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bin" ContentType="application/vnd.openxmlformats-officedocument.oleObject"/>
  <Default Extension="wav" ContentType="audio/x-wav"/>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6" r:id="rId3"/>
    <p:sldMasterId id="2147483666" r:id="rId4"/>
    <p:sldMasterId id="2147483674" r:id="rId5"/>
  </p:sldMasterIdLst>
  <p:notesMasterIdLst>
    <p:notesMasterId r:id="rId7"/>
  </p:notesMasterIdLst>
  <p:handoutMasterIdLst>
    <p:handoutMasterId r:id="rId238"/>
  </p:handoutMasterIdLst>
  <p:sldIdLst>
    <p:sldId id="1079" r:id="rId6"/>
    <p:sldId id="1485" r:id="rId8"/>
    <p:sldId id="999" r:id="rId9"/>
    <p:sldId id="1001" r:id="rId10"/>
    <p:sldId id="1004" r:id="rId11"/>
    <p:sldId id="1034" r:id="rId12"/>
    <p:sldId id="1005" r:id="rId13"/>
    <p:sldId id="1006" r:id="rId14"/>
    <p:sldId id="1131" r:id="rId15"/>
    <p:sldId id="1132" r:id="rId16"/>
    <p:sldId id="1133" r:id="rId17"/>
    <p:sldId id="1137" r:id="rId18"/>
    <p:sldId id="1135" r:id="rId19"/>
    <p:sldId id="1136" r:id="rId20"/>
    <p:sldId id="1007" r:id="rId21"/>
    <p:sldId id="1013" r:id="rId22"/>
    <p:sldId id="1138" r:id="rId23"/>
    <p:sldId id="1016" r:id="rId24"/>
    <p:sldId id="1139" r:id="rId25"/>
    <p:sldId id="1187" r:id="rId26"/>
    <p:sldId id="1018" r:id="rId27"/>
    <p:sldId id="1017" r:id="rId28"/>
    <p:sldId id="1140" r:id="rId29"/>
    <p:sldId id="1188" r:id="rId30"/>
    <p:sldId id="1189" r:id="rId31"/>
    <p:sldId id="1014" r:id="rId32"/>
    <p:sldId id="1141" r:id="rId33"/>
    <p:sldId id="1190" r:id="rId34"/>
    <p:sldId id="1608" r:id="rId35"/>
    <p:sldId id="1008" r:id="rId36"/>
    <p:sldId id="1011" r:id="rId37"/>
    <p:sldId id="1483" r:id="rId38"/>
    <p:sldId id="1484" r:id="rId39"/>
    <p:sldId id="1020" r:id="rId40"/>
    <p:sldId id="1012" r:id="rId41"/>
    <p:sldId id="1193" r:id="rId42"/>
    <p:sldId id="1019" r:id="rId43"/>
    <p:sldId id="1194" r:id="rId44"/>
    <p:sldId id="1195" r:id="rId45"/>
    <p:sldId id="1199" r:id="rId46"/>
    <p:sldId id="1200" r:id="rId47"/>
    <p:sldId id="1201" r:id="rId48"/>
    <p:sldId id="1202" r:id="rId49"/>
    <p:sldId id="1203" r:id="rId50"/>
    <p:sldId id="1204" r:id="rId51"/>
    <p:sldId id="1205" r:id="rId52"/>
    <p:sldId id="1206" r:id="rId53"/>
    <p:sldId id="1207" r:id="rId54"/>
    <p:sldId id="1208" r:id="rId55"/>
    <p:sldId id="1209" r:id="rId56"/>
    <p:sldId id="1210" r:id="rId57"/>
    <p:sldId id="1211" r:id="rId58"/>
    <p:sldId id="1212" r:id="rId59"/>
    <p:sldId id="1213" r:id="rId60"/>
    <p:sldId id="1336" r:id="rId61"/>
    <p:sldId id="1215" r:id="rId62"/>
    <p:sldId id="1216" r:id="rId63"/>
    <p:sldId id="1217" r:id="rId64"/>
    <p:sldId id="1218" r:id="rId65"/>
    <p:sldId id="1219" r:id="rId66"/>
    <p:sldId id="1220" r:id="rId67"/>
    <p:sldId id="1221" r:id="rId68"/>
    <p:sldId id="1222" r:id="rId69"/>
    <p:sldId id="1191" r:id="rId70"/>
    <p:sldId id="1192" r:id="rId71"/>
    <p:sldId id="1223" r:id="rId72"/>
    <p:sldId id="1585" r:id="rId73"/>
    <p:sldId id="1225" r:id="rId74"/>
    <p:sldId id="1226" r:id="rId75"/>
    <p:sldId id="1227" r:id="rId76"/>
    <p:sldId id="1228" r:id="rId77"/>
    <p:sldId id="1229" r:id="rId78"/>
    <p:sldId id="1230" r:id="rId79"/>
    <p:sldId id="1607" r:id="rId80"/>
    <p:sldId id="1030" r:id="rId81"/>
    <p:sldId id="1489" r:id="rId82"/>
    <p:sldId id="1488" r:id="rId83"/>
    <p:sldId id="1493" r:id="rId84"/>
    <p:sldId id="1491" r:id="rId85"/>
    <p:sldId id="1492" r:id="rId86"/>
    <p:sldId id="1494" r:id="rId87"/>
    <p:sldId id="1495" r:id="rId88"/>
    <p:sldId id="1498" r:id="rId89"/>
    <p:sldId id="1496" r:id="rId90"/>
    <p:sldId id="1231" r:id="rId91"/>
    <p:sldId id="1500" r:id="rId92"/>
    <p:sldId id="1234" r:id="rId93"/>
    <p:sldId id="1242" r:id="rId94"/>
    <p:sldId id="1243" r:id="rId95"/>
    <p:sldId id="1481" r:id="rId96"/>
    <p:sldId id="1262" r:id="rId97"/>
    <p:sldId id="1263" r:id="rId98"/>
    <p:sldId id="1264" r:id="rId99"/>
    <p:sldId id="1272" r:id="rId100"/>
    <p:sldId id="1273" r:id="rId101"/>
    <p:sldId id="1276" r:id="rId102"/>
    <p:sldId id="1532" r:id="rId103"/>
    <p:sldId id="1533" r:id="rId104"/>
    <p:sldId id="1535" r:id="rId105"/>
    <p:sldId id="1536" r:id="rId106"/>
    <p:sldId id="1537" r:id="rId107"/>
    <p:sldId id="1609" r:id="rId108"/>
    <p:sldId id="1036" r:id="rId109"/>
    <p:sldId id="1305" r:id="rId110"/>
    <p:sldId id="1306" r:id="rId111"/>
    <p:sldId id="1308" r:id="rId112"/>
    <p:sldId id="1309" r:id="rId113"/>
    <p:sldId id="1310" r:id="rId114"/>
    <p:sldId id="1311" r:id="rId115"/>
    <p:sldId id="1312" r:id="rId116"/>
    <p:sldId id="1313" r:id="rId117"/>
    <p:sldId id="1038" r:id="rId118"/>
    <p:sldId id="1039" r:id="rId119"/>
    <p:sldId id="1315" r:id="rId120"/>
    <p:sldId id="1316" r:id="rId121"/>
    <p:sldId id="1317" r:id="rId122"/>
    <p:sldId id="1318" r:id="rId123"/>
    <p:sldId id="1319" r:id="rId124"/>
    <p:sldId id="1041" r:id="rId125"/>
    <p:sldId id="1044" r:id="rId126"/>
    <p:sldId id="1507" r:id="rId127"/>
    <p:sldId id="1043" r:id="rId128"/>
    <p:sldId id="1508" r:id="rId129"/>
    <p:sldId id="1538" r:id="rId130"/>
    <p:sldId id="1539" r:id="rId131"/>
    <p:sldId id="1540" r:id="rId132"/>
    <p:sldId id="1541" r:id="rId133"/>
    <p:sldId id="1542" r:id="rId134"/>
    <p:sldId id="1543" r:id="rId135"/>
    <p:sldId id="1544" r:id="rId136"/>
    <p:sldId id="1501" r:id="rId137"/>
    <p:sldId id="1502" r:id="rId138"/>
    <p:sldId id="1503" r:id="rId139"/>
    <p:sldId id="1510" r:id="rId140"/>
    <p:sldId id="1509" r:id="rId141"/>
    <p:sldId id="1511" r:id="rId142"/>
    <p:sldId id="1633" r:id="rId143"/>
    <p:sldId id="1506" r:id="rId144"/>
    <p:sldId id="1045" r:id="rId145"/>
    <p:sldId id="1512" r:id="rId146"/>
    <p:sldId id="1513" r:id="rId147"/>
    <p:sldId id="1516" r:id="rId148"/>
    <p:sldId id="1517" r:id="rId149"/>
    <p:sldId id="1519" r:id="rId150"/>
    <p:sldId id="1525" r:id="rId151"/>
    <p:sldId id="1526" r:id="rId152"/>
    <p:sldId id="1527" r:id="rId153"/>
    <p:sldId id="1638" r:id="rId154"/>
    <p:sldId id="1639" r:id="rId155"/>
    <p:sldId id="1640" r:id="rId156"/>
    <p:sldId id="1641" r:id="rId157"/>
    <p:sldId id="1642" r:id="rId158"/>
    <p:sldId id="1643" r:id="rId159"/>
    <p:sldId id="1644" r:id="rId160"/>
    <p:sldId id="1645" r:id="rId161"/>
    <p:sldId id="1646" r:id="rId162"/>
    <p:sldId id="1647" r:id="rId163"/>
    <p:sldId id="1636" r:id="rId164"/>
    <p:sldId id="1046" r:id="rId165"/>
    <p:sldId id="1047" r:id="rId166"/>
    <p:sldId id="1048" r:id="rId167"/>
    <p:sldId id="1049" r:id="rId168"/>
    <p:sldId id="1050" r:id="rId169"/>
    <p:sldId id="1128" r:id="rId170"/>
    <p:sldId id="1546" r:id="rId171"/>
    <p:sldId id="1547" r:id="rId172"/>
    <p:sldId id="1548" r:id="rId173"/>
    <p:sldId id="1549" r:id="rId174"/>
    <p:sldId id="1550" r:id="rId175"/>
    <p:sldId id="1552" r:id="rId176"/>
    <p:sldId id="1553" r:id="rId177"/>
    <p:sldId id="1554" r:id="rId178"/>
    <p:sldId id="1555" r:id="rId179"/>
    <p:sldId id="1556" r:id="rId180"/>
    <p:sldId id="1557" r:id="rId181"/>
    <p:sldId id="1558" r:id="rId182"/>
    <p:sldId id="1559" r:id="rId183"/>
    <p:sldId id="1630" r:id="rId184"/>
    <p:sldId id="1560" r:id="rId185"/>
    <p:sldId id="1561" r:id="rId186"/>
    <p:sldId id="1562" r:id="rId187"/>
    <p:sldId id="1563" r:id="rId188"/>
    <p:sldId id="1564" r:id="rId189"/>
    <p:sldId id="1565" r:id="rId190"/>
    <p:sldId id="1566" r:id="rId191"/>
    <p:sldId id="1567" r:id="rId192"/>
    <p:sldId id="1568" r:id="rId193"/>
    <p:sldId id="1569" r:id="rId194"/>
    <p:sldId id="1570" r:id="rId195"/>
    <p:sldId id="1571" r:id="rId196"/>
    <p:sldId id="1572" r:id="rId197"/>
    <p:sldId id="1573" r:id="rId198"/>
    <p:sldId id="1575" r:id="rId199"/>
    <p:sldId id="1576" r:id="rId200"/>
    <p:sldId id="1577" r:id="rId201"/>
    <p:sldId id="1578" r:id="rId202"/>
    <p:sldId id="1579" r:id="rId203"/>
    <p:sldId id="1580" r:id="rId204"/>
    <p:sldId id="1581" r:id="rId205"/>
    <p:sldId id="1582" r:id="rId206"/>
    <p:sldId id="1583" r:id="rId207"/>
    <p:sldId id="1584" r:id="rId208"/>
    <p:sldId id="1625" r:id="rId209"/>
    <p:sldId id="1626" r:id="rId210"/>
    <p:sldId id="1627" r:id="rId211"/>
    <p:sldId id="1628" r:id="rId212"/>
    <p:sldId id="1629" r:id="rId213"/>
    <p:sldId id="1610" r:id="rId214"/>
    <p:sldId id="1611" r:id="rId215"/>
    <p:sldId id="1612" r:id="rId216"/>
    <p:sldId id="1613" r:id="rId217"/>
    <p:sldId id="1614" r:id="rId218"/>
    <p:sldId id="1615" r:id="rId219"/>
    <p:sldId id="1631" r:id="rId220"/>
    <p:sldId id="1632" r:id="rId221"/>
    <p:sldId id="1618" r:id="rId222"/>
    <p:sldId id="1619" r:id="rId223"/>
    <p:sldId id="1620" r:id="rId224"/>
    <p:sldId id="1621" r:id="rId225"/>
    <p:sldId id="1622" r:id="rId226"/>
    <p:sldId id="1623" r:id="rId227"/>
    <p:sldId id="1624" r:id="rId228"/>
    <p:sldId id="1592" r:id="rId229"/>
    <p:sldId id="1593" r:id="rId230"/>
    <p:sldId id="1594" r:id="rId231"/>
    <p:sldId id="1595" r:id="rId232"/>
    <p:sldId id="1596" r:id="rId233"/>
    <p:sldId id="1597" r:id="rId234"/>
    <p:sldId id="1598" r:id="rId235"/>
    <p:sldId id="1599" r:id="rId236"/>
    <p:sldId id="1129" r:id="rId237"/>
  </p:sldIdLst>
  <p:sldSz cx="12190095" cy="6859270"/>
  <p:notesSz cx="6858000" cy="9144000"/>
  <p:embeddedFontLst>
    <p:embeddedFont>
      <p:font typeface="黑体" panose="02010609060101010101" pitchFamily="49" charset="-122"/>
      <p:regular r:id="rId242"/>
    </p:embeddedFont>
    <p:embeddedFont>
      <p:font typeface="微软雅黑" panose="020B0503020204020204" pitchFamily="34" charset="-122"/>
      <p:regular r:id="rId243"/>
    </p:embeddedFont>
    <p:embeddedFont>
      <p:font typeface="Calibri" panose="020F0502020204030204" pitchFamily="34" charset="0"/>
      <p:regular r:id="rId244"/>
      <p:bold r:id="rId245"/>
      <p:italic r:id="rId246"/>
      <p:boldItalic r:id="rId247"/>
    </p:embeddedFont>
    <p:embeddedFont>
      <p:font typeface="Arial Unicode MS" panose="020B0604020202020204" pitchFamily="34" charset="-122"/>
      <p:regular r:id="rId248"/>
    </p:embeddedFont>
    <p:embeddedFont>
      <p:font typeface="Calibri Light" panose="020F0302020204030204"/>
      <p:regular r:id="rId249"/>
      <p:italic r:id="rId250"/>
    </p:embeddedFont>
    <p:embeddedFont>
      <p:font typeface="楷体_GB2312" panose="02010609030101010101" pitchFamily="49" charset="-122"/>
      <p:regular r:id="rId251"/>
    </p:embeddedFont>
    <p:embeddedFont>
      <p:font typeface="楷体_GB2312" panose="02010609030101010101"/>
      <p:regular r:id="rId252"/>
    </p:embeddedFont>
    <p:embeddedFont>
      <p:font typeface="Arial Black" panose="020B0A04020102020204" pitchFamily="34" charset="0"/>
      <p:bold r:id="rId253"/>
    </p:embeddedFont>
    <p:embeddedFont>
      <p:font typeface="Calibri" panose="020F0502020204030204"/>
      <p:regular r:id="rId254"/>
      <p:bold r:id="rId255"/>
      <p:italic r:id="rId256"/>
      <p:boldItalic r:id="rId257"/>
    </p:embeddedFont>
    <p:embeddedFont>
      <p:font typeface="华文中宋" panose="02010600040101010101" pitchFamily="2" charset="-122"/>
      <p:regular r:id="rId258"/>
    </p:embeddedFont>
    <p:embeddedFont>
      <p:font typeface="隶书" panose="02010509060101010101" pitchFamily="49" charset="-122"/>
      <p:regular r:id="rId259"/>
    </p:embeddedFont>
    <p:embeddedFont>
      <p:font typeface="方正姚体" panose="02010601030101010101" pitchFamily="2" charset="-122"/>
      <p:regular r:id="rId260"/>
    </p:embeddedFont>
    <p:embeddedFont>
      <p:font typeface="华文新魏" panose="02010800040101010101" pitchFamily="2" charset="-122"/>
      <p:regular r:id="rId261"/>
    </p:embeddedFont>
    <p:embeddedFont>
      <p:font typeface="华文行楷" panose="02010800040101010101" pitchFamily="2" charset="-122"/>
      <p:regular r:id="rId262"/>
    </p:embeddedFont>
    <p:embeddedFont>
      <p:font typeface="Bookman Old Style" panose="02050604050505020204" pitchFamily="18" charset="0"/>
      <p:regular r:id="rId263"/>
      <p:bold r:id="rId264"/>
      <p:italic r:id="rId265"/>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AEEF"/>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72122" autoAdjust="0"/>
  </p:normalViewPr>
  <p:slideViewPr>
    <p:cSldViewPr>
      <p:cViewPr varScale="1">
        <p:scale>
          <a:sx n="87" d="100"/>
          <a:sy n="87" d="100"/>
        </p:scale>
        <p:origin x="-514" y="-82"/>
      </p:cViewPr>
      <p:guideLst>
        <p:guide orient="horz" pos="2193"/>
        <p:guide pos="379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5" Type="http://schemas.openxmlformats.org/officeDocument/2006/relationships/font" Target="fonts/font24.fntdata"/><Relationship Id="rId264" Type="http://schemas.openxmlformats.org/officeDocument/2006/relationships/font" Target="fonts/font23.fntdata"/><Relationship Id="rId263" Type="http://schemas.openxmlformats.org/officeDocument/2006/relationships/font" Target="fonts/font22.fntdata"/><Relationship Id="rId262" Type="http://schemas.openxmlformats.org/officeDocument/2006/relationships/font" Target="fonts/font21.fntdata"/><Relationship Id="rId261" Type="http://schemas.openxmlformats.org/officeDocument/2006/relationships/font" Target="fonts/font20.fntdata"/><Relationship Id="rId260" Type="http://schemas.openxmlformats.org/officeDocument/2006/relationships/font" Target="fonts/font19.fntdata"/><Relationship Id="rId26" Type="http://schemas.openxmlformats.org/officeDocument/2006/relationships/slide" Target="slides/slide20.xml"/><Relationship Id="rId259" Type="http://schemas.openxmlformats.org/officeDocument/2006/relationships/font" Target="fonts/font18.fntdata"/><Relationship Id="rId258" Type="http://schemas.openxmlformats.org/officeDocument/2006/relationships/font" Target="fonts/font17.fntdata"/><Relationship Id="rId257" Type="http://schemas.openxmlformats.org/officeDocument/2006/relationships/font" Target="fonts/font16.fntdata"/><Relationship Id="rId256" Type="http://schemas.openxmlformats.org/officeDocument/2006/relationships/font" Target="fonts/font15.fntdata"/><Relationship Id="rId255" Type="http://schemas.openxmlformats.org/officeDocument/2006/relationships/font" Target="fonts/font14.fntdata"/><Relationship Id="rId254" Type="http://schemas.openxmlformats.org/officeDocument/2006/relationships/font" Target="fonts/font13.fntdata"/><Relationship Id="rId253" Type="http://schemas.openxmlformats.org/officeDocument/2006/relationships/font" Target="fonts/font12.fntdata"/><Relationship Id="rId252" Type="http://schemas.openxmlformats.org/officeDocument/2006/relationships/font" Target="fonts/font11.fntdata"/><Relationship Id="rId251" Type="http://schemas.openxmlformats.org/officeDocument/2006/relationships/font" Target="fonts/font10.fntdata"/><Relationship Id="rId250" Type="http://schemas.openxmlformats.org/officeDocument/2006/relationships/font" Target="fonts/font9.fntdata"/><Relationship Id="rId25" Type="http://schemas.openxmlformats.org/officeDocument/2006/relationships/slide" Target="slides/slide19.xml"/><Relationship Id="rId249" Type="http://schemas.openxmlformats.org/officeDocument/2006/relationships/font" Target="fonts/font8.fntdata"/><Relationship Id="rId248" Type="http://schemas.openxmlformats.org/officeDocument/2006/relationships/font" Target="fonts/font7.fntdata"/><Relationship Id="rId247" Type="http://schemas.openxmlformats.org/officeDocument/2006/relationships/font" Target="fonts/font6.fntdata"/><Relationship Id="rId246" Type="http://schemas.openxmlformats.org/officeDocument/2006/relationships/font" Target="fonts/font5.fntdata"/><Relationship Id="rId245" Type="http://schemas.openxmlformats.org/officeDocument/2006/relationships/font" Target="fonts/font4.fntdata"/><Relationship Id="rId244" Type="http://schemas.openxmlformats.org/officeDocument/2006/relationships/font" Target="fonts/font3.fntdata"/><Relationship Id="rId243" Type="http://schemas.openxmlformats.org/officeDocument/2006/relationships/font" Target="fonts/font2.fntdata"/><Relationship Id="rId242" Type="http://schemas.openxmlformats.org/officeDocument/2006/relationships/font" Target="fonts/font1.fntdata"/><Relationship Id="rId241" Type="http://schemas.openxmlformats.org/officeDocument/2006/relationships/tableStyles" Target="tableStyles.xml"/><Relationship Id="rId240" Type="http://schemas.openxmlformats.org/officeDocument/2006/relationships/viewProps" Target="viewProps.xml"/><Relationship Id="rId24" Type="http://schemas.openxmlformats.org/officeDocument/2006/relationships/slide" Target="slides/slide18.xml"/><Relationship Id="rId239" Type="http://schemas.openxmlformats.org/officeDocument/2006/relationships/presProps" Target="presProps.xml"/><Relationship Id="rId238" Type="http://schemas.openxmlformats.org/officeDocument/2006/relationships/handoutMaster" Target="handoutMasters/handoutMaster1.xml"/><Relationship Id="rId237" Type="http://schemas.openxmlformats.org/officeDocument/2006/relationships/slide" Target="slides/slide231.xml"/><Relationship Id="rId236" Type="http://schemas.openxmlformats.org/officeDocument/2006/relationships/slide" Target="slides/slide230.xml"/><Relationship Id="rId235" Type="http://schemas.openxmlformats.org/officeDocument/2006/relationships/slide" Target="slides/slide229.xml"/><Relationship Id="rId234" Type="http://schemas.openxmlformats.org/officeDocument/2006/relationships/slide" Target="slides/slide228.xml"/><Relationship Id="rId233" Type="http://schemas.openxmlformats.org/officeDocument/2006/relationships/slide" Target="slides/slide227.xml"/><Relationship Id="rId232" Type="http://schemas.openxmlformats.org/officeDocument/2006/relationships/slide" Target="slides/slide226.xml"/><Relationship Id="rId231" Type="http://schemas.openxmlformats.org/officeDocument/2006/relationships/slide" Target="slides/slide225.xml"/><Relationship Id="rId230" Type="http://schemas.openxmlformats.org/officeDocument/2006/relationships/slide" Target="slides/slide224.xml"/><Relationship Id="rId23" Type="http://schemas.openxmlformats.org/officeDocument/2006/relationships/slide" Target="slides/slide17.xml"/><Relationship Id="rId229" Type="http://schemas.openxmlformats.org/officeDocument/2006/relationships/slide" Target="slides/slide223.xml"/><Relationship Id="rId228" Type="http://schemas.openxmlformats.org/officeDocument/2006/relationships/slide" Target="slides/slide222.xml"/><Relationship Id="rId227" Type="http://schemas.openxmlformats.org/officeDocument/2006/relationships/slide" Target="slides/slide221.xml"/><Relationship Id="rId226" Type="http://schemas.openxmlformats.org/officeDocument/2006/relationships/slide" Target="slides/slide220.xml"/><Relationship Id="rId225" Type="http://schemas.openxmlformats.org/officeDocument/2006/relationships/slide" Target="slides/slide219.xml"/><Relationship Id="rId224" Type="http://schemas.openxmlformats.org/officeDocument/2006/relationships/slide" Target="slides/slide218.xml"/><Relationship Id="rId223" Type="http://schemas.openxmlformats.org/officeDocument/2006/relationships/slide" Target="slides/slide217.xml"/><Relationship Id="rId222" Type="http://schemas.openxmlformats.org/officeDocument/2006/relationships/slide" Target="slides/slide216.xml"/><Relationship Id="rId221" Type="http://schemas.openxmlformats.org/officeDocument/2006/relationships/slide" Target="slides/slide215.xml"/><Relationship Id="rId220" Type="http://schemas.openxmlformats.org/officeDocument/2006/relationships/slide" Target="slides/slide214.xml"/><Relationship Id="rId22" Type="http://schemas.openxmlformats.org/officeDocument/2006/relationships/slide" Target="slides/slide16.xml"/><Relationship Id="rId219" Type="http://schemas.openxmlformats.org/officeDocument/2006/relationships/slide" Target="slides/slide213.xml"/><Relationship Id="rId218" Type="http://schemas.openxmlformats.org/officeDocument/2006/relationships/slide" Target="slides/slide212.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21" Type="http://schemas.openxmlformats.org/officeDocument/2006/relationships/slide" Target="slides/slide15.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20" Type="http://schemas.openxmlformats.org/officeDocument/2006/relationships/slide" Target="slides/slide14.xml"/><Relationship Id="rId2" Type="http://schemas.openxmlformats.org/officeDocument/2006/relationships/theme" Target="theme/theme1.xml"/><Relationship Id="rId199" Type="http://schemas.openxmlformats.org/officeDocument/2006/relationships/slide" Target="slides/slide193.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90" Type="http://schemas.openxmlformats.org/officeDocument/2006/relationships/slide" Target="slides/slide184.xml"/><Relationship Id="rId19" Type="http://schemas.openxmlformats.org/officeDocument/2006/relationships/slide" Target="slides/slide13.xml"/><Relationship Id="rId189" Type="http://schemas.openxmlformats.org/officeDocument/2006/relationships/slide" Target="slides/slide183.xml"/><Relationship Id="rId188" Type="http://schemas.openxmlformats.org/officeDocument/2006/relationships/slide" Target="slides/slide182.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8" Type="http://schemas.openxmlformats.org/officeDocument/2006/relationships/slide" Target="slides/slide12.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7" Type="http://schemas.openxmlformats.org/officeDocument/2006/relationships/slide" Target="slides/slide11.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1" Type="http://schemas.openxmlformats.org/officeDocument/2006/relationships/slide" Target="slides/slide155.xml"/><Relationship Id="rId160" Type="http://schemas.openxmlformats.org/officeDocument/2006/relationships/slide" Target="slides/slide154.xml"/><Relationship Id="rId16" Type="http://schemas.openxmlformats.org/officeDocument/2006/relationships/slide" Target="slides/slide10.xml"/><Relationship Id="rId159" Type="http://schemas.openxmlformats.org/officeDocument/2006/relationships/slide" Target="slides/slide153.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9.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8.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473.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474.wmf"/><Relationship Id="rId1" Type="http://schemas.openxmlformats.org/officeDocument/2006/relationships/image" Target="../media/image473.wmf"/></Relationships>
</file>

<file path=ppt/drawings/_rels/vmlDrawing102.vml.rels><?xml version="1.0" encoding="UTF-8" standalone="yes"?>
<Relationships xmlns="http://schemas.openxmlformats.org/package/2006/relationships"><Relationship Id="rId9" Type="http://schemas.openxmlformats.org/officeDocument/2006/relationships/image" Target="../media/image484.wmf"/><Relationship Id="rId8" Type="http://schemas.openxmlformats.org/officeDocument/2006/relationships/image" Target="../media/image483.wmf"/><Relationship Id="rId7" Type="http://schemas.openxmlformats.org/officeDocument/2006/relationships/image" Target="../media/image481.wmf"/><Relationship Id="rId6" Type="http://schemas.openxmlformats.org/officeDocument/2006/relationships/image" Target="../media/image480.wmf"/><Relationship Id="rId5" Type="http://schemas.openxmlformats.org/officeDocument/2006/relationships/image" Target="../media/image479.wmf"/><Relationship Id="rId4" Type="http://schemas.openxmlformats.org/officeDocument/2006/relationships/image" Target="../media/image478.wmf"/><Relationship Id="rId3" Type="http://schemas.openxmlformats.org/officeDocument/2006/relationships/image" Target="../media/image477.wmf"/><Relationship Id="rId2" Type="http://schemas.openxmlformats.org/officeDocument/2006/relationships/image" Target="../media/image476.wmf"/><Relationship Id="rId11" Type="http://schemas.openxmlformats.org/officeDocument/2006/relationships/image" Target="../media/image486.wmf"/><Relationship Id="rId10" Type="http://schemas.openxmlformats.org/officeDocument/2006/relationships/image" Target="../media/image485.wmf"/><Relationship Id="rId1" Type="http://schemas.openxmlformats.org/officeDocument/2006/relationships/image" Target="../media/image475.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473.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89.wmf"/><Relationship Id="rId2" Type="http://schemas.openxmlformats.org/officeDocument/2006/relationships/image" Target="../media/image488.wmf"/><Relationship Id="rId1" Type="http://schemas.openxmlformats.org/officeDocument/2006/relationships/image" Target="../media/image487.wmf"/></Relationships>
</file>

<file path=ppt/drawings/_rels/vmlDrawing105.vml.rels><?xml version="1.0" encoding="UTF-8" standalone="yes"?>
<Relationships xmlns="http://schemas.openxmlformats.org/package/2006/relationships"><Relationship Id="rId5" Type="http://schemas.openxmlformats.org/officeDocument/2006/relationships/image" Target="../media/image494.wmf"/><Relationship Id="rId4" Type="http://schemas.openxmlformats.org/officeDocument/2006/relationships/image" Target="../media/image493.wmf"/><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96.wmf"/><Relationship Id="rId1" Type="http://schemas.openxmlformats.org/officeDocument/2006/relationships/image" Target="../media/image495.wmf"/></Relationships>
</file>

<file path=ppt/drawings/_rels/vmlDrawing107.vml.rels><?xml version="1.0" encoding="UTF-8" standalone="yes"?>
<Relationships xmlns="http://schemas.openxmlformats.org/package/2006/relationships"><Relationship Id="rId4" Type="http://schemas.openxmlformats.org/officeDocument/2006/relationships/image" Target="../media/image501.wmf"/><Relationship Id="rId3" Type="http://schemas.openxmlformats.org/officeDocument/2006/relationships/image" Target="../media/image500.wmf"/><Relationship Id="rId2" Type="http://schemas.openxmlformats.org/officeDocument/2006/relationships/image" Target="../media/image499.wmf"/><Relationship Id="rId1" Type="http://schemas.openxmlformats.org/officeDocument/2006/relationships/image" Target="../media/image498.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503.wmf"/><Relationship Id="rId1" Type="http://schemas.openxmlformats.org/officeDocument/2006/relationships/image" Target="../media/image502.w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505.wmf"/><Relationship Id="rId1" Type="http://schemas.openxmlformats.org/officeDocument/2006/relationships/image" Target="../media/image504.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67.wmf"/><Relationship Id="rId8" Type="http://schemas.openxmlformats.org/officeDocument/2006/relationships/image" Target="../media/image66.wmf"/><Relationship Id="rId7" Type="http://schemas.openxmlformats.org/officeDocument/2006/relationships/image" Target="../media/image65.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 Id="rId3" Type="http://schemas.openxmlformats.org/officeDocument/2006/relationships/image" Target="../media/image61.wmf"/><Relationship Id="rId2" Type="http://schemas.openxmlformats.org/officeDocument/2006/relationships/image" Target="../media/image60.wmf"/><Relationship Id="rId12" Type="http://schemas.openxmlformats.org/officeDocument/2006/relationships/image" Target="../media/image70.wmf"/><Relationship Id="rId11" Type="http://schemas.openxmlformats.org/officeDocument/2006/relationships/image" Target="../media/image69.wmf"/><Relationship Id="rId10" Type="http://schemas.openxmlformats.org/officeDocument/2006/relationships/image" Target="../media/image68.wmf"/><Relationship Id="rId1" Type="http://schemas.openxmlformats.org/officeDocument/2006/relationships/image" Target="../media/image59.wmf"/></Relationships>
</file>

<file path=ppt/drawings/_rels/vmlDrawing110.vml.rels><?xml version="1.0" encoding="UTF-8" standalone="yes"?>
<Relationships xmlns="http://schemas.openxmlformats.org/package/2006/relationships"><Relationship Id="rId4" Type="http://schemas.openxmlformats.org/officeDocument/2006/relationships/image" Target="../media/image509.wmf"/><Relationship Id="rId3" Type="http://schemas.openxmlformats.org/officeDocument/2006/relationships/image" Target="../media/image508.wmf"/><Relationship Id="rId2" Type="http://schemas.openxmlformats.org/officeDocument/2006/relationships/image" Target="../media/image507.wmf"/><Relationship Id="rId1" Type="http://schemas.openxmlformats.org/officeDocument/2006/relationships/image" Target="../media/image506.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10.w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512.wmf"/><Relationship Id="rId1" Type="http://schemas.openxmlformats.org/officeDocument/2006/relationships/image" Target="../media/image511.w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514.wmf"/><Relationship Id="rId1" Type="http://schemas.openxmlformats.org/officeDocument/2006/relationships/image" Target="../media/image513.wmf"/></Relationships>
</file>

<file path=ppt/drawings/_rels/vmlDrawing114.vml.rels><?xml version="1.0" encoding="UTF-8" standalone="yes"?>
<Relationships xmlns="http://schemas.openxmlformats.org/package/2006/relationships"><Relationship Id="rId4" Type="http://schemas.openxmlformats.org/officeDocument/2006/relationships/image" Target="../media/image514.wmf"/><Relationship Id="rId3" Type="http://schemas.openxmlformats.org/officeDocument/2006/relationships/image" Target="../media/image517.wmf"/><Relationship Id="rId2" Type="http://schemas.openxmlformats.org/officeDocument/2006/relationships/image" Target="../media/image516.wmf"/><Relationship Id="rId1" Type="http://schemas.openxmlformats.org/officeDocument/2006/relationships/image" Target="../media/image515.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18.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19.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520.wmf"/><Relationship Id="rId1" Type="http://schemas.openxmlformats.org/officeDocument/2006/relationships/image" Target="../media/image473.wmf"/></Relationships>
</file>

<file path=ppt/drawings/_rels/vmlDrawing118.vml.rels><?xml version="1.0" encoding="UTF-8" standalone="yes"?>
<Relationships xmlns="http://schemas.openxmlformats.org/package/2006/relationships"><Relationship Id="rId5" Type="http://schemas.openxmlformats.org/officeDocument/2006/relationships/image" Target="../media/image525.wmf"/><Relationship Id="rId4" Type="http://schemas.openxmlformats.org/officeDocument/2006/relationships/image" Target="../media/image524.wmf"/><Relationship Id="rId3" Type="http://schemas.openxmlformats.org/officeDocument/2006/relationships/image" Target="../media/image523.wmf"/><Relationship Id="rId2" Type="http://schemas.openxmlformats.org/officeDocument/2006/relationships/image" Target="../media/image522.wmf"/><Relationship Id="rId1" Type="http://schemas.openxmlformats.org/officeDocument/2006/relationships/image" Target="../media/image521.wmf"/></Relationships>
</file>

<file path=ppt/drawings/_rels/vmlDrawing119.vml.rels><?xml version="1.0" encoding="UTF-8" standalone="yes"?>
<Relationships xmlns="http://schemas.openxmlformats.org/package/2006/relationships"><Relationship Id="rId4" Type="http://schemas.openxmlformats.org/officeDocument/2006/relationships/image" Target="../media/image529.wmf"/><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532.wmf"/><Relationship Id="rId2" Type="http://schemas.openxmlformats.org/officeDocument/2006/relationships/image" Target="../media/image531.wmf"/><Relationship Id="rId1" Type="http://schemas.openxmlformats.org/officeDocument/2006/relationships/image" Target="../media/image530.wmf"/></Relationships>
</file>

<file path=ppt/drawings/_rels/vmlDrawing121.vml.rels><?xml version="1.0" encoding="UTF-8" standalone="yes"?>
<Relationships xmlns="http://schemas.openxmlformats.org/package/2006/relationships"><Relationship Id="rId6" Type="http://schemas.openxmlformats.org/officeDocument/2006/relationships/image" Target="../media/image538.wmf"/><Relationship Id="rId5" Type="http://schemas.openxmlformats.org/officeDocument/2006/relationships/image" Target="../media/image537.wmf"/><Relationship Id="rId4" Type="http://schemas.openxmlformats.org/officeDocument/2006/relationships/image" Target="../media/image536.wmf"/><Relationship Id="rId3" Type="http://schemas.openxmlformats.org/officeDocument/2006/relationships/image" Target="../media/image535.wmf"/><Relationship Id="rId2" Type="http://schemas.openxmlformats.org/officeDocument/2006/relationships/image" Target="../media/image534.wmf"/><Relationship Id="rId1" Type="http://schemas.openxmlformats.org/officeDocument/2006/relationships/image" Target="../media/image533.wmf"/></Relationships>
</file>

<file path=ppt/drawings/_rels/vmlDrawing122.vml.rels><?xml version="1.0" encoding="UTF-8" standalone="yes"?>
<Relationships xmlns="http://schemas.openxmlformats.org/package/2006/relationships"><Relationship Id="rId4" Type="http://schemas.openxmlformats.org/officeDocument/2006/relationships/image" Target="../media/image542.emf"/><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s>
</file>

<file path=ppt/drawings/_rels/vmlDrawing123.vml.rels><?xml version="1.0" encoding="UTF-8" standalone="yes"?>
<Relationships xmlns="http://schemas.openxmlformats.org/package/2006/relationships"><Relationship Id="rId9" Type="http://schemas.openxmlformats.org/officeDocument/2006/relationships/image" Target="../media/image551.wmf"/><Relationship Id="rId8" Type="http://schemas.openxmlformats.org/officeDocument/2006/relationships/image" Target="../media/image550.wmf"/><Relationship Id="rId7" Type="http://schemas.openxmlformats.org/officeDocument/2006/relationships/image" Target="../media/image549.wmf"/><Relationship Id="rId6" Type="http://schemas.openxmlformats.org/officeDocument/2006/relationships/image" Target="../media/image548.wmf"/><Relationship Id="rId5" Type="http://schemas.openxmlformats.org/officeDocument/2006/relationships/image" Target="../media/image547.wmf"/><Relationship Id="rId4" Type="http://schemas.openxmlformats.org/officeDocument/2006/relationships/image" Target="../media/image546.wmf"/><Relationship Id="rId3" Type="http://schemas.openxmlformats.org/officeDocument/2006/relationships/image" Target="../media/image545.wmf"/><Relationship Id="rId2" Type="http://schemas.openxmlformats.org/officeDocument/2006/relationships/image" Target="../media/image544.wmf"/><Relationship Id="rId13" Type="http://schemas.openxmlformats.org/officeDocument/2006/relationships/image" Target="../media/image555.wmf"/><Relationship Id="rId12" Type="http://schemas.openxmlformats.org/officeDocument/2006/relationships/image" Target="../media/image554.wmf"/><Relationship Id="rId11" Type="http://schemas.openxmlformats.org/officeDocument/2006/relationships/image" Target="../media/image553.wmf"/><Relationship Id="rId10" Type="http://schemas.openxmlformats.org/officeDocument/2006/relationships/image" Target="../media/image552.wmf"/><Relationship Id="rId1" Type="http://schemas.openxmlformats.org/officeDocument/2006/relationships/image" Target="../media/image543.wmf"/></Relationships>
</file>

<file path=ppt/drawings/_rels/vmlDrawing124.vml.rels><?xml version="1.0" encoding="UTF-8" standalone="yes"?>
<Relationships xmlns="http://schemas.openxmlformats.org/package/2006/relationships"><Relationship Id="rId4" Type="http://schemas.openxmlformats.org/officeDocument/2006/relationships/image" Target="../media/image559.wmf"/><Relationship Id="rId3" Type="http://schemas.openxmlformats.org/officeDocument/2006/relationships/image" Target="../media/image558.wmf"/><Relationship Id="rId2" Type="http://schemas.openxmlformats.org/officeDocument/2006/relationships/image" Target="../media/image557.wmf"/><Relationship Id="rId1" Type="http://schemas.openxmlformats.org/officeDocument/2006/relationships/image" Target="../media/image556.w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61.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564.wmf"/><Relationship Id="rId2" Type="http://schemas.openxmlformats.org/officeDocument/2006/relationships/image" Target="../media/image563.wmf"/><Relationship Id="rId1" Type="http://schemas.openxmlformats.org/officeDocument/2006/relationships/image" Target="../media/image562.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65.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66.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19.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570.wmf"/><Relationship Id="rId2" Type="http://schemas.openxmlformats.org/officeDocument/2006/relationships/image" Target="../media/image569.wmf"/><Relationship Id="rId1" Type="http://schemas.openxmlformats.org/officeDocument/2006/relationships/image" Target="../media/image568.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572.wmf"/><Relationship Id="rId1" Type="http://schemas.openxmlformats.org/officeDocument/2006/relationships/image" Target="../media/image571.wmf"/></Relationships>
</file>

<file path=ppt/drawings/_rels/vmlDrawing132.vml.rels><?xml version="1.0" encoding="UTF-8" standalone="yes"?>
<Relationships xmlns="http://schemas.openxmlformats.org/package/2006/relationships"><Relationship Id="rId6" Type="http://schemas.openxmlformats.org/officeDocument/2006/relationships/image" Target="../media/image578.wmf"/><Relationship Id="rId5" Type="http://schemas.openxmlformats.org/officeDocument/2006/relationships/image" Target="../media/image577.wmf"/><Relationship Id="rId4" Type="http://schemas.openxmlformats.org/officeDocument/2006/relationships/image" Target="../media/image576.wmf"/><Relationship Id="rId3" Type="http://schemas.openxmlformats.org/officeDocument/2006/relationships/image" Target="../media/image19.wmf"/><Relationship Id="rId2" Type="http://schemas.openxmlformats.org/officeDocument/2006/relationships/image" Target="../media/image575.wmf"/><Relationship Id="rId1" Type="http://schemas.openxmlformats.org/officeDocument/2006/relationships/image" Target="../media/image473.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73.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581.wmf"/><Relationship Id="rId2" Type="http://schemas.openxmlformats.org/officeDocument/2006/relationships/image" Target="../media/image580.wmf"/><Relationship Id="rId1" Type="http://schemas.openxmlformats.org/officeDocument/2006/relationships/image" Target="../media/image473.wmf"/></Relationships>
</file>

<file path=ppt/drawings/_rels/vmlDrawing135.vml.rels><?xml version="1.0" encoding="UTF-8" standalone="yes"?>
<Relationships xmlns="http://schemas.openxmlformats.org/package/2006/relationships"><Relationship Id="rId6" Type="http://schemas.openxmlformats.org/officeDocument/2006/relationships/image" Target="../media/image585.wmf"/><Relationship Id="rId5" Type="http://schemas.openxmlformats.org/officeDocument/2006/relationships/image" Target="../media/image584.wmf"/><Relationship Id="rId4" Type="http://schemas.openxmlformats.org/officeDocument/2006/relationships/image" Target="../media/image576.wmf"/><Relationship Id="rId3" Type="http://schemas.openxmlformats.org/officeDocument/2006/relationships/image" Target="../media/image19.wmf"/><Relationship Id="rId2" Type="http://schemas.openxmlformats.org/officeDocument/2006/relationships/image" Target="../media/image581.wmf"/><Relationship Id="rId1" Type="http://schemas.openxmlformats.org/officeDocument/2006/relationships/image" Target="../media/image473.wmf"/></Relationships>
</file>

<file path=ppt/drawings/_rels/vmlDrawing136.vml.rels><?xml version="1.0" encoding="UTF-8" standalone="yes"?>
<Relationships xmlns="http://schemas.openxmlformats.org/package/2006/relationships"><Relationship Id="rId5" Type="http://schemas.openxmlformats.org/officeDocument/2006/relationships/image" Target="../media/image589.wmf"/><Relationship Id="rId4" Type="http://schemas.openxmlformats.org/officeDocument/2006/relationships/image" Target="../media/image588.wmf"/><Relationship Id="rId3" Type="http://schemas.openxmlformats.org/officeDocument/2006/relationships/image" Target="../media/image587.wmf"/><Relationship Id="rId2" Type="http://schemas.openxmlformats.org/officeDocument/2006/relationships/image" Target="../media/image586.wmf"/><Relationship Id="rId1" Type="http://schemas.openxmlformats.org/officeDocument/2006/relationships/image" Target="../media/image473.wmf"/></Relationships>
</file>

<file path=ppt/drawings/_rels/vmlDrawing137.vml.rels><?xml version="1.0" encoding="UTF-8" standalone="yes"?>
<Relationships xmlns="http://schemas.openxmlformats.org/package/2006/relationships"><Relationship Id="rId7" Type="http://schemas.openxmlformats.org/officeDocument/2006/relationships/image" Target="../media/image596.wmf"/><Relationship Id="rId6" Type="http://schemas.openxmlformats.org/officeDocument/2006/relationships/image" Target="../media/image595.wmf"/><Relationship Id="rId5" Type="http://schemas.openxmlformats.org/officeDocument/2006/relationships/image" Target="../media/image594.wmf"/><Relationship Id="rId4" Type="http://schemas.openxmlformats.org/officeDocument/2006/relationships/image" Target="../media/image593.wmf"/><Relationship Id="rId3" Type="http://schemas.openxmlformats.org/officeDocument/2006/relationships/image" Target="../media/image592.wmf"/><Relationship Id="rId2" Type="http://schemas.openxmlformats.org/officeDocument/2006/relationships/image" Target="../media/image591.wmf"/><Relationship Id="rId1" Type="http://schemas.openxmlformats.org/officeDocument/2006/relationships/image" Target="../media/image590.wmf"/></Relationships>
</file>

<file path=ppt/drawings/_rels/vmlDrawing138.vml.rels><?xml version="1.0" encoding="UTF-8" standalone="yes"?>
<Relationships xmlns="http://schemas.openxmlformats.org/package/2006/relationships"><Relationship Id="rId5" Type="http://schemas.openxmlformats.org/officeDocument/2006/relationships/image" Target="../media/image601.wmf"/><Relationship Id="rId4" Type="http://schemas.openxmlformats.org/officeDocument/2006/relationships/image" Target="../media/image600.wmf"/><Relationship Id="rId3" Type="http://schemas.openxmlformats.org/officeDocument/2006/relationships/image" Target="../media/image599.wmf"/><Relationship Id="rId2" Type="http://schemas.openxmlformats.org/officeDocument/2006/relationships/image" Target="../media/image598.wmf"/><Relationship Id="rId1" Type="http://schemas.openxmlformats.org/officeDocument/2006/relationships/image" Target="../media/image597.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604.wmf"/><Relationship Id="rId2" Type="http://schemas.openxmlformats.org/officeDocument/2006/relationships/image" Target="../media/image603.wmf"/><Relationship Id="rId1" Type="http://schemas.openxmlformats.org/officeDocument/2006/relationships/image" Target="../media/image602.wmf"/></Relationships>
</file>

<file path=ppt/drawings/_rels/vmlDrawing14.vml.rels><?xml version="1.0" encoding="UTF-8" standalone="yes"?>
<Relationships xmlns="http://schemas.openxmlformats.org/package/2006/relationships"><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image" Target="../media/image606.wmf"/><Relationship Id="rId1" Type="http://schemas.openxmlformats.org/officeDocument/2006/relationships/image" Target="../media/image605.wmf"/></Relationships>
</file>

<file path=ppt/drawings/_rels/vmlDrawing141.vml.rels><?xml version="1.0" encoding="UTF-8" standalone="yes"?>
<Relationships xmlns="http://schemas.openxmlformats.org/package/2006/relationships"><Relationship Id="rId4" Type="http://schemas.openxmlformats.org/officeDocument/2006/relationships/image" Target="../media/image611.wmf"/><Relationship Id="rId3" Type="http://schemas.openxmlformats.org/officeDocument/2006/relationships/image" Target="../media/image610.wmf"/><Relationship Id="rId2" Type="http://schemas.openxmlformats.org/officeDocument/2006/relationships/image" Target="../media/image609.wmf"/><Relationship Id="rId1" Type="http://schemas.openxmlformats.org/officeDocument/2006/relationships/image" Target="../media/image608.wmf"/></Relationships>
</file>

<file path=ppt/drawings/_rels/vmlDrawing142.vml.rels><?xml version="1.0" encoding="UTF-8" standalone="yes"?>
<Relationships xmlns="http://schemas.openxmlformats.org/package/2006/relationships"><Relationship Id="rId4" Type="http://schemas.openxmlformats.org/officeDocument/2006/relationships/image" Target="../media/image615.wmf"/><Relationship Id="rId3" Type="http://schemas.openxmlformats.org/officeDocument/2006/relationships/image" Target="../media/image614.wmf"/><Relationship Id="rId2" Type="http://schemas.openxmlformats.org/officeDocument/2006/relationships/image" Target="../media/image613.wmf"/><Relationship Id="rId1" Type="http://schemas.openxmlformats.org/officeDocument/2006/relationships/image" Target="../media/image612.wmf"/></Relationships>
</file>

<file path=ppt/drawings/_rels/vmlDrawing143.vml.rels><?xml version="1.0" encoding="UTF-8" standalone="yes"?>
<Relationships xmlns="http://schemas.openxmlformats.org/package/2006/relationships"><Relationship Id="rId4" Type="http://schemas.openxmlformats.org/officeDocument/2006/relationships/image" Target="../media/image619.wmf"/><Relationship Id="rId3" Type="http://schemas.openxmlformats.org/officeDocument/2006/relationships/image" Target="../media/image618.wmf"/><Relationship Id="rId2" Type="http://schemas.openxmlformats.org/officeDocument/2006/relationships/image" Target="../media/image617.wmf"/><Relationship Id="rId1" Type="http://schemas.openxmlformats.org/officeDocument/2006/relationships/image" Target="../media/image616.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622.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45.vml.rels><?xml version="1.0" encoding="UTF-8" standalone="yes"?>
<Relationships xmlns="http://schemas.openxmlformats.org/package/2006/relationships"><Relationship Id="rId5" Type="http://schemas.openxmlformats.org/officeDocument/2006/relationships/image" Target="../media/image223.wmf"/><Relationship Id="rId4" Type="http://schemas.openxmlformats.org/officeDocument/2006/relationships/image" Target="../media/image222.wmf"/><Relationship Id="rId3" Type="http://schemas.openxmlformats.org/officeDocument/2006/relationships/image" Target="../media/image625.wmf"/><Relationship Id="rId2" Type="http://schemas.openxmlformats.org/officeDocument/2006/relationships/image" Target="../media/image624.wmf"/><Relationship Id="rId1" Type="http://schemas.openxmlformats.org/officeDocument/2006/relationships/image" Target="../media/image623.w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628.wmf"/><Relationship Id="rId2" Type="http://schemas.openxmlformats.org/officeDocument/2006/relationships/image" Target="../media/image627.wmf"/><Relationship Id="rId1" Type="http://schemas.openxmlformats.org/officeDocument/2006/relationships/image" Target="../media/image626.wmf"/></Relationships>
</file>

<file path=ppt/drawings/_rels/vmlDrawing147.vml.rels><?xml version="1.0" encoding="UTF-8" standalone="yes"?>
<Relationships xmlns="http://schemas.openxmlformats.org/package/2006/relationships"><Relationship Id="rId7" Type="http://schemas.openxmlformats.org/officeDocument/2006/relationships/image" Target="../media/image635.wmf"/><Relationship Id="rId6" Type="http://schemas.openxmlformats.org/officeDocument/2006/relationships/image" Target="../media/image634.wmf"/><Relationship Id="rId5" Type="http://schemas.openxmlformats.org/officeDocument/2006/relationships/image" Target="../media/image633.wmf"/><Relationship Id="rId4" Type="http://schemas.openxmlformats.org/officeDocument/2006/relationships/image" Target="../media/image632.wmf"/><Relationship Id="rId3" Type="http://schemas.openxmlformats.org/officeDocument/2006/relationships/image" Target="../media/image631.wmf"/><Relationship Id="rId2" Type="http://schemas.openxmlformats.org/officeDocument/2006/relationships/image" Target="../media/image630.wmf"/><Relationship Id="rId1" Type="http://schemas.openxmlformats.org/officeDocument/2006/relationships/image" Target="../media/image629.wmf"/></Relationships>
</file>

<file path=ppt/drawings/_rels/vmlDrawing148.vml.rels><?xml version="1.0" encoding="UTF-8" standalone="yes"?>
<Relationships xmlns="http://schemas.openxmlformats.org/package/2006/relationships"><Relationship Id="rId8" Type="http://schemas.openxmlformats.org/officeDocument/2006/relationships/image" Target="../media/image643.wmf"/><Relationship Id="rId7" Type="http://schemas.openxmlformats.org/officeDocument/2006/relationships/image" Target="../media/image642.wmf"/><Relationship Id="rId6" Type="http://schemas.openxmlformats.org/officeDocument/2006/relationships/image" Target="../media/image641.wmf"/><Relationship Id="rId5" Type="http://schemas.openxmlformats.org/officeDocument/2006/relationships/image" Target="../media/image640.wmf"/><Relationship Id="rId4" Type="http://schemas.openxmlformats.org/officeDocument/2006/relationships/image" Target="../media/image639.wmf"/><Relationship Id="rId3" Type="http://schemas.openxmlformats.org/officeDocument/2006/relationships/image" Target="../media/image638.wmf"/><Relationship Id="rId2" Type="http://schemas.openxmlformats.org/officeDocument/2006/relationships/image" Target="../media/image637.wmf"/><Relationship Id="rId1" Type="http://schemas.openxmlformats.org/officeDocument/2006/relationships/image" Target="../media/image636.wmf"/></Relationships>
</file>

<file path=ppt/drawings/_rels/vmlDrawing149.vml.rels><?xml version="1.0" encoding="UTF-8" standalone="yes"?>
<Relationships xmlns="http://schemas.openxmlformats.org/package/2006/relationships"><Relationship Id="rId5" Type="http://schemas.openxmlformats.org/officeDocument/2006/relationships/image" Target="../media/image648.wmf"/><Relationship Id="rId4" Type="http://schemas.openxmlformats.org/officeDocument/2006/relationships/image" Target="../media/image647.wmf"/><Relationship Id="rId3" Type="http://schemas.openxmlformats.org/officeDocument/2006/relationships/image" Target="../media/image646.wmf"/><Relationship Id="rId2" Type="http://schemas.openxmlformats.org/officeDocument/2006/relationships/image" Target="../media/image645.wmf"/><Relationship Id="rId1" Type="http://schemas.openxmlformats.org/officeDocument/2006/relationships/image" Target="../media/image6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50.vml.rels><?xml version="1.0" encoding="UTF-8" standalone="yes"?>
<Relationships xmlns="http://schemas.openxmlformats.org/package/2006/relationships"><Relationship Id="rId5" Type="http://schemas.openxmlformats.org/officeDocument/2006/relationships/image" Target="../media/image223.wmf"/><Relationship Id="rId4" Type="http://schemas.openxmlformats.org/officeDocument/2006/relationships/image" Target="../media/image222.wmf"/><Relationship Id="rId3" Type="http://schemas.openxmlformats.org/officeDocument/2006/relationships/image" Target="../media/image625.wmf"/><Relationship Id="rId2" Type="http://schemas.openxmlformats.org/officeDocument/2006/relationships/image" Target="../media/image624.wmf"/><Relationship Id="rId1" Type="http://schemas.openxmlformats.org/officeDocument/2006/relationships/image" Target="../media/image623.wmf"/></Relationships>
</file>

<file path=ppt/drawings/_rels/vmlDrawing151.vml.rels><?xml version="1.0" encoding="UTF-8" standalone="yes"?>
<Relationships xmlns="http://schemas.openxmlformats.org/package/2006/relationships"><Relationship Id="rId6" Type="http://schemas.openxmlformats.org/officeDocument/2006/relationships/image" Target="../media/image654.wmf"/><Relationship Id="rId5" Type="http://schemas.openxmlformats.org/officeDocument/2006/relationships/image" Target="../media/image653.wmf"/><Relationship Id="rId4" Type="http://schemas.openxmlformats.org/officeDocument/2006/relationships/image" Target="../media/image652.wmf"/><Relationship Id="rId3" Type="http://schemas.openxmlformats.org/officeDocument/2006/relationships/image" Target="../media/image651.wmf"/><Relationship Id="rId2" Type="http://schemas.openxmlformats.org/officeDocument/2006/relationships/image" Target="../media/image650.wmf"/><Relationship Id="rId1" Type="http://schemas.openxmlformats.org/officeDocument/2006/relationships/image" Target="../media/image649.wmf"/></Relationships>
</file>

<file path=ppt/drawings/_rels/vmlDrawing152.vml.rels><?xml version="1.0" encoding="UTF-8" standalone="yes"?>
<Relationships xmlns="http://schemas.openxmlformats.org/package/2006/relationships"><Relationship Id="rId6" Type="http://schemas.openxmlformats.org/officeDocument/2006/relationships/image" Target="../media/image660.wmf"/><Relationship Id="rId5" Type="http://schemas.openxmlformats.org/officeDocument/2006/relationships/image" Target="../media/image659.wmf"/><Relationship Id="rId4" Type="http://schemas.openxmlformats.org/officeDocument/2006/relationships/image" Target="../media/image658.wmf"/><Relationship Id="rId3" Type="http://schemas.openxmlformats.org/officeDocument/2006/relationships/image" Target="../media/image657.wmf"/><Relationship Id="rId2" Type="http://schemas.openxmlformats.org/officeDocument/2006/relationships/image" Target="../media/image656.wmf"/><Relationship Id="rId1" Type="http://schemas.openxmlformats.org/officeDocument/2006/relationships/image" Target="../media/image655.wmf"/></Relationships>
</file>

<file path=ppt/drawings/_rels/vmlDrawing153.vml.rels><?xml version="1.0" encoding="UTF-8" standalone="yes"?>
<Relationships xmlns="http://schemas.openxmlformats.org/package/2006/relationships"><Relationship Id="rId6" Type="http://schemas.openxmlformats.org/officeDocument/2006/relationships/image" Target="../media/image666.wmf"/><Relationship Id="rId5" Type="http://schemas.openxmlformats.org/officeDocument/2006/relationships/image" Target="../media/image665.wmf"/><Relationship Id="rId4" Type="http://schemas.openxmlformats.org/officeDocument/2006/relationships/image" Target="../media/image664.wmf"/><Relationship Id="rId3" Type="http://schemas.openxmlformats.org/officeDocument/2006/relationships/image" Target="../media/image663.wmf"/><Relationship Id="rId2" Type="http://schemas.openxmlformats.org/officeDocument/2006/relationships/image" Target="../media/image662.wmf"/><Relationship Id="rId1" Type="http://schemas.openxmlformats.org/officeDocument/2006/relationships/image" Target="../media/image661.wmf"/></Relationships>
</file>

<file path=ppt/drawings/_rels/vmlDrawing154.vml.rels><?xml version="1.0" encoding="UTF-8" standalone="yes"?>
<Relationships xmlns="http://schemas.openxmlformats.org/package/2006/relationships"><Relationship Id="rId7" Type="http://schemas.openxmlformats.org/officeDocument/2006/relationships/image" Target="../media/image673.wmf"/><Relationship Id="rId6" Type="http://schemas.openxmlformats.org/officeDocument/2006/relationships/image" Target="../media/image672.wmf"/><Relationship Id="rId5" Type="http://schemas.openxmlformats.org/officeDocument/2006/relationships/image" Target="../media/image671.wmf"/><Relationship Id="rId4" Type="http://schemas.openxmlformats.org/officeDocument/2006/relationships/image" Target="../media/image670.wmf"/><Relationship Id="rId3" Type="http://schemas.openxmlformats.org/officeDocument/2006/relationships/image" Target="../media/image669.wmf"/><Relationship Id="rId2" Type="http://schemas.openxmlformats.org/officeDocument/2006/relationships/image" Target="../media/image668.wmf"/><Relationship Id="rId1" Type="http://schemas.openxmlformats.org/officeDocument/2006/relationships/image" Target="../media/image667.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676.wmf"/><Relationship Id="rId2" Type="http://schemas.openxmlformats.org/officeDocument/2006/relationships/image" Target="../media/image675.wmf"/><Relationship Id="rId1" Type="http://schemas.openxmlformats.org/officeDocument/2006/relationships/image" Target="../media/image674.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679.wmf"/><Relationship Id="rId2" Type="http://schemas.openxmlformats.org/officeDocument/2006/relationships/image" Target="../media/image678.wmf"/><Relationship Id="rId1" Type="http://schemas.openxmlformats.org/officeDocument/2006/relationships/image" Target="../media/image677.wmf"/></Relationships>
</file>

<file path=ppt/drawings/_rels/vmlDrawing157.vml.rels><?xml version="1.0" encoding="UTF-8" standalone="yes"?>
<Relationships xmlns="http://schemas.openxmlformats.org/package/2006/relationships"><Relationship Id="rId6" Type="http://schemas.openxmlformats.org/officeDocument/2006/relationships/image" Target="../media/image685.wmf"/><Relationship Id="rId5" Type="http://schemas.openxmlformats.org/officeDocument/2006/relationships/image" Target="../media/image684.wmf"/><Relationship Id="rId4" Type="http://schemas.openxmlformats.org/officeDocument/2006/relationships/image" Target="../media/image683.wmf"/><Relationship Id="rId3" Type="http://schemas.openxmlformats.org/officeDocument/2006/relationships/image" Target="../media/image682.wmf"/><Relationship Id="rId2" Type="http://schemas.openxmlformats.org/officeDocument/2006/relationships/image" Target="../media/image681.wmf"/><Relationship Id="rId1" Type="http://schemas.openxmlformats.org/officeDocument/2006/relationships/image" Target="../media/image680.wmf"/></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687.wmf"/><Relationship Id="rId1" Type="http://schemas.openxmlformats.org/officeDocument/2006/relationships/image" Target="../media/image686.w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689.wmf"/><Relationship Id="rId1" Type="http://schemas.openxmlformats.org/officeDocument/2006/relationships/image" Target="../media/image688.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60.vml.rels><?xml version="1.0" encoding="UTF-8" standalone="yes"?>
<Relationships xmlns="http://schemas.openxmlformats.org/package/2006/relationships"><Relationship Id="rId5" Type="http://schemas.openxmlformats.org/officeDocument/2006/relationships/image" Target="../media/image694.wmf"/><Relationship Id="rId4" Type="http://schemas.openxmlformats.org/officeDocument/2006/relationships/image" Target="../media/image693.wmf"/><Relationship Id="rId3" Type="http://schemas.openxmlformats.org/officeDocument/2006/relationships/image" Target="../media/image692.wmf"/><Relationship Id="rId2" Type="http://schemas.openxmlformats.org/officeDocument/2006/relationships/image" Target="../media/image691.wmf"/><Relationship Id="rId1" Type="http://schemas.openxmlformats.org/officeDocument/2006/relationships/image" Target="../media/image690.wmf"/></Relationships>
</file>

<file path=ppt/drawings/_rels/vmlDrawing161.vml.rels><?xml version="1.0" encoding="UTF-8" standalone="yes"?>
<Relationships xmlns="http://schemas.openxmlformats.org/package/2006/relationships"><Relationship Id="rId5" Type="http://schemas.openxmlformats.org/officeDocument/2006/relationships/image" Target="../media/image699.wmf"/><Relationship Id="rId4" Type="http://schemas.openxmlformats.org/officeDocument/2006/relationships/image" Target="../media/image698.wmf"/><Relationship Id="rId3" Type="http://schemas.openxmlformats.org/officeDocument/2006/relationships/image" Target="../media/image697.wmf"/><Relationship Id="rId2" Type="http://schemas.openxmlformats.org/officeDocument/2006/relationships/image" Target="../media/image696.wmf"/><Relationship Id="rId1" Type="http://schemas.openxmlformats.org/officeDocument/2006/relationships/image" Target="../media/image695.wmf"/></Relationships>
</file>

<file path=ppt/drawings/_rels/vmlDrawing162.vml.rels><?xml version="1.0" encoding="UTF-8" standalone="yes"?>
<Relationships xmlns="http://schemas.openxmlformats.org/package/2006/relationships"><Relationship Id="rId4" Type="http://schemas.openxmlformats.org/officeDocument/2006/relationships/image" Target="../media/image703.wmf"/><Relationship Id="rId3" Type="http://schemas.openxmlformats.org/officeDocument/2006/relationships/image" Target="../media/image702.wmf"/><Relationship Id="rId2" Type="http://schemas.openxmlformats.org/officeDocument/2006/relationships/image" Target="../media/image701.wmf"/><Relationship Id="rId1" Type="http://schemas.openxmlformats.org/officeDocument/2006/relationships/image" Target="../media/image700.wmf"/></Relationships>
</file>

<file path=ppt/drawings/_rels/vmlDrawing163.vml.rels><?xml version="1.0" encoding="UTF-8" standalone="yes"?>
<Relationships xmlns="http://schemas.openxmlformats.org/package/2006/relationships"><Relationship Id="rId8" Type="http://schemas.openxmlformats.org/officeDocument/2006/relationships/image" Target="../media/image711.wmf"/><Relationship Id="rId7" Type="http://schemas.openxmlformats.org/officeDocument/2006/relationships/image" Target="../media/image710.wmf"/><Relationship Id="rId6" Type="http://schemas.openxmlformats.org/officeDocument/2006/relationships/image" Target="../media/image709.wmf"/><Relationship Id="rId5" Type="http://schemas.openxmlformats.org/officeDocument/2006/relationships/image" Target="../media/image708.wmf"/><Relationship Id="rId4" Type="http://schemas.openxmlformats.org/officeDocument/2006/relationships/image" Target="../media/image707.wmf"/><Relationship Id="rId3" Type="http://schemas.openxmlformats.org/officeDocument/2006/relationships/image" Target="../media/image706.wmf"/><Relationship Id="rId2" Type="http://schemas.openxmlformats.org/officeDocument/2006/relationships/image" Target="../media/image705.wmf"/><Relationship Id="rId1" Type="http://schemas.openxmlformats.org/officeDocument/2006/relationships/image" Target="../media/image704.wmf"/></Relationships>
</file>

<file path=ppt/drawings/_rels/vmlDrawing164.vml.rels><?xml version="1.0" encoding="UTF-8" standalone="yes"?>
<Relationships xmlns="http://schemas.openxmlformats.org/package/2006/relationships"><Relationship Id="rId5" Type="http://schemas.openxmlformats.org/officeDocument/2006/relationships/image" Target="../media/image716.wmf"/><Relationship Id="rId4" Type="http://schemas.openxmlformats.org/officeDocument/2006/relationships/image" Target="../media/image715.wmf"/><Relationship Id="rId3" Type="http://schemas.openxmlformats.org/officeDocument/2006/relationships/image" Target="../media/image714.wmf"/><Relationship Id="rId2" Type="http://schemas.openxmlformats.org/officeDocument/2006/relationships/image" Target="../media/image713.wmf"/><Relationship Id="rId1" Type="http://schemas.openxmlformats.org/officeDocument/2006/relationships/image" Target="../media/image712.wmf"/></Relationships>
</file>

<file path=ppt/drawings/_rels/vmlDrawing165.vml.rels><?xml version="1.0" encoding="UTF-8" standalone="yes"?>
<Relationships xmlns="http://schemas.openxmlformats.org/package/2006/relationships"><Relationship Id="rId5" Type="http://schemas.openxmlformats.org/officeDocument/2006/relationships/image" Target="../media/image721.wmf"/><Relationship Id="rId4" Type="http://schemas.openxmlformats.org/officeDocument/2006/relationships/image" Target="../media/image720.wmf"/><Relationship Id="rId3" Type="http://schemas.openxmlformats.org/officeDocument/2006/relationships/image" Target="../media/image719.wmf"/><Relationship Id="rId2" Type="http://schemas.openxmlformats.org/officeDocument/2006/relationships/image" Target="../media/image718.wmf"/><Relationship Id="rId1" Type="http://schemas.openxmlformats.org/officeDocument/2006/relationships/image" Target="../media/image717.wmf"/></Relationships>
</file>

<file path=ppt/drawings/_rels/vmlDrawing166.vml.rels><?xml version="1.0" encoding="UTF-8" standalone="yes"?>
<Relationships xmlns="http://schemas.openxmlformats.org/package/2006/relationships"><Relationship Id="rId5" Type="http://schemas.openxmlformats.org/officeDocument/2006/relationships/image" Target="../media/image726.wmf"/><Relationship Id="rId4" Type="http://schemas.openxmlformats.org/officeDocument/2006/relationships/image" Target="../media/image725.wmf"/><Relationship Id="rId3" Type="http://schemas.openxmlformats.org/officeDocument/2006/relationships/image" Target="../media/image724.wmf"/><Relationship Id="rId2" Type="http://schemas.openxmlformats.org/officeDocument/2006/relationships/image" Target="../media/image723.wmf"/><Relationship Id="rId1" Type="http://schemas.openxmlformats.org/officeDocument/2006/relationships/image" Target="../media/image722.wmf"/></Relationships>
</file>

<file path=ppt/drawings/_rels/vmlDrawing167.vml.rels><?xml version="1.0" encoding="UTF-8" standalone="yes"?>
<Relationships xmlns="http://schemas.openxmlformats.org/package/2006/relationships"><Relationship Id="rId6" Type="http://schemas.openxmlformats.org/officeDocument/2006/relationships/image" Target="../media/image732.wmf"/><Relationship Id="rId5" Type="http://schemas.openxmlformats.org/officeDocument/2006/relationships/image" Target="../media/image731.wmf"/><Relationship Id="rId4" Type="http://schemas.openxmlformats.org/officeDocument/2006/relationships/image" Target="../media/image730.wmf"/><Relationship Id="rId3" Type="http://schemas.openxmlformats.org/officeDocument/2006/relationships/image" Target="../media/image729.wmf"/><Relationship Id="rId2" Type="http://schemas.openxmlformats.org/officeDocument/2006/relationships/image" Target="../media/image728.wmf"/><Relationship Id="rId1" Type="http://schemas.openxmlformats.org/officeDocument/2006/relationships/image" Target="../media/image727.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735.wmf"/><Relationship Id="rId2" Type="http://schemas.openxmlformats.org/officeDocument/2006/relationships/image" Target="../media/image734.wmf"/><Relationship Id="rId1" Type="http://schemas.openxmlformats.org/officeDocument/2006/relationships/image" Target="../media/image733.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738.wmf"/><Relationship Id="rId2" Type="http://schemas.openxmlformats.org/officeDocument/2006/relationships/image" Target="../media/image737.wmf"/><Relationship Id="rId1" Type="http://schemas.openxmlformats.org/officeDocument/2006/relationships/image" Target="../media/image736.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90.wmf"/><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70.vml.rels><?xml version="1.0" encoding="UTF-8" standalone="yes"?>
<Relationships xmlns="http://schemas.openxmlformats.org/package/2006/relationships"><Relationship Id="rId5" Type="http://schemas.openxmlformats.org/officeDocument/2006/relationships/image" Target="../media/image743.wmf"/><Relationship Id="rId4" Type="http://schemas.openxmlformats.org/officeDocument/2006/relationships/image" Target="../media/image742.wmf"/><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wmf"/></Relationships>
</file>

<file path=ppt/drawings/_rels/vmlDrawing171.vml.rels><?xml version="1.0" encoding="UTF-8" standalone="yes"?>
<Relationships xmlns="http://schemas.openxmlformats.org/package/2006/relationships"><Relationship Id="rId8" Type="http://schemas.openxmlformats.org/officeDocument/2006/relationships/image" Target="../media/image751.wmf"/><Relationship Id="rId7" Type="http://schemas.openxmlformats.org/officeDocument/2006/relationships/image" Target="../media/image750.wmf"/><Relationship Id="rId6" Type="http://schemas.openxmlformats.org/officeDocument/2006/relationships/image" Target="../media/image749.wmf"/><Relationship Id="rId5" Type="http://schemas.openxmlformats.org/officeDocument/2006/relationships/image" Target="../media/image748.wmf"/><Relationship Id="rId4" Type="http://schemas.openxmlformats.org/officeDocument/2006/relationships/image" Target="../media/image747.wmf"/><Relationship Id="rId3" Type="http://schemas.openxmlformats.org/officeDocument/2006/relationships/image" Target="../media/image746.wmf"/><Relationship Id="rId2" Type="http://schemas.openxmlformats.org/officeDocument/2006/relationships/image" Target="../media/image745.wmf"/><Relationship Id="rId1" Type="http://schemas.openxmlformats.org/officeDocument/2006/relationships/image" Target="../media/image744.wmf"/></Relationships>
</file>

<file path=ppt/drawings/_rels/vmlDrawing172.vml.rels><?xml version="1.0" encoding="UTF-8" standalone="yes"?>
<Relationships xmlns="http://schemas.openxmlformats.org/package/2006/relationships"><Relationship Id="rId6" Type="http://schemas.openxmlformats.org/officeDocument/2006/relationships/image" Target="../media/image757.wmf"/><Relationship Id="rId5" Type="http://schemas.openxmlformats.org/officeDocument/2006/relationships/image" Target="../media/image756.wmf"/><Relationship Id="rId4" Type="http://schemas.openxmlformats.org/officeDocument/2006/relationships/image" Target="../media/image755.wmf"/><Relationship Id="rId3" Type="http://schemas.openxmlformats.org/officeDocument/2006/relationships/image" Target="../media/image754.wmf"/><Relationship Id="rId2" Type="http://schemas.openxmlformats.org/officeDocument/2006/relationships/image" Target="../media/image753.wmf"/><Relationship Id="rId1" Type="http://schemas.openxmlformats.org/officeDocument/2006/relationships/image" Target="../media/image752.wmf"/></Relationships>
</file>

<file path=ppt/drawings/_rels/vmlDrawing173.vml.rels><?xml version="1.0" encoding="UTF-8" standalone="yes"?>
<Relationships xmlns="http://schemas.openxmlformats.org/package/2006/relationships"><Relationship Id="rId6" Type="http://schemas.openxmlformats.org/officeDocument/2006/relationships/image" Target="../media/image763.wmf"/><Relationship Id="rId5" Type="http://schemas.openxmlformats.org/officeDocument/2006/relationships/image" Target="../media/image762.wmf"/><Relationship Id="rId4" Type="http://schemas.openxmlformats.org/officeDocument/2006/relationships/image" Target="../media/image761.wmf"/><Relationship Id="rId3" Type="http://schemas.openxmlformats.org/officeDocument/2006/relationships/image" Target="../media/image760.wmf"/><Relationship Id="rId2" Type="http://schemas.openxmlformats.org/officeDocument/2006/relationships/image" Target="../media/image759.wmf"/><Relationship Id="rId1" Type="http://schemas.openxmlformats.org/officeDocument/2006/relationships/image" Target="../media/image758.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764.w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772.wmf"/><Relationship Id="rId1" Type="http://schemas.openxmlformats.org/officeDocument/2006/relationships/image" Target="../media/image771.emf"/></Relationships>
</file>

<file path=ppt/drawings/_rels/vmlDrawing176.vml.rels><?xml version="1.0" encoding="UTF-8" standalone="yes"?>
<Relationships xmlns="http://schemas.openxmlformats.org/package/2006/relationships"><Relationship Id="rId3" Type="http://schemas.openxmlformats.org/officeDocument/2006/relationships/image" Target="../media/image777.wmf"/><Relationship Id="rId2" Type="http://schemas.openxmlformats.org/officeDocument/2006/relationships/image" Target="../media/image776.wmf"/><Relationship Id="rId1" Type="http://schemas.openxmlformats.org/officeDocument/2006/relationships/image" Target="../media/image775.w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779.wmf"/><Relationship Id="rId1" Type="http://schemas.openxmlformats.org/officeDocument/2006/relationships/image" Target="../media/image778.wmf"/></Relationships>
</file>

<file path=ppt/drawings/_rels/vmlDrawing178.vml.rels><?xml version="1.0" encoding="UTF-8" standalone="yes"?>
<Relationships xmlns="http://schemas.openxmlformats.org/package/2006/relationships"><Relationship Id="rId6" Type="http://schemas.openxmlformats.org/officeDocument/2006/relationships/image" Target="../media/image785.emf"/><Relationship Id="rId5" Type="http://schemas.openxmlformats.org/officeDocument/2006/relationships/image" Target="../media/image784.emf"/><Relationship Id="rId4" Type="http://schemas.openxmlformats.org/officeDocument/2006/relationships/image" Target="../media/image783.wmf"/><Relationship Id="rId3" Type="http://schemas.openxmlformats.org/officeDocument/2006/relationships/image" Target="../media/image782.wmf"/><Relationship Id="rId2" Type="http://schemas.openxmlformats.org/officeDocument/2006/relationships/image" Target="../media/image781.wmf"/><Relationship Id="rId1" Type="http://schemas.openxmlformats.org/officeDocument/2006/relationships/image" Target="../media/image780.wmf"/></Relationships>
</file>

<file path=ppt/drawings/_rels/vmlDrawing179.vml.rels><?xml version="1.0" encoding="UTF-8" standalone="yes"?>
<Relationships xmlns="http://schemas.openxmlformats.org/package/2006/relationships"><Relationship Id="rId4" Type="http://schemas.openxmlformats.org/officeDocument/2006/relationships/image" Target="../media/image789.wmf"/><Relationship Id="rId3" Type="http://schemas.openxmlformats.org/officeDocument/2006/relationships/image" Target="../media/image788.wmf"/><Relationship Id="rId2" Type="http://schemas.openxmlformats.org/officeDocument/2006/relationships/image" Target="../media/image787.wmf"/><Relationship Id="rId1" Type="http://schemas.openxmlformats.org/officeDocument/2006/relationships/image" Target="../media/image78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7.wmf"/></Relationships>
</file>

<file path=ppt/drawings/_rels/vmlDrawing180.vml.rels><?xml version="1.0" encoding="UTF-8" standalone="yes"?>
<Relationships xmlns="http://schemas.openxmlformats.org/package/2006/relationships"><Relationship Id="rId2" Type="http://schemas.openxmlformats.org/officeDocument/2006/relationships/image" Target="../media/image791.emf"/><Relationship Id="rId1" Type="http://schemas.openxmlformats.org/officeDocument/2006/relationships/image" Target="../media/image790.wmf"/></Relationships>
</file>

<file path=ppt/drawings/_rels/vmlDrawing181.vml.rels><?xml version="1.0" encoding="UTF-8" standalone="yes"?>
<Relationships xmlns="http://schemas.openxmlformats.org/package/2006/relationships"><Relationship Id="rId4" Type="http://schemas.openxmlformats.org/officeDocument/2006/relationships/image" Target="../media/image797.wmf"/><Relationship Id="rId3" Type="http://schemas.openxmlformats.org/officeDocument/2006/relationships/image" Target="../media/image796.wmf"/><Relationship Id="rId2" Type="http://schemas.openxmlformats.org/officeDocument/2006/relationships/image" Target="../media/image795.wmf"/><Relationship Id="rId1" Type="http://schemas.openxmlformats.org/officeDocument/2006/relationships/image" Target="../media/image794.wmf"/></Relationships>
</file>

<file path=ppt/drawings/_rels/vmlDrawing182.vml.rels><?xml version="1.0" encoding="UTF-8" standalone="yes"?>
<Relationships xmlns="http://schemas.openxmlformats.org/package/2006/relationships"><Relationship Id="rId5" Type="http://schemas.openxmlformats.org/officeDocument/2006/relationships/image" Target="../media/image802.wmf"/><Relationship Id="rId4" Type="http://schemas.openxmlformats.org/officeDocument/2006/relationships/image" Target="../media/image801.wmf"/><Relationship Id="rId3" Type="http://schemas.openxmlformats.org/officeDocument/2006/relationships/image" Target="../media/image800.wmf"/><Relationship Id="rId2" Type="http://schemas.openxmlformats.org/officeDocument/2006/relationships/image" Target="../media/image799.wmf"/><Relationship Id="rId1" Type="http://schemas.openxmlformats.org/officeDocument/2006/relationships/image" Target="../media/image798.wmf"/></Relationships>
</file>

<file path=ppt/drawings/_rels/vmlDrawing183.vml.rels><?xml version="1.0" encoding="UTF-8" standalone="yes"?>
<Relationships xmlns="http://schemas.openxmlformats.org/package/2006/relationships"><Relationship Id="rId5" Type="http://schemas.openxmlformats.org/officeDocument/2006/relationships/image" Target="../media/image807.wmf"/><Relationship Id="rId4" Type="http://schemas.openxmlformats.org/officeDocument/2006/relationships/image" Target="../media/image806.wmf"/><Relationship Id="rId3" Type="http://schemas.openxmlformats.org/officeDocument/2006/relationships/image" Target="../media/image805.wmf"/><Relationship Id="rId2" Type="http://schemas.openxmlformats.org/officeDocument/2006/relationships/image" Target="../media/image804.wmf"/><Relationship Id="rId1" Type="http://schemas.openxmlformats.org/officeDocument/2006/relationships/image" Target="../media/image803.wmf"/></Relationships>
</file>

<file path=ppt/drawings/_rels/vmlDrawing184.vml.rels><?xml version="1.0" encoding="UTF-8" standalone="yes"?>
<Relationships xmlns="http://schemas.openxmlformats.org/package/2006/relationships"><Relationship Id="rId5" Type="http://schemas.openxmlformats.org/officeDocument/2006/relationships/image" Target="../media/image812.wmf"/><Relationship Id="rId4" Type="http://schemas.openxmlformats.org/officeDocument/2006/relationships/image" Target="../media/image811.wmf"/><Relationship Id="rId3" Type="http://schemas.openxmlformats.org/officeDocument/2006/relationships/image" Target="../media/image810.wmf"/><Relationship Id="rId2" Type="http://schemas.openxmlformats.org/officeDocument/2006/relationships/image" Target="../media/image809.wmf"/><Relationship Id="rId1" Type="http://schemas.openxmlformats.org/officeDocument/2006/relationships/image" Target="../media/image808.wmf"/></Relationships>
</file>

<file path=ppt/drawings/_rels/vmlDrawing185.vml.rels><?xml version="1.0" encoding="UTF-8" standalone="yes"?>
<Relationships xmlns="http://schemas.openxmlformats.org/package/2006/relationships"><Relationship Id="rId4" Type="http://schemas.openxmlformats.org/officeDocument/2006/relationships/image" Target="../media/image816.wmf"/><Relationship Id="rId3" Type="http://schemas.openxmlformats.org/officeDocument/2006/relationships/image" Target="../media/image815.wmf"/><Relationship Id="rId2" Type="http://schemas.openxmlformats.org/officeDocument/2006/relationships/image" Target="../media/image814.wmf"/><Relationship Id="rId1" Type="http://schemas.openxmlformats.org/officeDocument/2006/relationships/image" Target="../media/image813.wmf"/></Relationships>
</file>

<file path=ppt/drawings/_rels/vmlDrawing186.vml.rels><?xml version="1.0" encoding="UTF-8" standalone="yes"?>
<Relationships xmlns="http://schemas.openxmlformats.org/package/2006/relationships"><Relationship Id="rId6" Type="http://schemas.openxmlformats.org/officeDocument/2006/relationships/image" Target="../media/image822.wmf"/><Relationship Id="rId5" Type="http://schemas.openxmlformats.org/officeDocument/2006/relationships/image" Target="../media/image821.wmf"/><Relationship Id="rId4" Type="http://schemas.openxmlformats.org/officeDocument/2006/relationships/image" Target="../media/image820.wmf"/><Relationship Id="rId3" Type="http://schemas.openxmlformats.org/officeDocument/2006/relationships/image" Target="../media/image819.wmf"/><Relationship Id="rId2" Type="http://schemas.openxmlformats.org/officeDocument/2006/relationships/image" Target="../media/image818.wmf"/><Relationship Id="rId1" Type="http://schemas.openxmlformats.org/officeDocument/2006/relationships/image" Target="../media/image817.w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823.wmf"/></Relationships>
</file>

<file path=ppt/drawings/_rels/vmlDrawing188.vml.rels><?xml version="1.0" encoding="UTF-8" standalone="yes"?>
<Relationships xmlns="http://schemas.openxmlformats.org/package/2006/relationships"><Relationship Id="rId5" Type="http://schemas.openxmlformats.org/officeDocument/2006/relationships/image" Target="../media/image828.wmf"/><Relationship Id="rId4" Type="http://schemas.openxmlformats.org/officeDocument/2006/relationships/image" Target="../media/image827.wmf"/><Relationship Id="rId3" Type="http://schemas.openxmlformats.org/officeDocument/2006/relationships/image" Target="../media/image826.wmf"/><Relationship Id="rId2" Type="http://schemas.openxmlformats.org/officeDocument/2006/relationships/image" Target="../media/image825.wmf"/><Relationship Id="rId1" Type="http://schemas.openxmlformats.org/officeDocument/2006/relationships/image" Target="../media/image824.wmf"/></Relationships>
</file>

<file path=ppt/drawings/_rels/vmlDrawing189.vml.rels><?xml version="1.0" encoding="UTF-8" standalone="yes"?>
<Relationships xmlns="http://schemas.openxmlformats.org/package/2006/relationships"><Relationship Id="rId4" Type="http://schemas.openxmlformats.org/officeDocument/2006/relationships/image" Target="../media/image832.wmf"/><Relationship Id="rId3" Type="http://schemas.openxmlformats.org/officeDocument/2006/relationships/image" Target="../media/image831.wmf"/><Relationship Id="rId2" Type="http://schemas.openxmlformats.org/officeDocument/2006/relationships/image" Target="../media/image830.wmf"/><Relationship Id="rId1" Type="http://schemas.openxmlformats.org/officeDocument/2006/relationships/image" Target="../media/image829.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833.wmf"/></Relationships>
</file>

<file path=ppt/drawings/_rels/vmlDrawing191.vml.rels><?xml version="1.0" encoding="UTF-8" standalone="yes"?>
<Relationships xmlns="http://schemas.openxmlformats.org/package/2006/relationships"><Relationship Id="rId2" Type="http://schemas.openxmlformats.org/officeDocument/2006/relationships/image" Target="../media/image835.wmf"/><Relationship Id="rId1" Type="http://schemas.openxmlformats.org/officeDocument/2006/relationships/image" Target="../media/image834.wmf"/></Relationships>
</file>

<file path=ppt/drawings/_rels/vmlDrawing192.vml.rels><?xml version="1.0" encoding="UTF-8" standalone="yes"?>
<Relationships xmlns="http://schemas.openxmlformats.org/package/2006/relationships"><Relationship Id="rId2" Type="http://schemas.openxmlformats.org/officeDocument/2006/relationships/image" Target="../media/image837.wmf"/><Relationship Id="rId1" Type="http://schemas.openxmlformats.org/officeDocument/2006/relationships/image" Target="../media/image836.wmf"/></Relationships>
</file>

<file path=ppt/drawings/_rels/vmlDrawing193.vml.rels><?xml version="1.0" encoding="UTF-8" standalone="yes"?>
<Relationships xmlns="http://schemas.openxmlformats.org/package/2006/relationships"><Relationship Id="rId2" Type="http://schemas.openxmlformats.org/officeDocument/2006/relationships/image" Target="../media/image839.wmf"/><Relationship Id="rId1" Type="http://schemas.openxmlformats.org/officeDocument/2006/relationships/image" Target="../media/image838.wmf"/></Relationships>
</file>

<file path=ppt/drawings/_rels/vmlDrawing194.vml.rels><?xml version="1.0" encoding="UTF-8" standalone="yes"?>
<Relationships xmlns="http://schemas.openxmlformats.org/package/2006/relationships"><Relationship Id="rId2" Type="http://schemas.openxmlformats.org/officeDocument/2006/relationships/image" Target="../media/image841.wmf"/><Relationship Id="rId1" Type="http://schemas.openxmlformats.org/officeDocument/2006/relationships/image" Target="../media/image840.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106.wmf"/><Relationship Id="rId3" Type="http://schemas.openxmlformats.org/officeDocument/2006/relationships/image" Target="../media/image96.wmf"/><Relationship Id="rId2" Type="http://schemas.openxmlformats.org/officeDocument/2006/relationships/image" Target="../media/image105.wmf"/><Relationship Id="rId1" Type="http://schemas.openxmlformats.org/officeDocument/2006/relationships/image" Target="../media/image89.w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113.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25.vml.rels><?xml version="1.0" encoding="UTF-8" standalone="yes"?>
<Relationships xmlns="http://schemas.openxmlformats.org/package/2006/relationships"><Relationship Id="rId7" Type="http://schemas.openxmlformats.org/officeDocument/2006/relationships/image" Target="../media/image126.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image" Target="../media/image125.wmf"/><Relationship Id="rId7" Type="http://schemas.openxmlformats.org/officeDocument/2006/relationships/image" Target="../media/image123.wmf"/><Relationship Id="rId6"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30.wmf"/><Relationship Id="rId3" Type="http://schemas.openxmlformats.org/officeDocument/2006/relationships/image" Target="../media/image129.wmf"/><Relationship Id="rId2" Type="http://schemas.openxmlformats.org/officeDocument/2006/relationships/image" Target="../media/image128.wmf"/><Relationship Id="rId14" Type="http://schemas.openxmlformats.org/officeDocument/2006/relationships/image" Target="../media/image135.wmf"/><Relationship Id="rId13" Type="http://schemas.openxmlformats.org/officeDocument/2006/relationships/image" Target="../media/image134.wmf"/><Relationship Id="rId12" Type="http://schemas.openxmlformats.org/officeDocument/2006/relationships/image" Target="../media/image133.wmf"/><Relationship Id="rId11" Type="http://schemas.openxmlformats.org/officeDocument/2006/relationships/image" Target="../media/image132.wmf"/><Relationship Id="rId10" Type="http://schemas.openxmlformats.org/officeDocument/2006/relationships/image" Target="../media/image124.wmf"/><Relationship Id="rId1" Type="http://schemas.openxmlformats.org/officeDocument/2006/relationships/image" Target="../media/image127.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140.wmf"/><Relationship Id="rId8" Type="http://schemas.openxmlformats.org/officeDocument/2006/relationships/image" Target="../media/image139.wmf"/><Relationship Id="rId7" Type="http://schemas.openxmlformats.org/officeDocument/2006/relationships/image" Target="../media/image125.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 Id="rId3" Type="http://schemas.openxmlformats.org/officeDocument/2006/relationships/image" Target="../media/image138.wmf"/><Relationship Id="rId2" Type="http://schemas.openxmlformats.org/officeDocument/2006/relationships/image" Target="../media/image137.wmf"/><Relationship Id="rId13" Type="http://schemas.openxmlformats.org/officeDocument/2006/relationships/image" Target="../media/image142.wmf"/><Relationship Id="rId12" Type="http://schemas.openxmlformats.org/officeDocument/2006/relationships/image" Target="../media/image130.wmf"/><Relationship Id="rId11" Type="http://schemas.openxmlformats.org/officeDocument/2006/relationships/image" Target="../media/image141.wmf"/><Relationship Id="rId10" Type="http://schemas.openxmlformats.org/officeDocument/2006/relationships/image" Target="../media/image134.wmf"/><Relationship Id="rId1" Type="http://schemas.openxmlformats.org/officeDocument/2006/relationships/image" Target="../media/image136.wmf"/></Relationships>
</file>

<file path=ppt/drawings/_rels/vmlDrawing28.vml.rels><?xml version="1.0" encoding="UTF-8" standalone="yes"?>
<Relationships xmlns="http://schemas.openxmlformats.org/package/2006/relationships"><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59.wmf"/><Relationship Id="rId8" Type="http://schemas.openxmlformats.org/officeDocument/2006/relationships/image" Target="../media/image154.wmf"/><Relationship Id="rId7" Type="http://schemas.openxmlformats.org/officeDocument/2006/relationships/image" Target="../media/image158.wmf"/><Relationship Id="rId6" Type="http://schemas.openxmlformats.org/officeDocument/2006/relationships/image" Target="../media/image157.wmf"/><Relationship Id="rId5" Type="http://schemas.openxmlformats.org/officeDocument/2006/relationships/image" Target="../media/image130.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1.wmf"/><Relationship Id="rId13" Type="http://schemas.openxmlformats.org/officeDocument/2006/relationships/image" Target="../media/image163.wmf"/><Relationship Id="rId12" Type="http://schemas.openxmlformats.org/officeDocument/2006/relationships/image" Target="../media/image162.wmf"/><Relationship Id="rId11" Type="http://schemas.openxmlformats.org/officeDocument/2006/relationships/image" Target="../media/image161.wmf"/><Relationship Id="rId10" Type="http://schemas.openxmlformats.org/officeDocument/2006/relationships/image" Target="../media/image160.wmf"/><Relationship Id="rId1" Type="http://schemas.openxmlformats.org/officeDocument/2006/relationships/image" Target="../media/image15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169.wmf"/><Relationship Id="rId4" Type="http://schemas.openxmlformats.org/officeDocument/2006/relationships/image" Target="../media/image168.wmf"/><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33.vml.rels><?xml version="1.0" encoding="UTF-8" standalone="yes"?>
<Relationships xmlns="http://schemas.openxmlformats.org/package/2006/relationships"><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180.wmf"/><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35.vml.rels><?xml version="1.0" encoding="UTF-8" standalone="yes"?>
<Relationships xmlns="http://schemas.openxmlformats.org/package/2006/relationships"><Relationship Id="rId4" Type="http://schemas.openxmlformats.org/officeDocument/2006/relationships/image" Target="../media/image184.wmf"/><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37.vml.rels><?xml version="1.0" encoding="UTF-8" standalone="yes"?>
<Relationships xmlns="http://schemas.openxmlformats.org/package/2006/relationships"><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38.vml.rels><?xml version="1.0" encoding="UTF-8" standalone="yes"?>
<Relationships xmlns="http://schemas.openxmlformats.org/package/2006/relationships"><Relationship Id="rId6" Type="http://schemas.openxmlformats.org/officeDocument/2006/relationships/image" Target="../media/image147.wmf"/><Relationship Id="rId5" Type="http://schemas.openxmlformats.org/officeDocument/2006/relationships/image" Target="../media/image199.wmf"/><Relationship Id="rId4" Type="http://schemas.openxmlformats.org/officeDocument/2006/relationships/image" Target="../media/image198.wmf"/><Relationship Id="rId3" Type="http://schemas.openxmlformats.org/officeDocument/2006/relationships/image" Target="../media/image145.wmf"/><Relationship Id="rId2" Type="http://schemas.openxmlformats.org/officeDocument/2006/relationships/image" Target="../media/image143.wmf"/><Relationship Id="rId1" Type="http://schemas.openxmlformats.org/officeDocument/2006/relationships/image" Target="../media/image19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69.wmf"/><Relationship Id="rId1" Type="http://schemas.openxmlformats.org/officeDocument/2006/relationships/image" Target="../media/image19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41.vml.rels><?xml version="1.0" encoding="UTF-8" standalone="yes"?>
<Relationships xmlns="http://schemas.openxmlformats.org/package/2006/relationships"><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42.vml.rels><?xml version="1.0" encoding="UTF-8" standalone="yes"?>
<Relationships xmlns="http://schemas.openxmlformats.org/package/2006/relationships"><Relationship Id="rId7" Type="http://schemas.openxmlformats.org/officeDocument/2006/relationships/image" Target="../media/image216.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225.wmf"/><Relationship Id="rId8" Type="http://schemas.openxmlformats.org/officeDocument/2006/relationships/image" Target="../media/image224.wmf"/><Relationship Id="rId7" Type="http://schemas.openxmlformats.org/officeDocument/2006/relationships/image" Target="../media/image223.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44.vml.rels><?xml version="1.0" encoding="UTF-8" standalone="yes"?>
<Relationships xmlns="http://schemas.openxmlformats.org/package/2006/relationships"><Relationship Id="rId7" Type="http://schemas.openxmlformats.org/officeDocument/2006/relationships/image" Target="../media/image231.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 Id="rId3" Type="http://schemas.openxmlformats.org/officeDocument/2006/relationships/image" Target="../media/image227.wmf"/><Relationship Id="rId2" Type="http://schemas.openxmlformats.org/officeDocument/2006/relationships/image" Target="../media/image219.wmf"/><Relationship Id="rId1" Type="http://schemas.openxmlformats.org/officeDocument/2006/relationships/image" Target="../media/image22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46.vml.rels><?xml version="1.0" encoding="UTF-8" standalone="yes"?>
<Relationships xmlns="http://schemas.openxmlformats.org/package/2006/relationships"><Relationship Id="rId7" Type="http://schemas.openxmlformats.org/officeDocument/2006/relationships/image" Target="../media/image240.wmf"/><Relationship Id="rId6" Type="http://schemas.openxmlformats.org/officeDocument/2006/relationships/image" Target="../media/image239.wmf"/><Relationship Id="rId5" Type="http://schemas.openxmlformats.org/officeDocument/2006/relationships/image" Target="../media/image229.wmf"/><Relationship Id="rId4" Type="http://schemas.openxmlformats.org/officeDocument/2006/relationships/image" Target="../media/image238.wmf"/><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48.vml.rels><?xml version="1.0" encoding="UTF-8" standalone="yes"?>
<Relationships xmlns="http://schemas.openxmlformats.org/package/2006/relationships"><Relationship Id="rId7" Type="http://schemas.openxmlformats.org/officeDocument/2006/relationships/image" Target="../media/image250.w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0.vml.rels><?xml version="1.0" encoding="UTF-8" standalone="yes"?>
<Relationships xmlns="http://schemas.openxmlformats.org/package/2006/relationships"><Relationship Id="rId5" Type="http://schemas.openxmlformats.org/officeDocument/2006/relationships/image" Target="../media/image258.wmf"/><Relationship Id="rId4" Type="http://schemas.openxmlformats.org/officeDocument/2006/relationships/image" Target="../media/image257.wmf"/><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52.vml.rels><?xml version="1.0" encoding="UTF-8" standalone="yes"?>
<Relationships xmlns="http://schemas.openxmlformats.org/package/2006/relationships"><Relationship Id="rId5" Type="http://schemas.openxmlformats.org/officeDocument/2006/relationships/image" Target="../media/image266.wmf"/><Relationship Id="rId4" Type="http://schemas.openxmlformats.org/officeDocument/2006/relationships/image" Target="../media/image265.wmf"/><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70.wmf"/><Relationship Id="rId3" Type="http://schemas.openxmlformats.org/officeDocument/2006/relationships/image" Target="../media/image269.wmf"/><Relationship Id="rId2" Type="http://schemas.openxmlformats.org/officeDocument/2006/relationships/image" Target="../media/image268.wmf"/><Relationship Id="rId1" Type="http://schemas.openxmlformats.org/officeDocument/2006/relationships/image" Target="../media/image267.wmf"/></Relationships>
</file>

<file path=ppt/drawings/_rels/vmlDrawing54.vml.rels><?xml version="1.0" encoding="UTF-8" standalone="yes"?>
<Relationships xmlns="http://schemas.openxmlformats.org/package/2006/relationships"><Relationship Id="rId6" Type="http://schemas.openxmlformats.org/officeDocument/2006/relationships/image" Target="../media/image276.wmf"/><Relationship Id="rId5" Type="http://schemas.openxmlformats.org/officeDocument/2006/relationships/image" Target="../media/image275.wmf"/><Relationship Id="rId4" Type="http://schemas.openxmlformats.org/officeDocument/2006/relationships/image" Target="../media/image274.wmf"/><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s>
</file>

<file path=ppt/drawings/_rels/vmlDrawing56.vml.rels><?xml version="1.0" encoding="UTF-8" standalone="yes"?>
<Relationships xmlns="http://schemas.openxmlformats.org/package/2006/relationships"><Relationship Id="rId9" Type="http://schemas.openxmlformats.org/officeDocument/2006/relationships/image" Target="../media/image288.wmf"/><Relationship Id="rId8" Type="http://schemas.openxmlformats.org/officeDocument/2006/relationships/image" Target="../media/image287.wmf"/><Relationship Id="rId7" Type="http://schemas.openxmlformats.org/officeDocument/2006/relationships/image" Target="../media/image286.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213.wmf"/><Relationship Id="rId7" Type="http://schemas.openxmlformats.org/officeDocument/2006/relationships/image" Target="../media/image295.wmf"/><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92.wmf"/><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s>
</file>

<file path=ppt/drawings/_rels/vmlDrawing58.vml.rels><?xml version="1.0" encoding="UTF-8" standalone="yes"?>
<Relationships xmlns="http://schemas.openxmlformats.org/package/2006/relationships"><Relationship Id="rId6" Type="http://schemas.openxmlformats.org/officeDocument/2006/relationships/image" Target="../media/image301.wmf"/><Relationship Id="rId5" Type="http://schemas.openxmlformats.org/officeDocument/2006/relationships/image" Target="../media/image300.wmf"/><Relationship Id="rId4" Type="http://schemas.openxmlformats.org/officeDocument/2006/relationships/image" Target="../media/image299.wmf"/><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image" Target="../media/image29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0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0.vml.rels><?xml version="1.0" encoding="UTF-8" standalone="yes"?>
<Relationships xmlns="http://schemas.openxmlformats.org/package/2006/relationships"><Relationship Id="rId5" Type="http://schemas.openxmlformats.org/officeDocument/2006/relationships/image" Target="../media/image307.wmf"/><Relationship Id="rId4" Type="http://schemas.openxmlformats.org/officeDocument/2006/relationships/image" Target="../media/image306.wmf"/><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303.wmf"/></Relationships>
</file>

<file path=ppt/drawings/_rels/vmlDrawing61.vml.rels><?xml version="1.0" encoding="UTF-8" standalone="yes"?>
<Relationships xmlns="http://schemas.openxmlformats.org/package/2006/relationships"><Relationship Id="rId6" Type="http://schemas.openxmlformats.org/officeDocument/2006/relationships/image" Target="../media/image313.wmf"/><Relationship Id="rId5" Type="http://schemas.openxmlformats.org/officeDocument/2006/relationships/image" Target="../media/image312.wmf"/><Relationship Id="rId4" Type="http://schemas.openxmlformats.org/officeDocument/2006/relationships/image" Target="../media/image311.wmf"/><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21.wmf"/><Relationship Id="rId7" Type="http://schemas.openxmlformats.org/officeDocument/2006/relationships/image" Target="../media/image320.wmf"/><Relationship Id="rId6" Type="http://schemas.openxmlformats.org/officeDocument/2006/relationships/image" Target="../media/image319.wmf"/><Relationship Id="rId5" Type="http://schemas.openxmlformats.org/officeDocument/2006/relationships/image" Target="../media/image318.wmf"/><Relationship Id="rId4" Type="http://schemas.openxmlformats.org/officeDocument/2006/relationships/image" Target="../media/image317.wmf"/><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s>
</file>

<file path=ppt/drawings/_rels/vmlDrawing63.vml.rels><?xml version="1.0" encoding="UTF-8" standalone="yes"?>
<Relationships xmlns="http://schemas.openxmlformats.org/package/2006/relationships"><Relationship Id="rId9" Type="http://schemas.openxmlformats.org/officeDocument/2006/relationships/image" Target="../media/image329.wmf"/><Relationship Id="rId8" Type="http://schemas.openxmlformats.org/officeDocument/2006/relationships/image" Target="../media/image328.emf"/><Relationship Id="rId7" Type="http://schemas.openxmlformats.org/officeDocument/2006/relationships/image" Target="../media/image327.emf"/><Relationship Id="rId6" Type="http://schemas.openxmlformats.org/officeDocument/2006/relationships/image" Target="../media/image297.wmf"/><Relationship Id="rId5" Type="http://schemas.openxmlformats.org/officeDocument/2006/relationships/image" Target="../media/image326.wmf"/><Relationship Id="rId4" Type="http://schemas.openxmlformats.org/officeDocument/2006/relationships/image" Target="../media/image325.wmf"/><Relationship Id="rId3" Type="http://schemas.openxmlformats.org/officeDocument/2006/relationships/image" Target="../media/image324.wmf"/><Relationship Id="rId2" Type="http://schemas.openxmlformats.org/officeDocument/2006/relationships/image" Target="../media/image323.wmf"/><Relationship Id="rId11" Type="http://schemas.openxmlformats.org/officeDocument/2006/relationships/image" Target="../media/image331.wmf"/><Relationship Id="rId10" Type="http://schemas.openxmlformats.org/officeDocument/2006/relationships/image" Target="../media/image330.wmf"/><Relationship Id="rId1" Type="http://schemas.openxmlformats.org/officeDocument/2006/relationships/image" Target="../media/image322.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25.wmf"/><Relationship Id="rId1" Type="http://schemas.openxmlformats.org/officeDocument/2006/relationships/image" Target="../media/image324.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3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s>
</file>

<file path=ppt/drawings/_rels/vmlDrawing67.vml.rels><?xml version="1.0" encoding="UTF-8" standalone="yes"?>
<Relationships xmlns="http://schemas.openxmlformats.org/package/2006/relationships"><Relationship Id="rId9" Type="http://schemas.openxmlformats.org/officeDocument/2006/relationships/image" Target="../media/image344.wmf"/><Relationship Id="rId8" Type="http://schemas.openxmlformats.org/officeDocument/2006/relationships/image" Target="../media/image343.wmf"/><Relationship Id="rId7" Type="http://schemas.openxmlformats.org/officeDocument/2006/relationships/image" Target="../media/image342.wmf"/><Relationship Id="rId6" Type="http://schemas.openxmlformats.org/officeDocument/2006/relationships/image" Target="../media/image341.wmf"/><Relationship Id="rId5" Type="http://schemas.openxmlformats.org/officeDocument/2006/relationships/image" Target="../media/image340.wmf"/><Relationship Id="rId4" Type="http://schemas.openxmlformats.org/officeDocument/2006/relationships/image" Target="../media/image339.wmf"/><Relationship Id="rId3" Type="http://schemas.openxmlformats.org/officeDocument/2006/relationships/image" Target="../media/image338.wmf"/><Relationship Id="rId2" Type="http://schemas.openxmlformats.org/officeDocument/2006/relationships/image" Target="../media/image337.wmf"/><Relationship Id="rId14" Type="http://schemas.openxmlformats.org/officeDocument/2006/relationships/image" Target="../media/image346.wmf"/><Relationship Id="rId13" Type="http://schemas.openxmlformats.org/officeDocument/2006/relationships/image" Target="../media/image345.wmf"/><Relationship Id="rId12" Type="http://schemas.openxmlformats.org/officeDocument/2006/relationships/image" Target="../media/image299.wmf"/><Relationship Id="rId11" Type="http://schemas.openxmlformats.org/officeDocument/2006/relationships/image" Target="../media/image298.wmf"/><Relationship Id="rId10" Type="http://schemas.openxmlformats.org/officeDocument/2006/relationships/image" Target="../media/image297.wmf"/><Relationship Id="rId1" Type="http://schemas.openxmlformats.org/officeDocument/2006/relationships/image" Target="../media/image315.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351.wmf"/><Relationship Id="rId4" Type="http://schemas.openxmlformats.org/officeDocument/2006/relationships/image" Target="../media/image350.wmf"/><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52.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54.wmf"/><Relationship Id="rId1" Type="http://schemas.openxmlformats.org/officeDocument/2006/relationships/image" Target="../media/image353.wmf"/></Relationships>
</file>

<file path=ppt/drawings/_rels/vmlDrawing71.vml.rels><?xml version="1.0" encoding="UTF-8" standalone="yes"?>
<Relationships xmlns="http://schemas.openxmlformats.org/package/2006/relationships"><Relationship Id="rId4" Type="http://schemas.openxmlformats.org/officeDocument/2006/relationships/image" Target="../media/image354.wmf"/><Relationship Id="rId3" Type="http://schemas.openxmlformats.org/officeDocument/2006/relationships/image" Target="../media/image353.wmf"/><Relationship Id="rId2" Type="http://schemas.openxmlformats.org/officeDocument/2006/relationships/image" Target="../media/image356.wmf"/><Relationship Id="rId1" Type="http://schemas.openxmlformats.org/officeDocument/2006/relationships/image" Target="../media/image355.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361.wmf"/><Relationship Id="rId1" Type="http://schemas.openxmlformats.org/officeDocument/2006/relationships/image" Target="../media/image360.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63.wmf"/><Relationship Id="rId1" Type="http://schemas.openxmlformats.org/officeDocument/2006/relationships/image" Target="../media/image362.wmf"/></Relationships>
</file>

<file path=ppt/drawings/_rels/vmlDrawing75.vml.rels><?xml version="1.0" encoding="UTF-8" standalone="yes"?>
<Relationships xmlns="http://schemas.openxmlformats.org/package/2006/relationships"><Relationship Id="rId4" Type="http://schemas.openxmlformats.org/officeDocument/2006/relationships/image" Target="../media/image367.wmf"/><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75.wmf"/><Relationship Id="rId7" Type="http://schemas.openxmlformats.org/officeDocument/2006/relationships/image" Target="../media/image374.wmf"/><Relationship Id="rId6" Type="http://schemas.openxmlformats.org/officeDocument/2006/relationships/image" Target="../media/image373.wmf"/><Relationship Id="rId5" Type="http://schemas.openxmlformats.org/officeDocument/2006/relationships/image" Target="../media/image372.wmf"/><Relationship Id="rId4" Type="http://schemas.openxmlformats.org/officeDocument/2006/relationships/image" Target="../media/image371.wmf"/><Relationship Id="rId3" Type="http://schemas.openxmlformats.org/officeDocument/2006/relationships/image" Target="../media/image370.wmf"/><Relationship Id="rId2" Type="http://schemas.openxmlformats.org/officeDocument/2006/relationships/image" Target="../media/image369.wmf"/><Relationship Id="rId1" Type="http://schemas.openxmlformats.org/officeDocument/2006/relationships/image" Target="../media/image368.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385.wmf"/><Relationship Id="rId7" Type="http://schemas.openxmlformats.org/officeDocument/2006/relationships/image" Target="../media/image384.wmf"/><Relationship Id="rId6" Type="http://schemas.openxmlformats.org/officeDocument/2006/relationships/image" Target="../media/image383.wmf"/><Relationship Id="rId5" Type="http://schemas.openxmlformats.org/officeDocument/2006/relationships/image" Target="../media/image382.wmf"/><Relationship Id="rId4" Type="http://schemas.openxmlformats.org/officeDocument/2006/relationships/image" Target="../media/image381.wmf"/><Relationship Id="rId3" Type="http://schemas.openxmlformats.org/officeDocument/2006/relationships/image" Target="../media/image380.wmf"/><Relationship Id="rId2" Type="http://schemas.openxmlformats.org/officeDocument/2006/relationships/image" Target="../media/image379.wmf"/><Relationship Id="rId1" Type="http://schemas.openxmlformats.org/officeDocument/2006/relationships/image" Target="../media/image378.wmf"/></Relationships>
</file>

<file path=ppt/drawings/_rels/vmlDrawing79.vml.rels><?xml version="1.0" encoding="UTF-8" standalone="yes"?>
<Relationships xmlns="http://schemas.openxmlformats.org/package/2006/relationships"><Relationship Id="rId7" Type="http://schemas.openxmlformats.org/officeDocument/2006/relationships/image" Target="../media/image392.wmf"/><Relationship Id="rId6" Type="http://schemas.openxmlformats.org/officeDocument/2006/relationships/image" Target="../media/image391.wmf"/><Relationship Id="rId5" Type="http://schemas.openxmlformats.org/officeDocument/2006/relationships/image" Target="../media/image390.wmf"/><Relationship Id="rId4" Type="http://schemas.openxmlformats.org/officeDocument/2006/relationships/image" Target="../media/image389.wmf"/><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35.wmf"/><Relationship Id="rId1" Type="http://schemas.openxmlformats.org/officeDocument/2006/relationships/image" Target="../media/image47.wmf"/></Relationships>
</file>

<file path=ppt/drawings/_rels/vmlDrawing80.vml.rels><?xml version="1.0" encoding="UTF-8" standalone="yes"?>
<Relationships xmlns="http://schemas.openxmlformats.org/package/2006/relationships"><Relationship Id="rId4" Type="http://schemas.openxmlformats.org/officeDocument/2006/relationships/image" Target="../media/image396.wmf"/><Relationship Id="rId3" Type="http://schemas.openxmlformats.org/officeDocument/2006/relationships/image" Target="../media/image395.wmf"/><Relationship Id="rId2" Type="http://schemas.openxmlformats.org/officeDocument/2006/relationships/image" Target="../media/image394.wmf"/><Relationship Id="rId1" Type="http://schemas.openxmlformats.org/officeDocument/2006/relationships/image" Target="../media/image393.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398.wmf"/><Relationship Id="rId1" Type="http://schemas.openxmlformats.org/officeDocument/2006/relationships/image" Target="../media/image397.wmf"/></Relationships>
</file>

<file path=ppt/drawings/_rels/vmlDrawing82.vml.rels><?xml version="1.0" encoding="UTF-8" standalone="yes"?>
<Relationships xmlns="http://schemas.openxmlformats.org/package/2006/relationships"><Relationship Id="rId5" Type="http://schemas.openxmlformats.org/officeDocument/2006/relationships/image" Target="../media/image402.wmf"/><Relationship Id="rId4" Type="http://schemas.openxmlformats.org/officeDocument/2006/relationships/image" Target="../media/image397.wmf"/><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404.wmf"/><Relationship Id="rId1" Type="http://schemas.openxmlformats.org/officeDocument/2006/relationships/image" Target="../media/image40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406.wmf"/><Relationship Id="rId1" Type="http://schemas.openxmlformats.org/officeDocument/2006/relationships/image" Target="../media/image405.wmf"/></Relationships>
</file>

<file path=ppt/drawings/_rels/vmlDrawing85.vml.rels><?xml version="1.0" encoding="UTF-8" standalone="yes"?>
<Relationships xmlns="http://schemas.openxmlformats.org/package/2006/relationships"><Relationship Id="rId7" Type="http://schemas.openxmlformats.org/officeDocument/2006/relationships/image" Target="../media/image413.wmf"/><Relationship Id="rId6" Type="http://schemas.openxmlformats.org/officeDocument/2006/relationships/image" Target="../media/image412.wmf"/><Relationship Id="rId5" Type="http://schemas.openxmlformats.org/officeDocument/2006/relationships/image" Target="../media/image411.wmf"/><Relationship Id="rId4" Type="http://schemas.openxmlformats.org/officeDocument/2006/relationships/image" Target="../media/image410.wmf"/><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wmf"/></Relationships>
</file>

<file path=ppt/drawings/_rels/vmlDrawing86.vml.rels><?xml version="1.0" encoding="UTF-8" standalone="yes"?>
<Relationships xmlns="http://schemas.openxmlformats.org/package/2006/relationships"><Relationship Id="rId6" Type="http://schemas.openxmlformats.org/officeDocument/2006/relationships/image" Target="../media/image419.wmf"/><Relationship Id="rId5" Type="http://schemas.openxmlformats.org/officeDocument/2006/relationships/image" Target="../media/image418.wmf"/><Relationship Id="rId4" Type="http://schemas.openxmlformats.org/officeDocument/2006/relationships/image" Target="../media/image417.wmf"/><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s>
</file>

<file path=ppt/drawings/_rels/vmlDrawing87.vml.rels><?xml version="1.0" encoding="UTF-8" standalone="yes"?>
<Relationships xmlns="http://schemas.openxmlformats.org/package/2006/relationships"><Relationship Id="rId4" Type="http://schemas.openxmlformats.org/officeDocument/2006/relationships/image" Target="../media/image423.wmf"/><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wmf"/></Relationships>
</file>

<file path=ppt/drawings/_rels/vmlDrawing88.vml.rels><?xml version="1.0" encoding="UTF-8" standalone="yes"?>
<Relationships xmlns="http://schemas.openxmlformats.org/package/2006/relationships"><Relationship Id="rId4" Type="http://schemas.openxmlformats.org/officeDocument/2006/relationships/image" Target="../media/image427.wmf"/><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30.wmf"/><Relationship Id="rId2" Type="http://schemas.openxmlformats.org/officeDocument/2006/relationships/image" Target="../media/image429.wmf"/><Relationship Id="rId1" Type="http://schemas.openxmlformats.org/officeDocument/2006/relationships/image" Target="../media/image428.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90.vml.rels><?xml version="1.0" encoding="UTF-8" standalone="yes"?>
<Relationships xmlns="http://schemas.openxmlformats.org/package/2006/relationships"><Relationship Id="rId5" Type="http://schemas.openxmlformats.org/officeDocument/2006/relationships/image" Target="../media/image435.wmf"/><Relationship Id="rId4" Type="http://schemas.openxmlformats.org/officeDocument/2006/relationships/image" Target="../media/image434.wmf"/><Relationship Id="rId3" Type="http://schemas.openxmlformats.org/officeDocument/2006/relationships/image" Target="../media/image433.wmf"/><Relationship Id="rId2" Type="http://schemas.openxmlformats.org/officeDocument/2006/relationships/image" Target="../media/image432.wmf"/><Relationship Id="rId1" Type="http://schemas.openxmlformats.org/officeDocument/2006/relationships/image" Target="../media/image431.wmf"/></Relationships>
</file>

<file path=ppt/drawings/_rels/vmlDrawing91.vml.rels><?xml version="1.0" encoding="UTF-8" standalone="yes"?>
<Relationships xmlns="http://schemas.openxmlformats.org/package/2006/relationships"><Relationship Id="rId5" Type="http://schemas.openxmlformats.org/officeDocument/2006/relationships/image" Target="../media/image440.wmf"/><Relationship Id="rId4" Type="http://schemas.openxmlformats.org/officeDocument/2006/relationships/image" Target="../media/image439.wmf"/><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436.wmf"/></Relationships>
</file>

<file path=ppt/drawings/_rels/vmlDrawing92.vml.rels><?xml version="1.0" encoding="UTF-8" standalone="yes"?>
<Relationships xmlns="http://schemas.openxmlformats.org/package/2006/relationships"><Relationship Id="rId5" Type="http://schemas.openxmlformats.org/officeDocument/2006/relationships/image" Target="../media/image445.wmf"/><Relationship Id="rId4" Type="http://schemas.openxmlformats.org/officeDocument/2006/relationships/image" Target="../media/image444.wmf"/><Relationship Id="rId3" Type="http://schemas.openxmlformats.org/officeDocument/2006/relationships/image" Target="../media/image443.wmf"/><Relationship Id="rId2" Type="http://schemas.openxmlformats.org/officeDocument/2006/relationships/image" Target="../media/image442.wmf"/><Relationship Id="rId1" Type="http://schemas.openxmlformats.org/officeDocument/2006/relationships/image" Target="../media/image441.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447.wmf"/><Relationship Id="rId1" Type="http://schemas.openxmlformats.org/officeDocument/2006/relationships/image" Target="../media/image44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448.wmf"/></Relationships>
</file>

<file path=ppt/drawings/_rels/vmlDrawing95.vml.rels><?xml version="1.0" encoding="UTF-8" standalone="yes"?>
<Relationships xmlns="http://schemas.openxmlformats.org/package/2006/relationships"><Relationship Id="rId5" Type="http://schemas.openxmlformats.org/officeDocument/2006/relationships/image" Target="../media/image453.wmf"/><Relationship Id="rId4" Type="http://schemas.openxmlformats.org/officeDocument/2006/relationships/image" Target="../media/image452.wmf"/><Relationship Id="rId3" Type="http://schemas.openxmlformats.org/officeDocument/2006/relationships/image" Target="../media/image451.wmf"/><Relationship Id="rId2" Type="http://schemas.openxmlformats.org/officeDocument/2006/relationships/image" Target="../media/image450.wmf"/><Relationship Id="rId1" Type="http://schemas.openxmlformats.org/officeDocument/2006/relationships/image" Target="../media/image449.wmf"/></Relationships>
</file>

<file path=ppt/drawings/_rels/vmlDrawing96.vml.rels><?xml version="1.0" encoding="UTF-8" standalone="yes"?>
<Relationships xmlns="http://schemas.openxmlformats.org/package/2006/relationships"><Relationship Id="rId6" Type="http://schemas.openxmlformats.org/officeDocument/2006/relationships/image" Target="../media/image459.wmf"/><Relationship Id="rId5" Type="http://schemas.openxmlformats.org/officeDocument/2006/relationships/image" Target="../media/image458.wmf"/><Relationship Id="rId4" Type="http://schemas.openxmlformats.org/officeDocument/2006/relationships/image" Target="../media/image457.wmf"/><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4.wmf"/></Relationships>
</file>

<file path=ppt/drawings/_rels/vmlDrawing97.vml.rels><?xml version="1.0" encoding="UTF-8" standalone="yes"?>
<Relationships xmlns="http://schemas.openxmlformats.org/package/2006/relationships"><Relationship Id="rId4" Type="http://schemas.openxmlformats.org/officeDocument/2006/relationships/image" Target="../media/image463.wmf"/><Relationship Id="rId3" Type="http://schemas.openxmlformats.org/officeDocument/2006/relationships/image" Target="../media/image462.wmf"/><Relationship Id="rId2" Type="http://schemas.openxmlformats.org/officeDocument/2006/relationships/image" Target="../media/image461.wmf"/><Relationship Id="rId1" Type="http://schemas.openxmlformats.org/officeDocument/2006/relationships/image" Target="../media/image460.wmf"/></Relationships>
</file>

<file path=ppt/drawings/_rels/vmlDrawing98.vml.rels><?xml version="1.0" encoding="UTF-8" standalone="yes"?>
<Relationships xmlns="http://schemas.openxmlformats.org/package/2006/relationships"><Relationship Id="rId6" Type="http://schemas.openxmlformats.org/officeDocument/2006/relationships/image" Target="../media/image469.wmf"/><Relationship Id="rId5" Type="http://schemas.openxmlformats.org/officeDocument/2006/relationships/image" Target="../media/image468.wmf"/><Relationship Id="rId4" Type="http://schemas.openxmlformats.org/officeDocument/2006/relationships/image" Target="../media/image467.wmf"/><Relationship Id="rId3" Type="http://schemas.openxmlformats.org/officeDocument/2006/relationships/image" Target="../media/image466.wmf"/><Relationship Id="rId2" Type="http://schemas.openxmlformats.org/officeDocument/2006/relationships/image" Target="../media/image465.wmf"/><Relationship Id="rId1" Type="http://schemas.openxmlformats.org/officeDocument/2006/relationships/image" Target="../media/image464.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472.wmf"/><Relationship Id="rId2" Type="http://schemas.openxmlformats.org/officeDocument/2006/relationships/image" Target="../media/image471.wmf"/><Relationship Id="rId1" Type="http://schemas.openxmlformats.org/officeDocument/2006/relationships/image" Target="../media/image4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65539" name="Rectangle 2"/>
          <p:cNvSpPr>
            <a:spLocks noGrp="1" noRot="1" noChangeAspect="1" noTextEdit="1"/>
          </p:cNvSpPr>
          <p:nvPr>
            <p:ph type="sldImg"/>
          </p:nvPr>
        </p:nvSpPr>
        <p:spPr/>
      </p:sp>
      <p:sp>
        <p:nvSpPr>
          <p:cNvPr id="6554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27410F5-010D-4714-AF52-AF62AC9F77B4}" type="slidenum">
              <a:rPr lang="en-US" altLang="zh-CN"/>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我们说的向量特指几何向量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6867" name="Rectangle 2"/>
          <p:cNvSpPr>
            <a:spLocks noGrp="1" noRot="1" noChangeAspect="1" noTextEdit="1"/>
          </p:cNvSpPr>
          <p:nvPr>
            <p:ph type="sldImg"/>
          </p:nvPr>
        </p:nvSpPr>
        <p:spPr/>
      </p:sp>
      <p:sp>
        <p:nvSpPr>
          <p:cNvPr id="36868"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0723" name="Rectangle 2"/>
          <p:cNvSpPr>
            <a:spLocks noGrp="1" noRot="1" noChangeAspect="1" noTextEdit="1"/>
          </p:cNvSpPr>
          <p:nvPr>
            <p:ph type="sldImg"/>
          </p:nvPr>
        </p:nvSpPr>
        <p:spPr/>
      </p:sp>
      <p:sp>
        <p:nvSpPr>
          <p:cNvPr id="30724"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8E7EFB-46DF-4675-AD14-91FF489518CC}" type="slidenum">
              <a:rPr lang="en-US" altLang="zh-CN"/>
            </a:fld>
            <a:endParaRPr lang="en-US" altLang="zh-CN"/>
          </a:p>
        </p:txBody>
      </p:sp>
      <p:sp>
        <p:nvSpPr>
          <p:cNvPr id="387074" name="Rectangle 2"/>
          <p:cNvSpPr>
            <a:spLocks noGrp="1" noRot="1" noChangeAspect="1" noChangeArrowheads="1" noTextEdit="1"/>
          </p:cNvSpPr>
          <p:nvPr>
            <p:ph type="sldImg"/>
          </p:nvPr>
        </p:nvSpPr>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BBFBB3-5E5C-4807-9465-AD57B659C449}" type="slidenum">
              <a:rPr lang="en-US" altLang="zh-CN"/>
            </a:fld>
            <a:endParaRPr lang="en-US" altLang="zh-CN"/>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D148BE-5971-4CB1-A0DE-B07C2BF2B229}" type="slidenum">
              <a:rPr lang="en-US" altLang="zh-CN"/>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3ED13CC-D8E8-48FB-8F2D-7014E62A29B8}" type="slidenum">
              <a:rPr lang="en-US" altLang="zh-CN"/>
            </a:fld>
            <a:endParaRPr lang="en-US" altLang="zh-CN"/>
          </a:p>
        </p:txBody>
      </p:sp>
      <p:sp>
        <p:nvSpPr>
          <p:cNvPr id="274434" name="Rectangle 2"/>
          <p:cNvSpPr>
            <a:spLocks noGrp="1" noRot="1" noChangeAspect="1" noChangeArrowheads="1" noTextEdit="1"/>
          </p:cNvSpPr>
          <p:nvPr>
            <p:ph type="sldImg"/>
          </p:nvPr>
        </p:nvSpPr>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1D769AB-59A2-4072-940F-4DF1FA835EAD}" type="slidenum">
              <a:rPr lang="en-US" altLang="zh-CN"/>
            </a:fld>
            <a:endParaRPr lang="en-US" altLang="zh-CN"/>
          </a:p>
        </p:txBody>
      </p:sp>
      <p:sp>
        <p:nvSpPr>
          <p:cNvPr id="275458" name="Rectangle 2"/>
          <p:cNvSpPr>
            <a:spLocks noGrp="1" noRot="1" noChangeAspect="1" noChangeArrowheads="1" noTextEdit="1"/>
          </p:cNvSpPr>
          <p:nvPr>
            <p:ph type="sldImg"/>
          </p:nvPr>
        </p:nvSpPr>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我们说的向量特指几何向量； 向量的加减乘满足实数的加减乘运算法则</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FC14B3A-F372-4F9D-A911-90F66DA3C8DD}" type="slidenum">
              <a:rPr lang="en-US" altLang="zh-CN"/>
            </a:fld>
            <a:endParaRPr lang="en-US" altLang="zh-CN"/>
          </a:p>
        </p:txBody>
      </p:sp>
      <p:sp>
        <p:nvSpPr>
          <p:cNvPr id="284674" name="Rectangle 2"/>
          <p:cNvSpPr>
            <a:spLocks noGrp="1" noRot="1" noChangeAspect="1" noChangeArrowheads="1" noTextEdit="1"/>
          </p:cNvSpPr>
          <p:nvPr>
            <p:ph type="sldImg"/>
          </p:nvPr>
        </p:nvSpPr>
        <p:spPr/>
      </p:sp>
      <p:sp>
        <p:nvSpPr>
          <p:cNvPr id="28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05E08CD-5254-457B-B616-9D274398C5FB}" type="slidenum">
              <a:rPr lang="en-US" altLang="zh-CN"/>
            </a:fld>
            <a:endParaRPr lang="en-US" altLang="zh-CN"/>
          </a:p>
        </p:txBody>
      </p:sp>
      <p:sp>
        <p:nvSpPr>
          <p:cNvPr id="285698" name="Rectangle 2"/>
          <p:cNvSpPr>
            <a:spLocks noGrp="1" noRot="1" noChangeAspect="1" noChangeArrowheads="1" noTextEdit="1"/>
          </p:cNvSpPr>
          <p:nvPr>
            <p:ph type="sldImg"/>
          </p:nvPr>
        </p:nvSpPr>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481F74F-B4AC-4C71-B000-7D5095BB89B1}" type="slidenum">
              <a:rPr lang="en-US" altLang="zh-CN"/>
            </a:fld>
            <a:endParaRPr lang="en-US" altLang="zh-CN"/>
          </a:p>
        </p:txBody>
      </p:sp>
      <p:sp>
        <p:nvSpPr>
          <p:cNvPr id="287746" name="Rectangle 2"/>
          <p:cNvSpPr>
            <a:spLocks noGrp="1" noRot="1" noChangeAspect="1" noChangeArrowheads="1" noTextEdit="1"/>
          </p:cNvSpPr>
          <p:nvPr>
            <p:ph type="sldImg"/>
          </p:nvPr>
        </p:nvSpPr>
        <p:spPr/>
      </p:sp>
      <p:sp>
        <p:nvSpPr>
          <p:cNvPr id="28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8915" name="Rectangle 2"/>
          <p:cNvSpPr>
            <a:spLocks noGrp="1" noRot="1" noChangeAspect="1" noTextEdit="1"/>
          </p:cNvSpPr>
          <p:nvPr>
            <p:ph type="sldImg"/>
          </p:nvPr>
        </p:nvSpPr>
        <p:spPr/>
      </p:sp>
      <p:sp>
        <p:nvSpPr>
          <p:cNvPr id="38916"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39939" name="Rectangle 2"/>
          <p:cNvSpPr>
            <a:spLocks noGrp="1" noRot="1" noChangeAspect="1" noTextEdit="1"/>
          </p:cNvSpPr>
          <p:nvPr>
            <p:ph type="sldImg"/>
          </p:nvPr>
        </p:nvSpPr>
        <p:spPr/>
      </p:sp>
      <p:sp>
        <p:nvSpPr>
          <p:cNvPr id="3994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0963" name="Rectangle 2"/>
          <p:cNvSpPr>
            <a:spLocks noGrp="1" noRot="1" noChangeAspect="1" noTextEdit="1"/>
          </p:cNvSpPr>
          <p:nvPr>
            <p:ph type="sldImg"/>
          </p:nvPr>
        </p:nvSpPr>
        <p:spPr/>
      </p:sp>
      <p:sp>
        <p:nvSpPr>
          <p:cNvPr id="40964"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1987" name="Rectangle 2"/>
          <p:cNvSpPr>
            <a:spLocks noGrp="1" noRot="1" noChangeAspect="1" noTextEdit="1"/>
          </p:cNvSpPr>
          <p:nvPr>
            <p:ph type="sldImg"/>
          </p:nvPr>
        </p:nvSpPr>
        <p:spPr/>
      </p:sp>
      <p:sp>
        <p:nvSpPr>
          <p:cNvPr id="41988"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3011" name="Rectangle 2"/>
          <p:cNvSpPr>
            <a:spLocks noGrp="1" noRot="1" noChangeAspect="1" noTextEdit="1"/>
          </p:cNvSpPr>
          <p:nvPr>
            <p:ph type="sldImg"/>
          </p:nvPr>
        </p:nvSpPr>
        <p:spPr/>
      </p:sp>
      <p:sp>
        <p:nvSpPr>
          <p:cNvPr id="4301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4035" name="Rectangle 2"/>
          <p:cNvSpPr>
            <a:spLocks noGrp="1" noRot="1" noChangeAspect="1" noTextEdit="1"/>
          </p:cNvSpPr>
          <p:nvPr>
            <p:ph type="sldImg"/>
          </p:nvPr>
        </p:nvSpPr>
        <p:spPr/>
      </p:sp>
      <p:sp>
        <p:nvSpPr>
          <p:cNvPr id="44036"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5059" name="Rectangle 2"/>
          <p:cNvSpPr>
            <a:spLocks noGrp="1" noRot="1" noChangeAspect="1" noTextEdit="1"/>
          </p:cNvSpPr>
          <p:nvPr>
            <p:ph type="sldImg"/>
          </p:nvPr>
        </p:nvSpPr>
        <p:spPr/>
      </p:sp>
      <p:sp>
        <p:nvSpPr>
          <p:cNvPr id="4506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29699" name="Rectangle 2"/>
          <p:cNvSpPr>
            <a:spLocks noGrp="1" noRot="1" noChangeAspect="1" noTextEdit="1"/>
          </p:cNvSpPr>
          <p:nvPr>
            <p:ph type="sldImg"/>
          </p:nvPr>
        </p:nvSpPr>
        <p:spPr/>
      </p:sp>
      <p:sp>
        <p:nvSpPr>
          <p:cNvPr id="29700"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我们说的向量特指几何向量</a:t>
            </a:r>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7DA72EB-D1BB-49AD-AEFE-91B5B4778F1E}" type="slidenum">
              <a:rPr lang="en-US" altLang="zh-CN">
                <a:solidFill>
                  <a:prstClr val="black"/>
                </a:solidFill>
              </a:rPr>
            </a:fld>
            <a:endParaRPr lang="en-US" altLang="zh-CN">
              <a:solidFill>
                <a:prstClr val="black"/>
              </a:solidFill>
            </a:endParaRPr>
          </a:p>
        </p:txBody>
      </p:sp>
      <p:sp>
        <p:nvSpPr>
          <p:cNvPr id="395266" name="Rectangle 2"/>
          <p:cNvSpPr>
            <a:spLocks noGrp="1" noRot="1" noChangeAspect="1" noChangeArrowheads="1" noTextEdit="1"/>
          </p:cNvSpPr>
          <p:nvPr>
            <p:ph type="sldImg"/>
          </p:nvPr>
        </p:nvSpPr>
        <p:spPr/>
      </p:sp>
      <p:sp>
        <p:nvSpPr>
          <p:cNvPr id="395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8660EE-BFBF-4FEA-9CC3-A81B5C80A095}" type="slidenum">
              <a:rPr lang="en-US" altLang="zh-CN"/>
            </a:fld>
            <a:endParaRPr lang="en-US" altLang="zh-CN"/>
          </a:p>
        </p:txBody>
      </p:sp>
      <p:sp>
        <p:nvSpPr>
          <p:cNvPr id="188418" name="Rectangle 2"/>
          <p:cNvSpPr>
            <a:spLocks noGrp="1" noRot="1" noChangeAspect="1" noChangeArrowheads="1" noTextEdit="1"/>
          </p:cNvSpPr>
          <p:nvPr>
            <p:ph type="sldImg"/>
          </p:nvPr>
        </p:nvSpPr>
        <p:spPr/>
      </p:sp>
      <p:sp>
        <p:nvSpPr>
          <p:cNvPr id="188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ED3750-5A0B-424D-82CE-B8A5CDE18FBB}" type="slidenum">
              <a:rPr lang="en-US" altLang="zh-CN"/>
            </a:fld>
            <a:endParaRPr lang="en-US" altLang="zh-CN"/>
          </a:p>
        </p:txBody>
      </p:sp>
      <p:sp>
        <p:nvSpPr>
          <p:cNvPr id="189442" name="Rectangle 2"/>
          <p:cNvSpPr>
            <a:spLocks noGrp="1" noRot="1" noChangeAspect="1" noChangeArrowheads="1" noTextEdit="1"/>
          </p:cNvSpPr>
          <p:nvPr>
            <p:ph type="sldImg"/>
          </p:nvPr>
        </p:nvSpPr>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fld id="{9A0DB2DC-4C9A-4742-B13C-FB6460FD3503}" type="slidenum">
              <a:rPr lang="en-US" altLang="zh-CN" dirty="0">
                <a:solidFill>
                  <a:prstClr val="black"/>
                </a:solidFill>
                <a:latin typeface="Times New Roman" panose="02020603050405020304" pitchFamily="18" charset="0"/>
              </a:rPr>
            </a:fld>
            <a:endParaRPr lang="en-US" altLang="zh-CN" dirty="0">
              <a:solidFill>
                <a:prstClr val="black"/>
              </a:solidFill>
              <a:latin typeface="Times New Roman" panose="02020603050405020304" pitchFamily="18" charset="0"/>
            </a:endParaRPr>
          </a:p>
        </p:txBody>
      </p:sp>
      <p:sp>
        <p:nvSpPr>
          <p:cNvPr id="37891" name="Rectangle 2"/>
          <p:cNvSpPr>
            <a:spLocks noGrp="1" noRot="1" noChangeAspect="1" noTextEdit="1"/>
          </p:cNvSpPr>
          <p:nvPr>
            <p:ph type="sldImg"/>
          </p:nvPr>
        </p:nvSpPr>
        <p:spPr/>
      </p:sp>
      <p:sp>
        <p:nvSpPr>
          <p:cNvPr id="37892" name="Rectangle 3"/>
          <p:cNvSpPr>
            <a:spLocks noGrp="1"/>
          </p:cNvSpPr>
          <p:nvPr>
            <p:ph type="body" idx="1"/>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l">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3" name="页脚占位符 2"/>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灯片编号占位符 3"/>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页脚占位符 3"/>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5" name="灯片编号占位符 4"/>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2770" name="Rectangle 2"/>
          <p:cNvSpPr>
            <a:spLocks noGrp="1" noChangeArrowheads="1"/>
          </p:cNvSpPr>
          <p:nvPr>
            <p:ph type="ctrTitle" sz="quarter"/>
          </p:nvPr>
        </p:nvSpPr>
        <p:spPr>
          <a:xfrm>
            <a:off x="4774579" y="685959"/>
            <a:ext cx="7413719" cy="3353576"/>
          </a:xfrm>
        </p:spPr>
        <p:txBody>
          <a:bodyPr/>
          <a:lstStyle>
            <a:lvl1pPr>
              <a:defRPr>
                <a:solidFill>
                  <a:schemeClr val="bg2"/>
                </a:solidFill>
                <a:effectLst>
                  <a:outerShdw blurRad="38100" dist="38100" dir="2700000" algn="tl">
                    <a:srgbClr val="000000"/>
                  </a:outerShdw>
                </a:effectLst>
              </a:defRPr>
            </a:lvl1pPr>
          </a:lstStyle>
          <a:p>
            <a:pPr lvl="0"/>
            <a:r>
              <a:rPr lang="zh-CN" altLang="en-US" noProof="0" smtClean="0"/>
              <a:t>单击此处编辑母版标题样式</a:t>
            </a:r>
            <a:endParaRPr lang="zh-CN" altLang="en-US" noProof="0" smtClean="0"/>
          </a:p>
        </p:txBody>
      </p:sp>
      <p:sp>
        <p:nvSpPr>
          <p:cNvPr id="32771" name="Rectangle 3"/>
          <p:cNvSpPr>
            <a:spLocks noGrp="1" noChangeArrowheads="1"/>
          </p:cNvSpPr>
          <p:nvPr>
            <p:ph type="subTitle" sz="quarter" idx="1"/>
          </p:nvPr>
        </p:nvSpPr>
        <p:spPr>
          <a:xfrm>
            <a:off x="6907901" y="4039535"/>
            <a:ext cx="5280397" cy="1753006"/>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9606" tIns="54804" rIns="109606" bIns="54804" anchor="ctr"/>
          <a:lstStyle>
            <a:lvl1pPr marL="0" indent="0" algn="ctr">
              <a:defRPr>
                <a:solidFill>
                  <a:schemeClr val="bg2"/>
                </a:solidFill>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quarter" idx="2"/>
          </p:nvPr>
        </p:nvSpPr>
        <p:spPr>
          <a:xfrm>
            <a:off x="914281" y="6249847"/>
            <a:ext cx="2539669" cy="457306"/>
          </a:xfrm>
        </p:spPr>
        <p:txBody>
          <a:bodyPr/>
          <a:lstStyle>
            <a:lvl1pPr>
              <a:defRPr>
                <a:solidFill>
                  <a:srgbClr val="EAEAEA"/>
                </a:solidFill>
              </a:defRPr>
            </a:lvl1pPr>
          </a:lstStyle>
          <a:p>
            <a:endParaRPr lang="en-US" altLang="zh-CN"/>
          </a:p>
        </p:txBody>
      </p:sp>
      <p:sp>
        <p:nvSpPr>
          <p:cNvPr id="32773" name="Rectangle 5"/>
          <p:cNvSpPr>
            <a:spLocks noGrp="1" noChangeArrowheads="1"/>
          </p:cNvSpPr>
          <p:nvPr>
            <p:ph type="ftr" sz="quarter" idx="3"/>
          </p:nvPr>
        </p:nvSpPr>
        <p:spPr>
          <a:xfrm>
            <a:off x="4165058" y="6249847"/>
            <a:ext cx="3860297" cy="457306"/>
          </a:xfrm>
        </p:spPr>
        <p:txBody>
          <a:bodyPr/>
          <a:lstStyle>
            <a:lvl1pPr>
              <a:defRPr>
                <a:solidFill>
                  <a:srgbClr val="EAEAEA"/>
                </a:solidFill>
              </a:defRPr>
            </a:lvl1pPr>
          </a:lstStyle>
          <a:p>
            <a:endParaRPr lang="en-US" altLang="zh-CN"/>
          </a:p>
        </p:txBody>
      </p:sp>
      <p:sp>
        <p:nvSpPr>
          <p:cNvPr id="32774" name="Rectangle 6"/>
          <p:cNvSpPr>
            <a:spLocks noGrp="1" noChangeArrowheads="1"/>
          </p:cNvSpPr>
          <p:nvPr>
            <p:ph type="sldNum" sz="quarter" idx="4"/>
          </p:nvPr>
        </p:nvSpPr>
        <p:spPr>
          <a:xfrm>
            <a:off x="8736463" y="6249847"/>
            <a:ext cx="2539669" cy="457306"/>
          </a:xfrm>
        </p:spPr>
        <p:txBody>
          <a:bodyPr/>
          <a:lstStyle>
            <a:lvl1pPr>
              <a:defRPr>
                <a:solidFill>
                  <a:srgbClr val="EAEAEA"/>
                </a:solidFill>
              </a:defRPr>
            </a:lvl1pPr>
          </a:lstStyle>
          <a:p>
            <a:fld id="{E26DFE2C-2DA9-4114-8C77-66963E829600}" type="slidenum">
              <a:rPr lang="en-US" altLang="zh-CN"/>
            </a:fld>
            <a:endParaRPr lang="en-US" altLang="zh-CN"/>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219041" y="277877"/>
            <a:ext cx="10361851" cy="585446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1219041" y="6253023"/>
            <a:ext cx="5163994" cy="457306"/>
          </a:xfrm>
        </p:spPr>
        <p:txBody>
          <a:bodyPr/>
          <a:lstStyle>
            <a:lvl1pPr>
              <a:defRPr sz="2400" b="0">
                <a:solidFill>
                  <a:schemeClr val="tx1"/>
                </a:solidFill>
                <a:effectLst/>
              </a:defRPr>
            </a:lvl1pPr>
          </a:lstStyle>
          <a:p>
            <a:fld id="{ED6031BC-56D1-4813-AA6B-9AD8B9275E8B}" type="datetime1">
              <a:rPr lang="zh-CN" altLang="en-US">
                <a:solidFill>
                  <a:prstClr val="black"/>
                </a:solidFill>
              </a:rPr>
            </a:fld>
            <a:r>
              <a:rPr lang="en-US" altLang="zh-CN">
                <a:solidFill>
                  <a:prstClr val="black"/>
                </a:solidFill>
              </a:rPr>
              <a:t>§</a:t>
            </a:r>
            <a:r>
              <a:rPr lang="en-US" altLang="zh-CN">
                <a:solidFill>
                  <a:prstClr val="black"/>
                </a:solidFill>
                <a:latin typeface="Calibri Light" panose="020F0302020204030204"/>
              </a:rPr>
              <a:t>5.1</a:t>
            </a:r>
            <a:r>
              <a:rPr lang="en-US" altLang="zh-CN">
                <a:solidFill>
                  <a:prstClr val="black"/>
                </a:solidFill>
              </a:rPr>
              <a:t>  </a:t>
            </a:r>
            <a:r>
              <a:rPr lang="zh-CN" altLang="en-US">
                <a:solidFill>
                  <a:prstClr val="black"/>
                </a:solidFill>
              </a:rPr>
              <a:t>二次型的矩阵表示</a:t>
            </a:r>
            <a:endParaRPr lang="zh-CN" altLang="en-US">
              <a:solidFill>
                <a:prstClr val="black"/>
              </a:solidFill>
            </a:endParaRPr>
          </a:p>
          <a:p>
            <a:endParaRPr lang="zh-CN" altLang="en-US">
              <a:solidFill>
                <a:prstClr val="black"/>
              </a:solidFill>
            </a:endParaRPr>
          </a:p>
        </p:txBody>
      </p:sp>
      <p:sp>
        <p:nvSpPr>
          <p:cNvPr id="4" name="页脚占位符 3"/>
          <p:cNvSpPr>
            <a:spLocks noGrp="1"/>
          </p:cNvSpPr>
          <p:nvPr>
            <p:ph type="ftr" sz="quarter" idx="11"/>
          </p:nvPr>
        </p:nvSpPr>
        <p:spPr>
          <a:xfrm>
            <a:off x="4469818" y="6249847"/>
            <a:ext cx="3961884" cy="457306"/>
          </a:xfrm>
        </p:spPr>
        <p:txBody>
          <a:bodyPr/>
          <a:lstStyle>
            <a:lvl1pPr>
              <a:defRPr/>
            </a:lvl1pPr>
          </a:lstStyle>
          <a:p>
            <a:r>
              <a:rPr lang="zh-CN" altLang="en-US">
                <a:solidFill>
                  <a:prstClr val="black">
                    <a:tint val="75000"/>
                  </a:prstClr>
                </a:solidFill>
              </a:rPr>
              <a:t>信计教研室</a:t>
            </a:r>
            <a:endParaRPr lang="en-US" altLang="zh-CN">
              <a:solidFill>
                <a:prstClr val="black">
                  <a:tint val="75000"/>
                </a:prstClr>
              </a:solidFill>
            </a:endParaRPr>
          </a:p>
        </p:txBody>
      </p:sp>
      <p:sp>
        <p:nvSpPr>
          <p:cNvPr id="5" name="灯片编号占位符 4"/>
          <p:cNvSpPr>
            <a:spLocks noGrp="1"/>
          </p:cNvSpPr>
          <p:nvPr>
            <p:ph type="sldNum" sz="quarter" idx="12"/>
          </p:nvPr>
        </p:nvSpPr>
        <p:spPr>
          <a:xfrm>
            <a:off x="9041223" y="6249847"/>
            <a:ext cx="2539669" cy="457306"/>
          </a:xfrm>
        </p:spPr>
        <p:txBody>
          <a:bodyPr/>
          <a:lstStyle>
            <a:lvl1pPr>
              <a:defRPr/>
            </a:lvl1pPr>
          </a:lstStyle>
          <a:p>
            <a:fld id="{83017509-A954-4D53-9CEB-A00C4518536E}" type="slidenum">
              <a:rPr lang="zh-CN" altLang="en-US">
                <a:solidFill>
                  <a:prstClr val="black">
                    <a:tint val="75000"/>
                  </a:prstClr>
                </a:solidFill>
              </a:rPr>
            </a:fld>
            <a:endParaRPr lang="en-US" altLang="zh-CN">
              <a:solidFill>
                <a:prstClr val="black">
                  <a:tint val="75000"/>
                </a:prstClr>
              </a:solidFill>
            </a:endParaRPr>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19041" y="277877"/>
            <a:ext cx="10361851"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19041" y="1600571"/>
            <a:ext cx="5079339" cy="453177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01553" y="1600571"/>
            <a:ext cx="5079339" cy="453177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1219041" y="6253023"/>
            <a:ext cx="5163994" cy="457306"/>
          </a:xfrm>
        </p:spPr>
        <p:txBody>
          <a:bodyPr/>
          <a:lstStyle>
            <a:lvl1pPr>
              <a:defRPr sz="2400" b="0">
                <a:solidFill>
                  <a:schemeClr val="tx1"/>
                </a:solidFill>
                <a:effectLst/>
              </a:defRPr>
            </a:lvl1pPr>
          </a:lstStyle>
          <a:p>
            <a:fld id="{42E3B709-7018-45A6-8BD2-7CDA96F650DC}" type="datetime1">
              <a:rPr lang="zh-CN" altLang="en-US">
                <a:solidFill>
                  <a:prstClr val="black"/>
                </a:solidFill>
              </a:rPr>
            </a:fld>
            <a:r>
              <a:rPr lang="en-US" altLang="zh-CN">
                <a:solidFill>
                  <a:prstClr val="black"/>
                </a:solidFill>
              </a:rPr>
              <a:t>§</a:t>
            </a:r>
            <a:r>
              <a:rPr lang="en-US" altLang="zh-CN">
                <a:solidFill>
                  <a:prstClr val="black"/>
                </a:solidFill>
                <a:latin typeface="Calibri Light" panose="020F0302020204030204"/>
              </a:rPr>
              <a:t>5.1</a:t>
            </a:r>
            <a:r>
              <a:rPr lang="en-US" altLang="zh-CN">
                <a:solidFill>
                  <a:prstClr val="black"/>
                </a:solidFill>
              </a:rPr>
              <a:t>  </a:t>
            </a:r>
            <a:r>
              <a:rPr lang="zh-CN" altLang="en-US">
                <a:solidFill>
                  <a:prstClr val="black"/>
                </a:solidFill>
              </a:rPr>
              <a:t>二次型的矩阵表示</a:t>
            </a:r>
            <a:endParaRPr lang="zh-CN" altLang="en-US">
              <a:solidFill>
                <a:prstClr val="black"/>
              </a:solidFill>
            </a:endParaRPr>
          </a:p>
          <a:p>
            <a:endParaRPr lang="zh-CN" altLang="en-US">
              <a:solidFill>
                <a:prstClr val="black"/>
              </a:solidFill>
            </a:endParaRPr>
          </a:p>
        </p:txBody>
      </p:sp>
      <p:sp>
        <p:nvSpPr>
          <p:cNvPr id="6" name="页脚占位符 5"/>
          <p:cNvSpPr>
            <a:spLocks noGrp="1"/>
          </p:cNvSpPr>
          <p:nvPr>
            <p:ph type="ftr" sz="quarter" idx="11"/>
          </p:nvPr>
        </p:nvSpPr>
        <p:spPr>
          <a:xfrm>
            <a:off x="4469818" y="6249847"/>
            <a:ext cx="3961884" cy="457306"/>
          </a:xfrm>
        </p:spPr>
        <p:txBody>
          <a:bodyPr/>
          <a:lstStyle>
            <a:lvl1pPr>
              <a:defRPr/>
            </a:lvl1pPr>
          </a:lstStyle>
          <a:p>
            <a:r>
              <a:rPr lang="zh-CN" altLang="en-US">
                <a:solidFill>
                  <a:prstClr val="black">
                    <a:tint val="75000"/>
                  </a:prstClr>
                </a:solidFill>
              </a:rPr>
              <a:t>信计教研室</a:t>
            </a:r>
            <a:endParaRPr lang="en-US" altLang="zh-CN">
              <a:solidFill>
                <a:prstClr val="black">
                  <a:tint val="75000"/>
                </a:prstClr>
              </a:solidFill>
            </a:endParaRPr>
          </a:p>
        </p:txBody>
      </p:sp>
      <p:sp>
        <p:nvSpPr>
          <p:cNvPr id="7" name="灯片编号占位符 6"/>
          <p:cNvSpPr>
            <a:spLocks noGrp="1"/>
          </p:cNvSpPr>
          <p:nvPr>
            <p:ph type="sldNum" sz="quarter" idx="12"/>
          </p:nvPr>
        </p:nvSpPr>
        <p:spPr>
          <a:xfrm>
            <a:off x="9041223" y="6249847"/>
            <a:ext cx="2539669" cy="457306"/>
          </a:xfrm>
        </p:spPr>
        <p:txBody>
          <a:bodyPr/>
          <a:lstStyle>
            <a:lvl1pPr>
              <a:defRPr/>
            </a:lvl1pPr>
          </a:lstStyle>
          <a:p>
            <a:fld id="{D2439381-1815-41D0-A84D-8833412748C0}" type="slidenum">
              <a:rPr lang="zh-CN" altLang="en-US">
                <a:solidFill>
                  <a:prstClr val="black">
                    <a:tint val="75000"/>
                  </a:prstClr>
                </a:solidFill>
              </a:rPr>
            </a:fld>
            <a:endParaRPr lang="en-US" altLang="zh-CN">
              <a:solidFill>
                <a:prstClr val="black">
                  <a:tint val="75000"/>
                </a:prstClr>
              </a:solidFill>
            </a:endParaRPr>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l">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3" name="页脚占位符 2"/>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灯片编号占位符 3"/>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页脚占位符 3"/>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5" name="灯片编号占位符 4"/>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5" name="页脚占位符 4"/>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6" name="灯片编号占位符 5"/>
          <p:cNvSpPr>
            <a:spLocks noGrp="1"/>
          </p:cNvSpPr>
          <p:nvPr>
            <p:ph type="sldNum" sz="quarter" idx="12"/>
          </p:nvPr>
        </p:nvSpPr>
        <p:spPr/>
        <p:txBody>
          <a:bodyPr/>
          <a:lstStyle/>
          <a:p>
            <a:fld id="{9A0DB2DC-4C9A-4742-B13C-FB6460FD3503}" type="slidenum">
              <a:rPr lang="en-US" altLang="zh-CN">
                <a:solidFill>
                  <a:prstClr val="black">
                    <a:tint val="75000"/>
                  </a:prstClr>
                </a:solidFill>
              </a:rPr>
            </a:fld>
            <a:endParaRPr lang="en-US" altLang="zh-CN">
              <a:solidFill>
                <a:prstClr val="black">
                  <a:tint val="75000"/>
                </a:prstClr>
              </a:solidFill>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2770" name="Rectangle 2"/>
          <p:cNvSpPr>
            <a:spLocks noGrp="1" noChangeArrowheads="1"/>
          </p:cNvSpPr>
          <p:nvPr>
            <p:ph type="ctrTitle" sz="quarter"/>
          </p:nvPr>
        </p:nvSpPr>
        <p:spPr>
          <a:xfrm>
            <a:off x="4774579" y="685959"/>
            <a:ext cx="7413719" cy="3353576"/>
          </a:xfrm>
        </p:spPr>
        <p:txBody>
          <a:bodyPr/>
          <a:lstStyle>
            <a:lvl1pPr>
              <a:defRPr>
                <a:solidFill>
                  <a:schemeClr val="bg2"/>
                </a:solidFill>
                <a:effectLst>
                  <a:outerShdw blurRad="38100" dist="38100" dir="2700000" algn="tl">
                    <a:srgbClr val="000000"/>
                  </a:outerShdw>
                </a:effectLst>
              </a:defRPr>
            </a:lvl1pPr>
          </a:lstStyle>
          <a:p>
            <a:pPr lvl="0"/>
            <a:r>
              <a:rPr lang="zh-CN" altLang="en-US" noProof="0" smtClean="0"/>
              <a:t>单击此处编辑母版标题样式</a:t>
            </a:r>
            <a:endParaRPr lang="zh-CN" altLang="en-US" noProof="0" smtClean="0"/>
          </a:p>
        </p:txBody>
      </p:sp>
      <p:sp>
        <p:nvSpPr>
          <p:cNvPr id="32771" name="Rectangle 3"/>
          <p:cNvSpPr>
            <a:spLocks noGrp="1" noChangeArrowheads="1"/>
          </p:cNvSpPr>
          <p:nvPr>
            <p:ph type="subTitle" sz="quarter" idx="1"/>
          </p:nvPr>
        </p:nvSpPr>
        <p:spPr>
          <a:xfrm>
            <a:off x="6907901" y="4039535"/>
            <a:ext cx="5280397" cy="1753006"/>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9606" tIns="54804" rIns="109606" bIns="54804" anchor="ctr"/>
          <a:lstStyle>
            <a:lvl1pPr marL="0" indent="0" algn="ctr">
              <a:defRPr>
                <a:solidFill>
                  <a:schemeClr val="bg2"/>
                </a:solidFill>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quarter" idx="2"/>
          </p:nvPr>
        </p:nvSpPr>
        <p:spPr>
          <a:xfrm>
            <a:off x="914281" y="6249847"/>
            <a:ext cx="2539669" cy="457306"/>
          </a:xfrm>
        </p:spPr>
        <p:txBody>
          <a:bodyPr/>
          <a:lstStyle>
            <a:lvl1pPr>
              <a:defRPr>
                <a:solidFill>
                  <a:srgbClr val="EAEAEA"/>
                </a:solidFill>
              </a:defRPr>
            </a:lvl1pPr>
          </a:lstStyle>
          <a:p>
            <a:endParaRPr lang="en-US" altLang="zh-CN"/>
          </a:p>
        </p:txBody>
      </p:sp>
      <p:sp>
        <p:nvSpPr>
          <p:cNvPr id="32773" name="Rectangle 5"/>
          <p:cNvSpPr>
            <a:spLocks noGrp="1" noChangeArrowheads="1"/>
          </p:cNvSpPr>
          <p:nvPr>
            <p:ph type="ftr" sz="quarter" idx="3"/>
          </p:nvPr>
        </p:nvSpPr>
        <p:spPr>
          <a:xfrm>
            <a:off x="4165058" y="6249847"/>
            <a:ext cx="3860297" cy="457306"/>
          </a:xfrm>
        </p:spPr>
        <p:txBody>
          <a:bodyPr/>
          <a:lstStyle>
            <a:lvl1pPr>
              <a:defRPr>
                <a:solidFill>
                  <a:srgbClr val="EAEAEA"/>
                </a:solidFill>
              </a:defRPr>
            </a:lvl1pPr>
          </a:lstStyle>
          <a:p>
            <a:endParaRPr lang="en-US" altLang="zh-CN"/>
          </a:p>
        </p:txBody>
      </p:sp>
      <p:sp>
        <p:nvSpPr>
          <p:cNvPr id="32774" name="Rectangle 6"/>
          <p:cNvSpPr>
            <a:spLocks noGrp="1" noChangeArrowheads="1"/>
          </p:cNvSpPr>
          <p:nvPr>
            <p:ph type="sldNum" sz="quarter" idx="4"/>
          </p:nvPr>
        </p:nvSpPr>
        <p:spPr>
          <a:xfrm>
            <a:off x="8736463" y="6249847"/>
            <a:ext cx="2539669" cy="457306"/>
          </a:xfrm>
        </p:spPr>
        <p:txBody>
          <a:bodyPr/>
          <a:lstStyle>
            <a:lvl1pPr>
              <a:defRPr>
                <a:solidFill>
                  <a:srgbClr val="EAEAEA"/>
                </a:solidFill>
              </a:defRPr>
            </a:lvl1pPr>
          </a:lstStyle>
          <a:p>
            <a:fld id="{E26DFE2C-2DA9-4114-8C77-66963E829600}" type="slidenum">
              <a:rPr lang="en-US" altLang="zh-CN"/>
            </a:fld>
            <a:endParaRPr lang="en-US" altLang="zh-CN"/>
          </a:p>
        </p:txBody>
      </p:sp>
    </p:spTree>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l">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solidFill>
                <a:prstClr val="black"/>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3" name="页脚占位符 2"/>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灯片编号占位符 3"/>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4" name="页脚占位符 3"/>
          <p:cNvSpPr>
            <a:spLocks noGrp="1"/>
          </p:cNvSpPr>
          <p:nvPr>
            <p:ph type="ftr" sz="quarter" idx="11"/>
          </p:nvPr>
        </p:nvSpPr>
        <p:spPr/>
        <p:txBody>
          <a:bodyPr/>
          <a:lstStyle/>
          <a:p>
            <a:pPr defTabSz="914400" fontAlgn="base">
              <a:spcBef>
                <a:spcPct val="0"/>
              </a:spcBef>
              <a:spcAft>
                <a:spcPct val="0"/>
              </a:spcAft>
              <a:defRPr/>
            </a:pPr>
            <a:endParaRPr lang="en-US" altLang="zh-CN" sz="1400">
              <a:solidFill>
                <a:prstClr val="black"/>
              </a:solidFill>
            </a:endParaRPr>
          </a:p>
        </p:txBody>
      </p:sp>
      <p:sp>
        <p:nvSpPr>
          <p:cNvPr id="5" name="灯片编号占位符 4"/>
          <p:cNvSpPr>
            <a:spLocks noGrp="1"/>
          </p:cNvSpPr>
          <p:nvPr>
            <p:ph type="sldNum" sz="quarter" idx="12"/>
          </p:nvPr>
        </p:nvSpPr>
        <p:spPr/>
        <p:txBody>
          <a:bodyPr/>
          <a:lstStyle/>
          <a:p>
            <a:fld id="{9A0DB2DC-4C9A-4742-B13C-FB6460FD3503}" type="slidenum">
              <a:rPr lang="en-US" altLang="zh-CN" dirty="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latin typeface="Arial" panose="020B0604020202020204" pitchFamily="34" charset="0"/>
            </a:endParaRPr>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a:fld>
            <a:endParaRPr lang="en-US" altLang="zh-CN"/>
          </a:p>
        </p:txBody>
      </p:sp>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32770" name="Rectangle 2"/>
          <p:cNvSpPr>
            <a:spLocks noGrp="1" noChangeArrowheads="1"/>
          </p:cNvSpPr>
          <p:nvPr>
            <p:ph type="ctrTitle" sz="quarter"/>
          </p:nvPr>
        </p:nvSpPr>
        <p:spPr>
          <a:xfrm>
            <a:off x="4774579" y="685959"/>
            <a:ext cx="7413719" cy="3353576"/>
          </a:xfrm>
        </p:spPr>
        <p:txBody>
          <a:bodyPr/>
          <a:lstStyle>
            <a:lvl1pPr>
              <a:defRPr>
                <a:solidFill>
                  <a:schemeClr val="bg2"/>
                </a:solidFill>
                <a:effectLst>
                  <a:outerShdw blurRad="38100" dist="38100" dir="2700000" algn="tl">
                    <a:srgbClr val="000000"/>
                  </a:outerShdw>
                </a:effectLst>
              </a:defRPr>
            </a:lvl1pPr>
          </a:lstStyle>
          <a:p>
            <a:pPr lvl="0"/>
            <a:r>
              <a:rPr lang="zh-CN" altLang="en-US" noProof="0" smtClean="0"/>
              <a:t>单击此处编辑母版标题样式</a:t>
            </a:r>
            <a:endParaRPr lang="zh-CN" altLang="en-US" noProof="0" smtClean="0"/>
          </a:p>
        </p:txBody>
      </p:sp>
      <p:sp>
        <p:nvSpPr>
          <p:cNvPr id="32771" name="Rectangle 3"/>
          <p:cNvSpPr>
            <a:spLocks noGrp="1" noChangeArrowheads="1"/>
          </p:cNvSpPr>
          <p:nvPr>
            <p:ph type="subTitle" sz="quarter" idx="1"/>
          </p:nvPr>
        </p:nvSpPr>
        <p:spPr>
          <a:xfrm>
            <a:off x="6907901" y="4039535"/>
            <a:ext cx="5280397" cy="1753006"/>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9606" tIns="54804" rIns="109606" bIns="54804" anchor="ctr"/>
          <a:lstStyle>
            <a:lvl1pPr marL="0" indent="0" algn="ctr">
              <a:defRPr>
                <a:solidFill>
                  <a:schemeClr val="bg2"/>
                </a:solidFill>
              </a:defRPr>
            </a:lvl1pPr>
          </a:lstStyle>
          <a:p>
            <a:pPr lvl="0"/>
            <a:r>
              <a:rPr lang="zh-CN" altLang="en-US" noProof="0" smtClean="0"/>
              <a:t>单击此处编辑母版副标题样式</a:t>
            </a:r>
            <a:endParaRPr lang="zh-CN" altLang="en-US" noProof="0" smtClean="0"/>
          </a:p>
        </p:txBody>
      </p:sp>
      <p:sp>
        <p:nvSpPr>
          <p:cNvPr id="32772" name="Rectangle 4"/>
          <p:cNvSpPr>
            <a:spLocks noGrp="1" noChangeArrowheads="1"/>
          </p:cNvSpPr>
          <p:nvPr>
            <p:ph type="dt" sz="quarter" idx="2"/>
          </p:nvPr>
        </p:nvSpPr>
        <p:spPr>
          <a:xfrm>
            <a:off x="914281" y="6249847"/>
            <a:ext cx="2539669" cy="457306"/>
          </a:xfrm>
        </p:spPr>
        <p:txBody>
          <a:bodyPr/>
          <a:lstStyle>
            <a:lvl1pPr>
              <a:defRPr>
                <a:solidFill>
                  <a:srgbClr val="EAEAEA"/>
                </a:solidFill>
              </a:defRPr>
            </a:lvl1pPr>
          </a:lstStyle>
          <a:p>
            <a:endParaRPr lang="en-US" altLang="zh-CN"/>
          </a:p>
        </p:txBody>
      </p:sp>
      <p:sp>
        <p:nvSpPr>
          <p:cNvPr id="32773" name="Rectangle 5"/>
          <p:cNvSpPr>
            <a:spLocks noGrp="1" noChangeArrowheads="1"/>
          </p:cNvSpPr>
          <p:nvPr>
            <p:ph type="ftr" sz="quarter" idx="3"/>
          </p:nvPr>
        </p:nvSpPr>
        <p:spPr>
          <a:xfrm>
            <a:off x="4165058" y="6249847"/>
            <a:ext cx="3860297" cy="457306"/>
          </a:xfrm>
        </p:spPr>
        <p:txBody>
          <a:bodyPr/>
          <a:lstStyle>
            <a:lvl1pPr>
              <a:defRPr>
                <a:solidFill>
                  <a:srgbClr val="EAEAEA"/>
                </a:solidFill>
              </a:defRPr>
            </a:lvl1pPr>
          </a:lstStyle>
          <a:p>
            <a:endParaRPr lang="en-US" altLang="zh-CN"/>
          </a:p>
        </p:txBody>
      </p:sp>
      <p:sp>
        <p:nvSpPr>
          <p:cNvPr id="32774" name="Rectangle 6"/>
          <p:cNvSpPr>
            <a:spLocks noGrp="1" noChangeArrowheads="1"/>
          </p:cNvSpPr>
          <p:nvPr>
            <p:ph type="sldNum" sz="quarter" idx="4"/>
          </p:nvPr>
        </p:nvSpPr>
        <p:spPr>
          <a:xfrm>
            <a:off x="8736463" y="6249847"/>
            <a:ext cx="2539669" cy="457306"/>
          </a:xfrm>
        </p:spPr>
        <p:txBody>
          <a:bodyPr/>
          <a:lstStyle>
            <a:lvl1pPr>
              <a:defRPr>
                <a:solidFill>
                  <a:srgbClr val="EAEAEA"/>
                </a:solidFill>
              </a:defRPr>
            </a:lvl1pPr>
          </a:lstStyle>
          <a:p>
            <a:fld id="{E26DFE2C-2DA9-4114-8C77-66963E829600}" type="slidenum">
              <a:rPr lang="en-US" altLang="zh-CN"/>
            </a:fld>
            <a:endParaRPr lang="en-US" altLang="zh-CN"/>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marL="0" indent="0" eaLnBrk="1" fontAlgn="auto" latinLnBrk="0" hangingPunct="1">
              <a:lnSpc>
                <a:spcPct val="150000"/>
              </a:lnSpc>
              <a:buSzPct val="80000"/>
              <a:buFontTx/>
              <a:buNone/>
              <a:defRPr sz="2800" b="0">
                <a:solidFill>
                  <a:schemeClr val="tx1"/>
                </a:solidFill>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SzPct val="100000"/>
              <a:buFontTx/>
              <a:buNone/>
              <a:defRPr sz="2400" b="0">
                <a:solidFill>
                  <a:schemeClr val="tx1"/>
                </a:solidFill>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Clr>
                <a:schemeClr val="tx2"/>
              </a:buClr>
              <a:buSzPct val="85000"/>
              <a:buFontTx/>
              <a:buNone/>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smtClean="0"/>
              <a:t>单击</a:t>
            </a:r>
            <a:r>
              <a:rPr lang="zh-CN" altLang="en-US" dirty="0" smtClean="0"/>
              <a:t>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l">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2646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1"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1.png"/><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1.png"/><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pic>
        <p:nvPicPr>
          <p:cNvPr id="24" name="图片 23"/>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pic>
        <p:nvPicPr>
          <p:cNvPr id="24" name="图片 23"/>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pic>
        <p:nvPicPr>
          <p:cNvPr id="24" name="图片 23"/>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pic>
        <p:nvPicPr>
          <p:cNvPr id="24" name="图片 23"/>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a:xfrm>
            <a:off x="334617" y="330212"/>
            <a:ext cx="871747" cy="294330"/>
          </a:xfrm>
          <a:prstGeom prst="rect">
            <a:avLst/>
          </a:prstGeom>
        </p:spPr>
      </p:pic>
      <p:sp>
        <p:nvSpPr>
          <p:cNvPr id="26" name="矩形 25"/>
          <p:cNvSpPr/>
          <p:nvPr userDrawn="1"/>
        </p:nvSpPr>
        <p:spPr>
          <a:xfrm>
            <a:off x="12073757" y="189399"/>
            <a:ext cx="118563" cy="43196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userDrawn="1"/>
        </p:nvSpPr>
        <p:spPr>
          <a:xfrm>
            <a:off x="10463059" y="16583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3083" y="405964"/>
            <a:ext cx="2479636" cy="215444"/>
          </a:xfrm>
          <a:prstGeom prst="rect">
            <a:avLst/>
          </a:prstGeom>
          <a:noFill/>
        </p:spPr>
        <p:txBody>
          <a:bodyPr wrap="square" rtlCol="0">
            <a:spAutoFit/>
          </a:bodyPr>
          <a:lstStyle/>
          <a:p>
            <a:pPr algn="r"/>
            <a:r>
              <a:rPr lang="en-US" altLang="zh-CN" sz="800" dirty="0" smtClean="0">
                <a:solidFill>
                  <a:prstClr val="white">
                    <a:lumMod val="65000"/>
                  </a:prstClr>
                </a:solidFill>
                <a:latin typeface="黑体" panose="02010609060101010101" pitchFamily="49" charset="-122"/>
                <a:ea typeface="黑体" panose="02010609060101010101" pitchFamily="49" charset="-122"/>
              </a:rPr>
              <a:t>EDUCATION TO CREATE A BRIGHT FUTURE</a:t>
            </a:r>
            <a:endParaRPr lang="zh-CN" altLang="en-US" sz="800" dirty="0">
              <a:solidFill>
                <a:prstClr val="white">
                  <a:lumMod val="65000"/>
                </a:prstClr>
              </a:solidFill>
              <a:latin typeface="黑体" panose="02010609060101010101" pitchFamily="49" charset="-122"/>
              <a:ea typeface="黑体" panose="02010609060101010101" pitchFamily="49" charset="-122"/>
            </a:endParaRPr>
          </a:p>
        </p:txBody>
      </p:sp>
      <p:sp>
        <p:nvSpPr>
          <p:cNvPr id="25" name="矩形 24"/>
          <p:cNvSpPr/>
          <p:nvPr userDrawn="1"/>
        </p:nvSpPr>
        <p:spPr>
          <a:xfrm>
            <a:off x="1" y="0"/>
            <a:ext cx="334619" cy="69336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vmlDrawing" Target="../drawings/vmlDrawing81.vml"/><Relationship Id="rId5" Type="http://schemas.openxmlformats.org/officeDocument/2006/relationships/slideLayout" Target="../slideLayouts/slideLayout4.xml"/><Relationship Id="rId4" Type="http://schemas.openxmlformats.org/officeDocument/2006/relationships/image" Target="../media/image398.wmf"/><Relationship Id="rId3" Type="http://schemas.openxmlformats.org/officeDocument/2006/relationships/oleObject" Target="../embeddings/oleObject459.bin"/><Relationship Id="rId2" Type="http://schemas.openxmlformats.org/officeDocument/2006/relationships/image" Target="../media/image397.wmf"/><Relationship Id="rId1" Type="http://schemas.openxmlformats.org/officeDocument/2006/relationships/oleObject" Target="../embeddings/oleObject458.bin"/></Relationships>
</file>

<file path=ppt/slides/_rels/slide101.xml.rels><?xml version="1.0" encoding="UTF-8" standalone="yes"?>
<Relationships xmlns="http://schemas.openxmlformats.org/package/2006/relationships"><Relationship Id="rId9" Type="http://schemas.openxmlformats.org/officeDocument/2006/relationships/oleObject" Target="../embeddings/oleObject464.bin"/><Relationship Id="rId8" Type="http://schemas.openxmlformats.org/officeDocument/2006/relationships/image" Target="../media/image397.wmf"/><Relationship Id="rId7" Type="http://schemas.openxmlformats.org/officeDocument/2006/relationships/oleObject" Target="../embeddings/oleObject463.bin"/><Relationship Id="rId6" Type="http://schemas.openxmlformats.org/officeDocument/2006/relationships/image" Target="../media/image401.wmf"/><Relationship Id="rId5" Type="http://schemas.openxmlformats.org/officeDocument/2006/relationships/oleObject" Target="../embeddings/oleObject462.bin"/><Relationship Id="rId4" Type="http://schemas.openxmlformats.org/officeDocument/2006/relationships/image" Target="../media/image400.wmf"/><Relationship Id="rId3" Type="http://schemas.openxmlformats.org/officeDocument/2006/relationships/oleObject" Target="../embeddings/oleObject461.bin"/><Relationship Id="rId2" Type="http://schemas.openxmlformats.org/officeDocument/2006/relationships/image" Target="../media/image399.wmf"/><Relationship Id="rId13" Type="http://schemas.openxmlformats.org/officeDocument/2006/relationships/notesSlide" Target="../notesSlides/notesSlide51.xml"/><Relationship Id="rId12" Type="http://schemas.openxmlformats.org/officeDocument/2006/relationships/vmlDrawing" Target="../drawings/vmlDrawing82.vml"/><Relationship Id="rId11" Type="http://schemas.openxmlformats.org/officeDocument/2006/relationships/slideLayout" Target="../slideLayouts/slideLayout4.xml"/><Relationship Id="rId10" Type="http://schemas.openxmlformats.org/officeDocument/2006/relationships/image" Target="../media/image402.wmf"/><Relationship Id="rId1" Type="http://schemas.openxmlformats.org/officeDocument/2006/relationships/oleObject" Target="../embeddings/oleObject460.bin"/></Relationships>
</file>

<file path=ppt/slides/_rels/slide102.xml.rels><?xml version="1.0" encoding="UTF-8" standalone="yes"?>
<Relationships xmlns="http://schemas.openxmlformats.org/package/2006/relationships"><Relationship Id="rId6" Type="http://schemas.openxmlformats.org/officeDocument/2006/relationships/vmlDrawing" Target="../drawings/vmlDrawing83.vml"/><Relationship Id="rId5" Type="http://schemas.openxmlformats.org/officeDocument/2006/relationships/slideLayout" Target="../slideLayouts/slideLayout4.xml"/><Relationship Id="rId4" Type="http://schemas.openxmlformats.org/officeDocument/2006/relationships/image" Target="../media/image404.wmf"/><Relationship Id="rId3" Type="http://schemas.openxmlformats.org/officeDocument/2006/relationships/oleObject" Target="../embeddings/oleObject466.bin"/><Relationship Id="rId2" Type="http://schemas.openxmlformats.org/officeDocument/2006/relationships/image" Target="../media/image403.wmf"/><Relationship Id="rId1" Type="http://schemas.openxmlformats.org/officeDocument/2006/relationships/oleObject" Target="../embeddings/oleObject465.bin"/></Relationships>
</file>

<file path=ppt/slides/_rels/slide103.xml.rels><?xml version="1.0" encoding="UTF-8" standalone="yes"?>
<Relationships xmlns="http://schemas.openxmlformats.org/package/2006/relationships"><Relationship Id="rId9" Type="http://schemas.openxmlformats.org/officeDocument/2006/relationships/vmlDrawing" Target="../drawings/vmlDrawing84.vml"/><Relationship Id="rId8" Type="http://schemas.openxmlformats.org/officeDocument/2006/relationships/slideLayout" Target="../slideLayouts/slideLayout1.xml"/><Relationship Id="rId7" Type="http://schemas.openxmlformats.org/officeDocument/2006/relationships/image" Target="../media/image406.wmf"/><Relationship Id="rId6" Type="http://schemas.openxmlformats.org/officeDocument/2006/relationships/oleObject" Target="../embeddings/oleObject468.bin"/><Relationship Id="rId5" Type="http://schemas.openxmlformats.org/officeDocument/2006/relationships/image" Target="../media/image405.wmf"/><Relationship Id="rId4" Type="http://schemas.openxmlformats.org/officeDocument/2006/relationships/oleObject" Target="../embeddings/oleObject467.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2.xml"/><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9" Type="http://schemas.openxmlformats.org/officeDocument/2006/relationships/oleObject" Target="../embeddings/oleObject473.bin"/><Relationship Id="rId8" Type="http://schemas.openxmlformats.org/officeDocument/2006/relationships/image" Target="../media/image410.wmf"/><Relationship Id="rId7" Type="http://schemas.openxmlformats.org/officeDocument/2006/relationships/oleObject" Target="../embeddings/oleObject472.bin"/><Relationship Id="rId6" Type="http://schemas.openxmlformats.org/officeDocument/2006/relationships/image" Target="../media/image409.wmf"/><Relationship Id="rId5" Type="http://schemas.openxmlformats.org/officeDocument/2006/relationships/oleObject" Target="../embeddings/oleObject471.bin"/><Relationship Id="rId4" Type="http://schemas.openxmlformats.org/officeDocument/2006/relationships/image" Target="../media/image408.wmf"/><Relationship Id="rId3" Type="http://schemas.openxmlformats.org/officeDocument/2006/relationships/oleObject" Target="../embeddings/oleObject470.bin"/><Relationship Id="rId2" Type="http://schemas.openxmlformats.org/officeDocument/2006/relationships/image" Target="../media/image407.wmf"/><Relationship Id="rId16" Type="http://schemas.openxmlformats.org/officeDocument/2006/relationships/vmlDrawing" Target="../drawings/vmlDrawing85.vml"/><Relationship Id="rId15" Type="http://schemas.openxmlformats.org/officeDocument/2006/relationships/slideLayout" Target="../slideLayouts/slideLayout4.xml"/><Relationship Id="rId14" Type="http://schemas.openxmlformats.org/officeDocument/2006/relationships/image" Target="../media/image413.wmf"/><Relationship Id="rId13" Type="http://schemas.openxmlformats.org/officeDocument/2006/relationships/oleObject" Target="../embeddings/oleObject475.bin"/><Relationship Id="rId12" Type="http://schemas.openxmlformats.org/officeDocument/2006/relationships/image" Target="../media/image412.wmf"/><Relationship Id="rId11" Type="http://schemas.openxmlformats.org/officeDocument/2006/relationships/oleObject" Target="../embeddings/oleObject474.bin"/><Relationship Id="rId10" Type="http://schemas.openxmlformats.org/officeDocument/2006/relationships/image" Target="../media/image411.wmf"/><Relationship Id="rId1" Type="http://schemas.openxmlformats.org/officeDocument/2006/relationships/oleObject" Target="../embeddings/oleObject469.bin"/></Relationships>
</file>

<file path=ppt/slides/_rels/slide105.xml.rels><?xml version="1.0" encoding="UTF-8" standalone="yes"?>
<Relationships xmlns="http://schemas.openxmlformats.org/package/2006/relationships"><Relationship Id="rId9" Type="http://schemas.openxmlformats.org/officeDocument/2006/relationships/oleObject" Target="../embeddings/oleObject480.bin"/><Relationship Id="rId8" Type="http://schemas.openxmlformats.org/officeDocument/2006/relationships/image" Target="../media/image417.wmf"/><Relationship Id="rId7" Type="http://schemas.openxmlformats.org/officeDocument/2006/relationships/oleObject" Target="../embeddings/oleObject479.bin"/><Relationship Id="rId6" Type="http://schemas.openxmlformats.org/officeDocument/2006/relationships/image" Target="../media/image416.wmf"/><Relationship Id="rId5" Type="http://schemas.openxmlformats.org/officeDocument/2006/relationships/oleObject" Target="../embeddings/oleObject478.bin"/><Relationship Id="rId4" Type="http://schemas.openxmlformats.org/officeDocument/2006/relationships/image" Target="../media/image415.wmf"/><Relationship Id="rId3" Type="http://schemas.openxmlformats.org/officeDocument/2006/relationships/oleObject" Target="../embeddings/oleObject477.bin"/><Relationship Id="rId2" Type="http://schemas.openxmlformats.org/officeDocument/2006/relationships/image" Target="../media/image414.wmf"/><Relationship Id="rId14" Type="http://schemas.openxmlformats.org/officeDocument/2006/relationships/vmlDrawing" Target="../drawings/vmlDrawing86.vml"/><Relationship Id="rId13" Type="http://schemas.openxmlformats.org/officeDocument/2006/relationships/slideLayout" Target="../slideLayouts/slideLayout4.xml"/><Relationship Id="rId12" Type="http://schemas.openxmlformats.org/officeDocument/2006/relationships/image" Target="../media/image419.wmf"/><Relationship Id="rId11" Type="http://schemas.openxmlformats.org/officeDocument/2006/relationships/oleObject" Target="../embeddings/oleObject481.bin"/><Relationship Id="rId10" Type="http://schemas.openxmlformats.org/officeDocument/2006/relationships/image" Target="../media/image418.wmf"/><Relationship Id="rId1" Type="http://schemas.openxmlformats.org/officeDocument/2006/relationships/oleObject" Target="../embeddings/oleObject476.bin"/></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23.wmf"/><Relationship Id="rId7" Type="http://schemas.openxmlformats.org/officeDocument/2006/relationships/oleObject" Target="../embeddings/oleObject485.bin"/><Relationship Id="rId6" Type="http://schemas.openxmlformats.org/officeDocument/2006/relationships/image" Target="../media/image422.wmf"/><Relationship Id="rId5" Type="http://schemas.openxmlformats.org/officeDocument/2006/relationships/oleObject" Target="../embeddings/oleObject484.bin"/><Relationship Id="rId4" Type="http://schemas.openxmlformats.org/officeDocument/2006/relationships/image" Target="../media/image421.wmf"/><Relationship Id="rId3" Type="http://schemas.openxmlformats.org/officeDocument/2006/relationships/oleObject" Target="../embeddings/oleObject483.bin"/><Relationship Id="rId2" Type="http://schemas.openxmlformats.org/officeDocument/2006/relationships/image" Target="../media/image420.wmf"/><Relationship Id="rId10" Type="http://schemas.openxmlformats.org/officeDocument/2006/relationships/vmlDrawing" Target="../drawings/vmlDrawing87.vml"/><Relationship Id="rId1" Type="http://schemas.openxmlformats.org/officeDocument/2006/relationships/oleObject" Target="../embeddings/oleObject482.bin"/></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27.wmf"/><Relationship Id="rId7" Type="http://schemas.openxmlformats.org/officeDocument/2006/relationships/oleObject" Target="../embeddings/oleObject489.bin"/><Relationship Id="rId6" Type="http://schemas.openxmlformats.org/officeDocument/2006/relationships/image" Target="../media/image426.wmf"/><Relationship Id="rId5" Type="http://schemas.openxmlformats.org/officeDocument/2006/relationships/oleObject" Target="../embeddings/oleObject488.bin"/><Relationship Id="rId4" Type="http://schemas.openxmlformats.org/officeDocument/2006/relationships/image" Target="../media/image425.wmf"/><Relationship Id="rId3" Type="http://schemas.openxmlformats.org/officeDocument/2006/relationships/oleObject" Target="../embeddings/oleObject487.bin"/><Relationship Id="rId2" Type="http://schemas.openxmlformats.org/officeDocument/2006/relationships/image" Target="../media/image424.wmf"/><Relationship Id="rId10" Type="http://schemas.openxmlformats.org/officeDocument/2006/relationships/vmlDrawing" Target="../drawings/vmlDrawing88.vml"/><Relationship Id="rId1" Type="http://schemas.openxmlformats.org/officeDocument/2006/relationships/oleObject" Target="../embeddings/oleObject486.bin"/></Relationships>
</file>

<file path=ppt/slides/_rels/slide108.xml.rels><?xml version="1.0" encoding="UTF-8" standalone="yes"?>
<Relationships xmlns="http://schemas.openxmlformats.org/package/2006/relationships"><Relationship Id="rId8" Type="http://schemas.openxmlformats.org/officeDocument/2006/relationships/vmlDrawing" Target="../drawings/vmlDrawing89.vml"/><Relationship Id="rId7" Type="http://schemas.openxmlformats.org/officeDocument/2006/relationships/slideLayout" Target="../slideLayouts/slideLayout4.xml"/><Relationship Id="rId6" Type="http://schemas.openxmlformats.org/officeDocument/2006/relationships/image" Target="../media/image430.wmf"/><Relationship Id="rId5" Type="http://schemas.openxmlformats.org/officeDocument/2006/relationships/oleObject" Target="../embeddings/oleObject492.bin"/><Relationship Id="rId4" Type="http://schemas.openxmlformats.org/officeDocument/2006/relationships/image" Target="../media/image429.wmf"/><Relationship Id="rId3" Type="http://schemas.openxmlformats.org/officeDocument/2006/relationships/oleObject" Target="../embeddings/oleObject491.bin"/><Relationship Id="rId2" Type="http://schemas.openxmlformats.org/officeDocument/2006/relationships/image" Target="../media/image428.wmf"/><Relationship Id="rId1" Type="http://schemas.openxmlformats.org/officeDocument/2006/relationships/oleObject" Target="../embeddings/oleObject490.bin"/></Relationships>
</file>

<file path=ppt/slides/_rels/slide109.xml.rels><?xml version="1.0" encoding="UTF-8" standalone="yes"?>
<Relationships xmlns="http://schemas.openxmlformats.org/package/2006/relationships"><Relationship Id="rId9" Type="http://schemas.openxmlformats.org/officeDocument/2006/relationships/oleObject" Target="../embeddings/oleObject497.bin"/><Relationship Id="rId8" Type="http://schemas.openxmlformats.org/officeDocument/2006/relationships/image" Target="../media/image434.wmf"/><Relationship Id="rId7" Type="http://schemas.openxmlformats.org/officeDocument/2006/relationships/oleObject" Target="../embeddings/oleObject496.bin"/><Relationship Id="rId6" Type="http://schemas.openxmlformats.org/officeDocument/2006/relationships/image" Target="../media/image433.wmf"/><Relationship Id="rId5" Type="http://schemas.openxmlformats.org/officeDocument/2006/relationships/oleObject" Target="../embeddings/oleObject495.bin"/><Relationship Id="rId4" Type="http://schemas.openxmlformats.org/officeDocument/2006/relationships/image" Target="../media/image432.wmf"/><Relationship Id="rId3" Type="http://schemas.openxmlformats.org/officeDocument/2006/relationships/oleObject" Target="../embeddings/oleObject494.bin"/><Relationship Id="rId2" Type="http://schemas.openxmlformats.org/officeDocument/2006/relationships/image" Target="../media/image431.wmf"/><Relationship Id="rId12" Type="http://schemas.openxmlformats.org/officeDocument/2006/relationships/vmlDrawing" Target="../drawings/vmlDrawing90.vml"/><Relationship Id="rId11" Type="http://schemas.openxmlformats.org/officeDocument/2006/relationships/slideLayout" Target="../slideLayouts/slideLayout4.xml"/><Relationship Id="rId10" Type="http://schemas.openxmlformats.org/officeDocument/2006/relationships/image" Target="../media/image435.wmf"/><Relationship Id="rId1" Type="http://schemas.openxmlformats.org/officeDocument/2006/relationships/oleObject" Target="../embeddings/oleObject493.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10.xml.rels><?xml version="1.0" encoding="UTF-8" standalone="yes"?>
<Relationships xmlns="http://schemas.openxmlformats.org/package/2006/relationships"><Relationship Id="rId9" Type="http://schemas.openxmlformats.org/officeDocument/2006/relationships/oleObject" Target="../embeddings/oleObject502.bin"/><Relationship Id="rId8" Type="http://schemas.openxmlformats.org/officeDocument/2006/relationships/image" Target="../media/image439.wmf"/><Relationship Id="rId7" Type="http://schemas.openxmlformats.org/officeDocument/2006/relationships/oleObject" Target="../embeddings/oleObject501.bin"/><Relationship Id="rId6" Type="http://schemas.openxmlformats.org/officeDocument/2006/relationships/image" Target="../media/image438.wmf"/><Relationship Id="rId5" Type="http://schemas.openxmlformats.org/officeDocument/2006/relationships/oleObject" Target="../embeddings/oleObject500.bin"/><Relationship Id="rId4" Type="http://schemas.openxmlformats.org/officeDocument/2006/relationships/image" Target="../media/image437.wmf"/><Relationship Id="rId3" Type="http://schemas.openxmlformats.org/officeDocument/2006/relationships/oleObject" Target="../embeddings/oleObject499.bin"/><Relationship Id="rId2" Type="http://schemas.openxmlformats.org/officeDocument/2006/relationships/image" Target="../media/image436.wmf"/><Relationship Id="rId12" Type="http://schemas.openxmlformats.org/officeDocument/2006/relationships/vmlDrawing" Target="../drawings/vmlDrawing91.vml"/><Relationship Id="rId11" Type="http://schemas.openxmlformats.org/officeDocument/2006/relationships/slideLayout" Target="../slideLayouts/slideLayout4.xml"/><Relationship Id="rId10" Type="http://schemas.openxmlformats.org/officeDocument/2006/relationships/image" Target="../media/image440.wmf"/><Relationship Id="rId1" Type="http://schemas.openxmlformats.org/officeDocument/2006/relationships/oleObject" Target="../embeddings/oleObject498.bin"/></Relationships>
</file>

<file path=ppt/slides/_rels/slide111.xml.rels><?xml version="1.0" encoding="UTF-8" standalone="yes"?>
<Relationships xmlns="http://schemas.openxmlformats.org/package/2006/relationships"><Relationship Id="rId9" Type="http://schemas.openxmlformats.org/officeDocument/2006/relationships/oleObject" Target="../embeddings/oleObject507.bin"/><Relationship Id="rId8" Type="http://schemas.openxmlformats.org/officeDocument/2006/relationships/image" Target="../media/image444.wmf"/><Relationship Id="rId7" Type="http://schemas.openxmlformats.org/officeDocument/2006/relationships/oleObject" Target="../embeddings/oleObject506.bin"/><Relationship Id="rId6" Type="http://schemas.openxmlformats.org/officeDocument/2006/relationships/image" Target="../media/image443.wmf"/><Relationship Id="rId5" Type="http://schemas.openxmlformats.org/officeDocument/2006/relationships/oleObject" Target="../embeddings/oleObject505.bin"/><Relationship Id="rId4" Type="http://schemas.openxmlformats.org/officeDocument/2006/relationships/image" Target="../media/image442.wmf"/><Relationship Id="rId3" Type="http://schemas.openxmlformats.org/officeDocument/2006/relationships/oleObject" Target="../embeddings/oleObject504.bin"/><Relationship Id="rId2" Type="http://schemas.openxmlformats.org/officeDocument/2006/relationships/image" Target="../media/image441.wmf"/><Relationship Id="rId12" Type="http://schemas.openxmlformats.org/officeDocument/2006/relationships/vmlDrawing" Target="../drawings/vmlDrawing92.vml"/><Relationship Id="rId11" Type="http://schemas.openxmlformats.org/officeDocument/2006/relationships/slideLayout" Target="../slideLayouts/slideLayout4.xml"/><Relationship Id="rId10" Type="http://schemas.openxmlformats.org/officeDocument/2006/relationships/image" Target="../media/image445.wmf"/><Relationship Id="rId1" Type="http://schemas.openxmlformats.org/officeDocument/2006/relationships/oleObject" Target="../embeddings/oleObject503.bin"/></Relationships>
</file>

<file path=ppt/slides/_rels/slide112.xml.rels><?xml version="1.0" encoding="UTF-8" standalone="yes"?>
<Relationships xmlns="http://schemas.openxmlformats.org/package/2006/relationships"><Relationship Id="rId9" Type="http://schemas.openxmlformats.org/officeDocument/2006/relationships/vmlDrawing" Target="../drawings/vmlDrawing93.vml"/><Relationship Id="rId8" Type="http://schemas.openxmlformats.org/officeDocument/2006/relationships/slideLayout" Target="../slideLayouts/slideLayout1.xml"/><Relationship Id="rId7" Type="http://schemas.openxmlformats.org/officeDocument/2006/relationships/image" Target="../media/image447.wmf"/><Relationship Id="rId6" Type="http://schemas.openxmlformats.org/officeDocument/2006/relationships/oleObject" Target="../embeddings/oleObject509.bin"/><Relationship Id="rId5" Type="http://schemas.openxmlformats.org/officeDocument/2006/relationships/image" Target="../media/image446.wmf"/><Relationship Id="rId4" Type="http://schemas.openxmlformats.org/officeDocument/2006/relationships/oleObject" Target="../embeddings/oleObject508.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3.xml"/><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vmlDrawing" Target="../drawings/vmlDrawing94.vml"/><Relationship Id="rId6" Type="http://schemas.openxmlformats.org/officeDocument/2006/relationships/slideLayout" Target="../slideLayouts/slideLayout1.xml"/><Relationship Id="rId5" Type="http://schemas.openxmlformats.org/officeDocument/2006/relationships/image" Target="../media/image448.wmf"/><Relationship Id="rId4" Type="http://schemas.openxmlformats.org/officeDocument/2006/relationships/oleObject" Target="../embeddings/oleObject510.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9" Type="http://schemas.openxmlformats.org/officeDocument/2006/relationships/oleObject" Target="../embeddings/oleObject515.bin"/><Relationship Id="rId8" Type="http://schemas.openxmlformats.org/officeDocument/2006/relationships/image" Target="../media/image452.wmf"/><Relationship Id="rId7" Type="http://schemas.openxmlformats.org/officeDocument/2006/relationships/oleObject" Target="../embeddings/oleObject514.bin"/><Relationship Id="rId6" Type="http://schemas.openxmlformats.org/officeDocument/2006/relationships/image" Target="../media/image451.wmf"/><Relationship Id="rId5" Type="http://schemas.openxmlformats.org/officeDocument/2006/relationships/oleObject" Target="../embeddings/oleObject513.bin"/><Relationship Id="rId4" Type="http://schemas.openxmlformats.org/officeDocument/2006/relationships/image" Target="../media/image450.wmf"/><Relationship Id="rId3" Type="http://schemas.openxmlformats.org/officeDocument/2006/relationships/oleObject" Target="../embeddings/oleObject512.bin"/><Relationship Id="rId2" Type="http://schemas.openxmlformats.org/officeDocument/2006/relationships/image" Target="../media/image449.wmf"/><Relationship Id="rId13" Type="http://schemas.openxmlformats.org/officeDocument/2006/relationships/notesSlide" Target="../notesSlides/notesSlide55.xml"/><Relationship Id="rId12" Type="http://schemas.openxmlformats.org/officeDocument/2006/relationships/vmlDrawing" Target="../drawings/vmlDrawing95.vml"/><Relationship Id="rId11" Type="http://schemas.openxmlformats.org/officeDocument/2006/relationships/slideLayout" Target="../slideLayouts/slideLayout4.xml"/><Relationship Id="rId10" Type="http://schemas.openxmlformats.org/officeDocument/2006/relationships/image" Target="../media/image453.wmf"/><Relationship Id="rId1" Type="http://schemas.openxmlformats.org/officeDocument/2006/relationships/oleObject" Target="../embeddings/oleObject511.bin"/></Relationships>
</file>

<file path=ppt/slides/_rels/slide115.xml.rels><?xml version="1.0" encoding="UTF-8" standalone="yes"?>
<Relationships xmlns="http://schemas.openxmlformats.org/package/2006/relationships"><Relationship Id="rId9" Type="http://schemas.openxmlformats.org/officeDocument/2006/relationships/oleObject" Target="../embeddings/oleObject520.bin"/><Relationship Id="rId8" Type="http://schemas.openxmlformats.org/officeDocument/2006/relationships/image" Target="../media/image457.wmf"/><Relationship Id="rId7" Type="http://schemas.openxmlformats.org/officeDocument/2006/relationships/oleObject" Target="../embeddings/oleObject519.bin"/><Relationship Id="rId6" Type="http://schemas.openxmlformats.org/officeDocument/2006/relationships/image" Target="../media/image456.wmf"/><Relationship Id="rId5" Type="http://schemas.openxmlformats.org/officeDocument/2006/relationships/oleObject" Target="../embeddings/oleObject518.bin"/><Relationship Id="rId4" Type="http://schemas.openxmlformats.org/officeDocument/2006/relationships/image" Target="../media/image455.wmf"/><Relationship Id="rId3" Type="http://schemas.openxmlformats.org/officeDocument/2006/relationships/oleObject" Target="../embeddings/oleObject517.bin"/><Relationship Id="rId2" Type="http://schemas.openxmlformats.org/officeDocument/2006/relationships/image" Target="../media/image454.wmf"/><Relationship Id="rId14" Type="http://schemas.openxmlformats.org/officeDocument/2006/relationships/vmlDrawing" Target="../drawings/vmlDrawing96.vml"/><Relationship Id="rId13" Type="http://schemas.openxmlformats.org/officeDocument/2006/relationships/slideLayout" Target="../slideLayouts/slideLayout4.xml"/><Relationship Id="rId12" Type="http://schemas.openxmlformats.org/officeDocument/2006/relationships/image" Target="../media/image459.wmf"/><Relationship Id="rId11" Type="http://schemas.openxmlformats.org/officeDocument/2006/relationships/oleObject" Target="../embeddings/oleObject521.bin"/><Relationship Id="rId10" Type="http://schemas.openxmlformats.org/officeDocument/2006/relationships/image" Target="../media/image458.wmf"/><Relationship Id="rId1" Type="http://schemas.openxmlformats.org/officeDocument/2006/relationships/oleObject" Target="../embeddings/oleObject516.bin"/></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63.wmf"/><Relationship Id="rId7" Type="http://schemas.openxmlformats.org/officeDocument/2006/relationships/oleObject" Target="../embeddings/oleObject525.bin"/><Relationship Id="rId6" Type="http://schemas.openxmlformats.org/officeDocument/2006/relationships/image" Target="../media/image462.wmf"/><Relationship Id="rId5" Type="http://schemas.openxmlformats.org/officeDocument/2006/relationships/oleObject" Target="../embeddings/oleObject524.bin"/><Relationship Id="rId4" Type="http://schemas.openxmlformats.org/officeDocument/2006/relationships/image" Target="../media/image461.wmf"/><Relationship Id="rId3" Type="http://schemas.openxmlformats.org/officeDocument/2006/relationships/oleObject" Target="../embeddings/oleObject523.bin"/><Relationship Id="rId2" Type="http://schemas.openxmlformats.org/officeDocument/2006/relationships/image" Target="../media/image460.wmf"/><Relationship Id="rId10" Type="http://schemas.openxmlformats.org/officeDocument/2006/relationships/vmlDrawing" Target="../drawings/vmlDrawing97.vml"/><Relationship Id="rId1" Type="http://schemas.openxmlformats.org/officeDocument/2006/relationships/oleObject" Target="../embeddings/oleObject522.bin"/></Relationships>
</file>

<file path=ppt/slides/_rels/slide117.xml.rels><?xml version="1.0" encoding="UTF-8" standalone="yes"?>
<Relationships xmlns="http://schemas.openxmlformats.org/package/2006/relationships"><Relationship Id="rId9" Type="http://schemas.openxmlformats.org/officeDocument/2006/relationships/oleObject" Target="../embeddings/oleObject530.bin"/><Relationship Id="rId8" Type="http://schemas.openxmlformats.org/officeDocument/2006/relationships/image" Target="../media/image467.wmf"/><Relationship Id="rId7" Type="http://schemas.openxmlformats.org/officeDocument/2006/relationships/oleObject" Target="../embeddings/oleObject529.bin"/><Relationship Id="rId6" Type="http://schemas.openxmlformats.org/officeDocument/2006/relationships/image" Target="../media/image466.wmf"/><Relationship Id="rId5" Type="http://schemas.openxmlformats.org/officeDocument/2006/relationships/oleObject" Target="../embeddings/oleObject528.bin"/><Relationship Id="rId4" Type="http://schemas.openxmlformats.org/officeDocument/2006/relationships/image" Target="../media/image465.wmf"/><Relationship Id="rId3" Type="http://schemas.openxmlformats.org/officeDocument/2006/relationships/oleObject" Target="../embeddings/oleObject527.bin"/><Relationship Id="rId2" Type="http://schemas.openxmlformats.org/officeDocument/2006/relationships/image" Target="../media/image464.wmf"/><Relationship Id="rId14" Type="http://schemas.openxmlformats.org/officeDocument/2006/relationships/vmlDrawing" Target="../drawings/vmlDrawing98.vml"/><Relationship Id="rId13" Type="http://schemas.openxmlformats.org/officeDocument/2006/relationships/slideLayout" Target="../slideLayouts/slideLayout4.xml"/><Relationship Id="rId12" Type="http://schemas.openxmlformats.org/officeDocument/2006/relationships/image" Target="../media/image469.wmf"/><Relationship Id="rId11" Type="http://schemas.openxmlformats.org/officeDocument/2006/relationships/oleObject" Target="../embeddings/oleObject531.bin"/><Relationship Id="rId10" Type="http://schemas.openxmlformats.org/officeDocument/2006/relationships/image" Target="../media/image468.wmf"/><Relationship Id="rId1" Type="http://schemas.openxmlformats.org/officeDocument/2006/relationships/oleObject" Target="../embeddings/oleObject526.bin"/></Relationships>
</file>

<file path=ppt/slides/_rels/slide118.xml.rels><?xml version="1.0" encoding="UTF-8" standalone="yes"?>
<Relationships xmlns="http://schemas.openxmlformats.org/package/2006/relationships"><Relationship Id="rId8" Type="http://schemas.openxmlformats.org/officeDocument/2006/relationships/vmlDrawing" Target="../drawings/vmlDrawing99.vml"/><Relationship Id="rId7" Type="http://schemas.openxmlformats.org/officeDocument/2006/relationships/slideLayout" Target="../slideLayouts/slideLayout4.xml"/><Relationship Id="rId6" Type="http://schemas.openxmlformats.org/officeDocument/2006/relationships/image" Target="../media/image472.wmf"/><Relationship Id="rId5" Type="http://schemas.openxmlformats.org/officeDocument/2006/relationships/oleObject" Target="../embeddings/oleObject534.bin"/><Relationship Id="rId4" Type="http://schemas.openxmlformats.org/officeDocument/2006/relationships/image" Target="../media/image471.wmf"/><Relationship Id="rId3" Type="http://schemas.openxmlformats.org/officeDocument/2006/relationships/oleObject" Target="../embeddings/oleObject533.bin"/><Relationship Id="rId2" Type="http://schemas.openxmlformats.org/officeDocument/2006/relationships/image" Target="../media/image470.wmf"/><Relationship Id="rId1" Type="http://schemas.openxmlformats.org/officeDocument/2006/relationships/oleObject" Target="../embeddings/oleObject532.bin"/></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vmlDrawing" Target="../drawings/vmlDrawing100.vml"/><Relationship Id="rId6" Type="http://schemas.openxmlformats.org/officeDocument/2006/relationships/slideLayout" Target="../slideLayouts/slideLayout1.xml"/><Relationship Id="rId5" Type="http://schemas.openxmlformats.org/officeDocument/2006/relationships/image" Target="../media/image473.wmf"/><Relationship Id="rId4" Type="http://schemas.openxmlformats.org/officeDocument/2006/relationships/oleObject" Target="../embeddings/oleObject535.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101.vml"/><Relationship Id="rId8" Type="http://schemas.openxmlformats.org/officeDocument/2006/relationships/slideLayout" Target="../slideLayouts/slideLayout1.xml"/><Relationship Id="rId7" Type="http://schemas.openxmlformats.org/officeDocument/2006/relationships/image" Target="../media/image474.wmf"/><Relationship Id="rId6" Type="http://schemas.openxmlformats.org/officeDocument/2006/relationships/oleObject" Target="../embeddings/oleObject537.bin"/><Relationship Id="rId5" Type="http://schemas.openxmlformats.org/officeDocument/2006/relationships/image" Target="../media/image473.wmf"/><Relationship Id="rId4" Type="http://schemas.openxmlformats.org/officeDocument/2006/relationships/oleObject" Target="../embeddings/oleObject536.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59.xml"/><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9" Type="http://schemas.openxmlformats.org/officeDocument/2006/relationships/oleObject" Target="../embeddings/oleObject542.bin"/><Relationship Id="rId8" Type="http://schemas.openxmlformats.org/officeDocument/2006/relationships/image" Target="../media/image478.wmf"/><Relationship Id="rId7" Type="http://schemas.openxmlformats.org/officeDocument/2006/relationships/oleObject" Target="../embeddings/oleObject541.bin"/><Relationship Id="rId6" Type="http://schemas.openxmlformats.org/officeDocument/2006/relationships/image" Target="../media/image477.wmf"/><Relationship Id="rId5" Type="http://schemas.openxmlformats.org/officeDocument/2006/relationships/oleObject" Target="../embeddings/oleObject540.bin"/><Relationship Id="rId4" Type="http://schemas.openxmlformats.org/officeDocument/2006/relationships/image" Target="../media/image476.wmf"/><Relationship Id="rId3" Type="http://schemas.openxmlformats.org/officeDocument/2006/relationships/oleObject" Target="../embeddings/oleObject539.bin"/><Relationship Id="rId29" Type="http://schemas.openxmlformats.org/officeDocument/2006/relationships/notesSlide" Target="../notesSlides/notesSlide60.xml"/><Relationship Id="rId28" Type="http://schemas.openxmlformats.org/officeDocument/2006/relationships/vmlDrawing" Target="../drawings/vmlDrawing102.vml"/><Relationship Id="rId27" Type="http://schemas.openxmlformats.org/officeDocument/2006/relationships/slideLayout" Target="../slideLayouts/slideLayout4.xml"/><Relationship Id="rId26" Type="http://schemas.openxmlformats.org/officeDocument/2006/relationships/image" Target="../media/image215.GIF"/><Relationship Id="rId25" Type="http://schemas.openxmlformats.org/officeDocument/2006/relationships/oleObject" Target="../embeddings/oleObject550.bin"/><Relationship Id="rId24" Type="http://schemas.openxmlformats.org/officeDocument/2006/relationships/image" Target="../media/image486.wmf"/><Relationship Id="rId23" Type="http://schemas.openxmlformats.org/officeDocument/2006/relationships/oleObject" Target="../embeddings/oleObject549.bin"/><Relationship Id="rId22" Type="http://schemas.openxmlformats.org/officeDocument/2006/relationships/image" Target="../media/image485.wmf"/><Relationship Id="rId21" Type="http://schemas.openxmlformats.org/officeDocument/2006/relationships/oleObject" Target="../embeddings/oleObject548.bin"/><Relationship Id="rId20" Type="http://schemas.openxmlformats.org/officeDocument/2006/relationships/image" Target="../media/image484.wmf"/><Relationship Id="rId2" Type="http://schemas.openxmlformats.org/officeDocument/2006/relationships/image" Target="../media/image475.wmf"/><Relationship Id="rId19" Type="http://schemas.openxmlformats.org/officeDocument/2006/relationships/oleObject" Target="../embeddings/oleObject547.bin"/><Relationship Id="rId18" Type="http://schemas.openxmlformats.org/officeDocument/2006/relationships/image" Target="../media/image483.wmf"/><Relationship Id="rId17" Type="http://schemas.openxmlformats.org/officeDocument/2006/relationships/oleObject" Target="../embeddings/oleObject546.bin"/><Relationship Id="rId16" Type="http://schemas.openxmlformats.org/officeDocument/2006/relationships/image" Target="../media/image482.jpeg"/><Relationship Id="rId15" Type="http://schemas.openxmlformats.org/officeDocument/2006/relationships/image" Target="../media/image481.wmf"/><Relationship Id="rId14" Type="http://schemas.openxmlformats.org/officeDocument/2006/relationships/oleObject" Target="../embeddings/oleObject545.bin"/><Relationship Id="rId13" Type="http://schemas.openxmlformats.org/officeDocument/2006/relationships/oleObject" Target="../embeddings/oleObject544.bin"/><Relationship Id="rId12" Type="http://schemas.openxmlformats.org/officeDocument/2006/relationships/image" Target="../media/image480.wmf"/><Relationship Id="rId11" Type="http://schemas.openxmlformats.org/officeDocument/2006/relationships/oleObject" Target="../embeddings/oleObject543.bin"/><Relationship Id="rId10" Type="http://schemas.openxmlformats.org/officeDocument/2006/relationships/image" Target="../media/image479.wmf"/><Relationship Id="rId1" Type="http://schemas.openxmlformats.org/officeDocument/2006/relationships/oleObject" Target="../embeddings/oleObject538.bin"/></Relationships>
</file>

<file path=ppt/slides/_rels/slide124.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vmlDrawing" Target="../drawings/vmlDrawing103.vml"/><Relationship Id="rId6" Type="http://schemas.openxmlformats.org/officeDocument/2006/relationships/slideLayout" Target="../slideLayouts/slideLayout1.xml"/><Relationship Id="rId5" Type="http://schemas.openxmlformats.org/officeDocument/2006/relationships/image" Target="../media/image473.wmf"/><Relationship Id="rId4" Type="http://schemas.openxmlformats.org/officeDocument/2006/relationships/oleObject" Target="../embeddings/oleObject551.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8" Type="http://schemas.openxmlformats.org/officeDocument/2006/relationships/vmlDrawing" Target="../drawings/vmlDrawing104.vml"/><Relationship Id="rId7" Type="http://schemas.openxmlformats.org/officeDocument/2006/relationships/slideLayout" Target="../slideLayouts/slideLayout4.xml"/><Relationship Id="rId6" Type="http://schemas.openxmlformats.org/officeDocument/2006/relationships/image" Target="../media/image489.wmf"/><Relationship Id="rId5" Type="http://schemas.openxmlformats.org/officeDocument/2006/relationships/oleObject" Target="../embeddings/oleObject554.bin"/><Relationship Id="rId4" Type="http://schemas.openxmlformats.org/officeDocument/2006/relationships/image" Target="../media/image488.wmf"/><Relationship Id="rId3" Type="http://schemas.openxmlformats.org/officeDocument/2006/relationships/oleObject" Target="../embeddings/oleObject553.bin"/><Relationship Id="rId2" Type="http://schemas.openxmlformats.org/officeDocument/2006/relationships/image" Target="../media/image487.wmf"/><Relationship Id="rId1" Type="http://schemas.openxmlformats.org/officeDocument/2006/relationships/oleObject" Target="../embeddings/oleObject552.bin"/></Relationships>
</file>

<file path=ppt/slides/_rels/slide126.xml.rels><?xml version="1.0" encoding="UTF-8" standalone="yes"?>
<Relationships xmlns="http://schemas.openxmlformats.org/package/2006/relationships"><Relationship Id="rId9" Type="http://schemas.openxmlformats.org/officeDocument/2006/relationships/oleObject" Target="../embeddings/oleObject559.bin"/><Relationship Id="rId8" Type="http://schemas.openxmlformats.org/officeDocument/2006/relationships/image" Target="../media/image493.wmf"/><Relationship Id="rId7" Type="http://schemas.openxmlformats.org/officeDocument/2006/relationships/oleObject" Target="../embeddings/oleObject558.bin"/><Relationship Id="rId6" Type="http://schemas.openxmlformats.org/officeDocument/2006/relationships/image" Target="../media/image492.wmf"/><Relationship Id="rId5" Type="http://schemas.openxmlformats.org/officeDocument/2006/relationships/oleObject" Target="../embeddings/oleObject557.bin"/><Relationship Id="rId4" Type="http://schemas.openxmlformats.org/officeDocument/2006/relationships/image" Target="../media/image491.wmf"/><Relationship Id="rId3" Type="http://schemas.openxmlformats.org/officeDocument/2006/relationships/oleObject" Target="../embeddings/oleObject556.bin"/><Relationship Id="rId2" Type="http://schemas.openxmlformats.org/officeDocument/2006/relationships/image" Target="../media/image490.wmf"/><Relationship Id="rId12" Type="http://schemas.openxmlformats.org/officeDocument/2006/relationships/vmlDrawing" Target="../drawings/vmlDrawing105.vml"/><Relationship Id="rId11" Type="http://schemas.openxmlformats.org/officeDocument/2006/relationships/slideLayout" Target="../slideLayouts/slideLayout4.xml"/><Relationship Id="rId10" Type="http://schemas.openxmlformats.org/officeDocument/2006/relationships/image" Target="../media/image494.wmf"/><Relationship Id="rId1" Type="http://schemas.openxmlformats.org/officeDocument/2006/relationships/oleObject" Target="../embeddings/oleObject555.bin"/></Relationships>
</file>

<file path=ppt/slides/_rels/slide127.xml.rels><?xml version="1.0" encoding="UTF-8" standalone="yes"?>
<Relationships xmlns="http://schemas.openxmlformats.org/package/2006/relationships"><Relationship Id="rId8" Type="http://schemas.openxmlformats.org/officeDocument/2006/relationships/vmlDrawing" Target="../drawings/vmlDrawing106.vml"/><Relationship Id="rId7" Type="http://schemas.openxmlformats.org/officeDocument/2006/relationships/slideLayout" Target="../slideLayouts/slideLayout4.xml"/><Relationship Id="rId6" Type="http://schemas.openxmlformats.org/officeDocument/2006/relationships/image" Target="../media/image497.wmf"/><Relationship Id="rId5" Type="http://schemas.openxmlformats.org/officeDocument/2006/relationships/oleObject" Target="../embeddings/oleObject562.bin"/><Relationship Id="rId4" Type="http://schemas.openxmlformats.org/officeDocument/2006/relationships/image" Target="../media/image496.wmf"/><Relationship Id="rId3" Type="http://schemas.openxmlformats.org/officeDocument/2006/relationships/oleObject" Target="../embeddings/oleObject561.bin"/><Relationship Id="rId2" Type="http://schemas.openxmlformats.org/officeDocument/2006/relationships/image" Target="../media/image495.wmf"/><Relationship Id="rId1" Type="http://schemas.openxmlformats.org/officeDocument/2006/relationships/oleObject" Target="../embeddings/oleObject560.bin"/></Relationships>
</file>

<file path=ppt/slides/_rels/slide12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01.wmf"/><Relationship Id="rId7" Type="http://schemas.openxmlformats.org/officeDocument/2006/relationships/oleObject" Target="../embeddings/oleObject566.bin"/><Relationship Id="rId6" Type="http://schemas.openxmlformats.org/officeDocument/2006/relationships/image" Target="../media/image500.wmf"/><Relationship Id="rId5" Type="http://schemas.openxmlformats.org/officeDocument/2006/relationships/oleObject" Target="../embeddings/oleObject565.bin"/><Relationship Id="rId4" Type="http://schemas.openxmlformats.org/officeDocument/2006/relationships/image" Target="../media/image499.wmf"/><Relationship Id="rId3" Type="http://schemas.openxmlformats.org/officeDocument/2006/relationships/oleObject" Target="../embeddings/oleObject564.bin"/><Relationship Id="rId2" Type="http://schemas.openxmlformats.org/officeDocument/2006/relationships/image" Target="../media/image498.wmf"/><Relationship Id="rId10" Type="http://schemas.openxmlformats.org/officeDocument/2006/relationships/vmlDrawing" Target="../drawings/vmlDrawing107.vml"/><Relationship Id="rId1" Type="http://schemas.openxmlformats.org/officeDocument/2006/relationships/oleObject" Target="../embeddings/oleObject563.bin"/></Relationships>
</file>

<file path=ppt/slides/_rels/slide129.xml.rels><?xml version="1.0" encoding="UTF-8" standalone="yes"?>
<Relationships xmlns="http://schemas.openxmlformats.org/package/2006/relationships"><Relationship Id="rId6" Type="http://schemas.openxmlformats.org/officeDocument/2006/relationships/vmlDrawing" Target="../drawings/vmlDrawing108.vml"/><Relationship Id="rId5" Type="http://schemas.openxmlformats.org/officeDocument/2006/relationships/slideLayout" Target="../slideLayouts/slideLayout4.xml"/><Relationship Id="rId4" Type="http://schemas.openxmlformats.org/officeDocument/2006/relationships/image" Target="../media/image503.wmf"/><Relationship Id="rId3" Type="http://schemas.openxmlformats.org/officeDocument/2006/relationships/oleObject" Target="../embeddings/oleObject568.bin"/><Relationship Id="rId2" Type="http://schemas.openxmlformats.org/officeDocument/2006/relationships/image" Target="../media/image502.wmf"/><Relationship Id="rId1" Type="http://schemas.openxmlformats.org/officeDocument/2006/relationships/oleObject" Target="../embeddings/oleObject567.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6" Type="http://schemas.openxmlformats.org/officeDocument/2006/relationships/vmlDrawing" Target="../drawings/vmlDrawing109.vml"/><Relationship Id="rId5" Type="http://schemas.openxmlformats.org/officeDocument/2006/relationships/slideLayout" Target="../slideLayouts/slideLayout4.xml"/><Relationship Id="rId4" Type="http://schemas.openxmlformats.org/officeDocument/2006/relationships/image" Target="../media/image505.wmf"/><Relationship Id="rId3" Type="http://schemas.openxmlformats.org/officeDocument/2006/relationships/oleObject" Target="../embeddings/oleObject570.bin"/><Relationship Id="rId2" Type="http://schemas.openxmlformats.org/officeDocument/2006/relationships/image" Target="../media/image504.wmf"/><Relationship Id="rId1" Type="http://schemas.openxmlformats.org/officeDocument/2006/relationships/oleObject" Target="../embeddings/oleObject569.bin"/></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09.wmf"/><Relationship Id="rId7" Type="http://schemas.openxmlformats.org/officeDocument/2006/relationships/oleObject" Target="../embeddings/oleObject574.bin"/><Relationship Id="rId6" Type="http://schemas.openxmlformats.org/officeDocument/2006/relationships/image" Target="../media/image508.wmf"/><Relationship Id="rId5" Type="http://schemas.openxmlformats.org/officeDocument/2006/relationships/oleObject" Target="../embeddings/oleObject573.bin"/><Relationship Id="rId4" Type="http://schemas.openxmlformats.org/officeDocument/2006/relationships/image" Target="../media/image507.wmf"/><Relationship Id="rId3" Type="http://schemas.openxmlformats.org/officeDocument/2006/relationships/oleObject" Target="../embeddings/oleObject572.bin"/><Relationship Id="rId2" Type="http://schemas.openxmlformats.org/officeDocument/2006/relationships/image" Target="../media/image506.wmf"/><Relationship Id="rId10" Type="http://schemas.openxmlformats.org/officeDocument/2006/relationships/vmlDrawing" Target="../drawings/vmlDrawing110.vml"/><Relationship Id="rId1" Type="http://schemas.openxmlformats.org/officeDocument/2006/relationships/oleObject" Target="../embeddings/oleObject571.bin"/></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111.vml"/><Relationship Id="rId3" Type="http://schemas.openxmlformats.org/officeDocument/2006/relationships/slideLayout" Target="../slideLayouts/slideLayout4.xml"/><Relationship Id="rId2" Type="http://schemas.openxmlformats.org/officeDocument/2006/relationships/image" Target="../media/image510.wmf"/><Relationship Id="rId1" Type="http://schemas.openxmlformats.org/officeDocument/2006/relationships/oleObject" Target="../embeddings/oleObject575.bin"/></Relationships>
</file>

<file path=ppt/slides/_rels/slide133.xml.rels><?xml version="1.0" encoding="UTF-8" standalone="yes"?>
<Relationships xmlns="http://schemas.openxmlformats.org/package/2006/relationships"><Relationship Id="rId6" Type="http://schemas.openxmlformats.org/officeDocument/2006/relationships/vmlDrawing" Target="../drawings/vmlDrawing112.vml"/><Relationship Id="rId5" Type="http://schemas.openxmlformats.org/officeDocument/2006/relationships/slideLayout" Target="../slideLayouts/slideLayout4.xml"/><Relationship Id="rId4" Type="http://schemas.openxmlformats.org/officeDocument/2006/relationships/image" Target="../media/image512.wmf"/><Relationship Id="rId3" Type="http://schemas.openxmlformats.org/officeDocument/2006/relationships/oleObject" Target="../embeddings/oleObject577.bin"/><Relationship Id="rId2" Type="http://schemas.openxmlformats.org/officeDocument/2006/relationships/image" Target="../media/image511.wmf"/><Relationship Id="rId1" Type="http://schemas.openxmlformats.org/officeDocument/2006/relationships/oleObject" Target="../embeddings/oleObject576.bin"/></Relationships>
</file>

<file path=ppt/slides/_rels/slide134.xml.rels><?xml version="1.0" encoding="UTF-8" standalone="yes"?>
<Relationships xmlns="http://schemas.openxmlformats.org/package/2006/relationships"><Relationship Id="rId6" Type="http://schemas.openxmlformats.org/officeDocument/2006/relationships/vmlDrawing" Target="../drawings/vmlDrawing113.vml"/><Relationship Id="rId5" Type="http://schemas.openxmlformats.org/officeDocument/2006/relationships/slideLayout" Target="../slideLayouts/slideLayout4.xml"/><Relationship Id="rId4" Type="http://schemas.openxmlformats.org/officeDocument/2006/relationships/image" Target="../media/image514.wmf"/><Relationship Id="rId3" Type="http://schemas.openxmlformats.org/officeDocument/2006/relationships/oleObject" Target="../embeddings/oleObject579.bin"/><Relationship Id="rId2" Type="http://schemas.openxmlformats.org/officeDocument/2006/relationships/image" Target="../media/image513.wmf"/><Relationship Id="rId1" Type="http://schemas.openxmlformats.org/officeDocument/2006/relationships/oleObject" Target="../embeddings/oleObject578.bin"/></Relationships>
</file>

<file path=ppt/slides/_rels/slide13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14.wmf"/><Relationship Id="rId7" Type="http://schemas.openxmlformats.org/officeDocument/2006/relationships/oleObject" Target="../embeddings/oleObject583.bin"/><Relationship Id="rId6" Type="http://schemas.openxmlformats.org/officeDocument/2006/relationships/image" Target="../media/image517.wmf"/><Relationship Id="rId5" Type="http://schemas.openxmlformats.org/officeDocument/2006/relationships/oleObject" Target="../embeddings/oleObject582.bin"/><Relationship Id="rId4" Type="http://schemas.openxmlformats.org/officeDocument/2006/relationships/image" Target="../media/image516.wmf"/><Relationship Id="rId3" Type="http://schemas.openxmlformats.org/officeDocument/2006/relationships/oleObject" Target="../embeddings/oleObject581.bin"/><Relationship Id="rId2" Type="http://schemas.openxmlformats.org/officeDocument/2006/relationships/image" Target="../media/image515.wmf"/><Relationship Id="rId10" Type="http://schemas.openxmlformats.org/officeDocument/2006/relationships/vmlDrawing" Target="../drawings/vmlDrawing114.vml"/><Relationship Id="rId1" Type="http://schemas.openxmlformats.org/officeDocument/2006/relationships/oleObject" Target="../embeddings/oleObject580.bin"/></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115.vml"/><Relationship Id="rId3" Type="http://schemas.openxmlformats.org/officeDocument/2006/relationships/slideLayout" Target="../slideLayouts/slideLayout4.xml"/><Relationship Id="rId2" Type="http://schemas.openxmlformats.org/officeDocument/2006/relationships/image" Target="../media/image518.wmf"/><Relationship Id="rId1" Type="http://schemas.openxmlformats.org/officeDocument/2006/relationships/oleObject" Target="../embeddings/oleObject584.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4" Type="http://schemas.openxmlformats.org/officeDocument/2006/relationships/vmlDrawing" Target="../drawings/vmlDrawing116.vml"/><Relationship Id="rId3" Type="http://schemas.openxmlformats.org/officeDocument/2006/relationships/slideLayout" Target="../slideLayouts/slideLayout4.xml"/><Relationship Id="rId2" Type="http://schemas.openxmlformats.org/officeDocument/2006/relationships/image" Target="../media/image519.wmf"/><Relationship Id="rId1" Type="http://schemas.openxmlformats.org/officeDocument/2006/relationships/oleObject" Target="../embeddings/oleObject585.bin"/></Relationships>
</file>

<file path=ppt/slides/_rels/slide139.xml.rels><?xml version="1.0" encoding="UTF-8" standalone="yes"?>
<Relationships xmlns="http://schemas.openxmlformats.org/package/2006/relationships"><Relationship Id="rId9" Type="http://schemas.openxmlformats.org/officeDocument/2006/relationships/vmlDrawing" Target="../drawings/vmlDrawing117.vml"/><Relationship Id="rId8" Type="http://schemas.openxmlformats.org/officeDocument/2006/relationships/slideLayout" Target="../slideLayouts/slideLayout1.xml"/><Relationship Id="rId7" Type="http://schemas.openxmlformats.org/officeDocument/2006/relationships/image" Target="../media/image520.wmf"/><Relationship Id="rId6" Type="http://schemas.openxmlformats.org/officeDocument/2006/relationships/oleObject" Target="../embeddings/oleObject587.bin"/><Relationship Id="rId5" Type="http://schemas.openxmlformats.org/officeDocument/2006/relationships/image" Target="../media/image473.wmf"/><Relationship Id="rId4" Type="http://schemas.openxmlformats.org/officeDocument/2006/relationships/oleObject" Target="../embeddings/oleObject586.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6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9" Type="http://schemas.openxmlformats.org/officeDocument/2006/relationships/oleObject" Target="../embeddings/oleObject592.bin"/><Relationship Id="rId8" Type="http://schemas.openxmlformats.org/officeDocument/2006/relationships/image" Target="../media/image524.wmf"/><Relationship Id="rId7" Type="http://schemas.openxmlformats.org/officeDocument/2006/relationships/oleObject" Target="../embeddings/oleObject591.bin"/><Relationship Id="rId6" Type="http://schemas.openxmlformats.org/officeDocument/2006/relationships/image" Target="../media/image523.wmf"/><Relationship Id="rId5" Type="http://schemas.openxmlformats.org/officeDocument/2006/relationships/oleObject" Target="../embeddings/oleObject590.bin"/><Relationship Id="rId4" Type="http://schemas.openxmlformats.org/officeDocument/2006/relationships/image" Target="../media/image522.wmf"/><Relationship Id="rId3" Type="http://schemas.openxmlformats.org/officeDocument/2006/relationships/oleObject" Target="../embeddings/oleObject589.bin"/><Relationship Id="rId2" Type="http://schemas.openxmlformats.org/officeDocument/2006/relationships/image" Target="../media/image521.wmf"/><Relationship Id="rId12" Type="http://schemas.openxmlformats.org/officeDocument/2006/relationships/vmlDrawing" Target="../drawings/vmlDrawing118.vml"/><Relationship Id="rId11" Type="http://schemas.openxmlformats.org/officeDocument/2006/relationships/slideLayout" Target="../slideLayouts/slideLayout4.xml"/><Relationship Id="rId10" Type="http://schemas.openxmlformats.org/officeDocument/2006/relationships/image" Target="../media/image525.wmf"/><Relationship Id="rId1" Type="http://schemas.openxmlformats.org/officeDocument/2006/relationships/oleObject" Target="../embeddings/oleObject588.bin"/></Relationships>
</file>

<file path=ppt/slides/_rels/slide14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529.wmf"/><Relationship Id="rId7" Type="http://schemas.openxmlformats.org/officeDocument/2006/relationships/oleObject" Target="../embeddings/oleObject596.bin"/><Relationship Id="rId6" Type="http://schemas.openxmlformats.org/officeDocument/2006/relationships/image" Target="../media/image528.wmf"/><Relationship Id="rId5" Type="http://schemas.openxmlformats.org/officeDocument/2006/relationships/oleObject" Target="../embeddings/oleObject595.bin"/><Relationship Id="rId4" Type="http://schemas.openxmlformats.org/officeDocument/2006/relationships/image" Target="../media/image527.wmf"/><Relationship Id="rId3" Type="http://schemas.openxmlformats.org/officeDocument/2006/relationships/oleObject" Target="../embeddings/oleObject594.bin"/><Relationship Id="rId2" Type="http://schemas.openxmlformats.org/officeDocument/2006/relationships/image" Target="../media/image526.wmf"/><Relationship Id="rId12" Type="http://schemas.openxmlformats.org/officeDocument/2006/relationships/vmlDrawing" Target="../drawings/vmlDrawing119.vml"/><Relationship Id="rId11" Type="http://schemas.openxmlformats.org/officeDocument/2006/relationships/slideLayout" Target="../slideLayouts/slideLayout6.xml"/><Relationship Id="rId10" Type="http://schemas.openxmlformats.org/officeDocument/2006/relationships/audio" Target="../media/audio2.wav"/><Relationship Id="rId1" Type="http://schemas.openxmlformats.org/officeDocument/2006/relationships/oleObject" Target="../embeddings/oleObject593.bin"/></Relationships>
</file>

<file path=ppt/slides/_rels/slide143.xml.rels><?xml version="1.0" encoding="UTF-8" standalone="yes"?>
<Relationships xmlns="http://schemas.openxmlformats.org/package/2006/relationships"><Relationship Id="rId9" Type="http://schemas.openxmlformats.org/officeDocument/2006/relationships/vmlDrawing" Target="../drawings/vmlDrawing120.vml"/><Relationship Id="rId8" Type="http://schemas.openxmlformats.org/officeDocument/2006/relationships/slideLayout" Target="../slideLayouts/slideLayout6.xml"/><Relationship Id="rId7" Type="http://schemas.openxmlformats.org/officeDocument/2006/relationships/audio" Target="../media/audio1.wav"/><Relationship Id="rId6" Type="http://schemas.openxmlformats.org/officeDocument/2006/relationships/image" Target="../media/image532.wmf"/><Relationship Id="rId5" Type="http://schemas.openxmlformats.org/officeDocument/2006/relationships/oleObject" Target="../embeddings/oleObject599.bin"/><Relationship Id="rId4" Type="http://schemas.openxmlformats.org/officeDocument/2006/relationships/image" Target="../media/image531.wmf"/><Relationship Id="rId3" Type="http://schemas.openxmlformats.org/officeDocument/2006/relationships/oleObject" Target="../embeddings/oleObject598.bin"/><Relationship Id="rId2" Type="http://schemas.openxmlformats.org/officeDocument/2006/relationships/image" Target="../media/image530.wmf"/><Relationship Id="rId1" Type="http://schemas.openxmlformats.org/officeDocument/2006/relationships/oleObject" Target="../embeddings/oleObject597.bin"/></Relationships>
</file>

<file path=ppt/slides/_rels/slide144.xml.rels><?xml version="1.0" encoding="UTF-8" standalone="yes"?>
<Relationships xmlns="http://schemas.openxmlformats.org/package/2006/relationships"><Relationship Id="rId9" Type="http://schemas.openxmlformats.org/officeDocument/2006/relationships/oleObject" Target="../embeddings/oleObject604.bin"/><Relationship Id="rId8" Type="http://schemas.openxmlformats.org/officeDocument/2006/relationships/image" Target="../media/image536.wmf"/><Relationship Id="rId7" Type="http://schemas.openxmlformats.org/officeDocument/2006/relationships/oleObject" Target="../embeddings/oleObject603.bin"/><Relationship Id="rId6" Type="http://schemas.openxmlformats.org/officeDocument/2006/relationships/image" Target="../media/image535.wmf"/><Relationship Id="rId5" Type="http://schemas.openxmlformats.org/officeDocument/2006/relationships/oleObject" Target="../embeddings/oleObject602.bin"/><Relationship Id="rId4" Type="http://schemas.openxmlformats.org/officeDocument/2006/relationships/image" Target="../media/image534.wmf"/><Relationship Id="rId3" Type="http://schemas.openxmlformats.org/officeDocument/2006/relationships/oleObject" Target="../embeddings/oleObject601.bin"/><Relationship Id="rId2" Type="http://schemas.openxmlformats.org/officeDocument/2006/relationships/image" Target="../media/image533.wmf"/><Relationship Id="rId15" Type="http://schemas.openxmlformats.org/officeDocument/2006/relationships/vmlDrawing" Target="../drawings/vmlDrawing121.vml"/><Relationship Id="rId14" Type="http://schemas.openxmlformats.org/officeDocument/2006/relationships/slideLayout" Target="../slideLayouts/slideLayout6.xml"/><Relationship Id="rId13" Type="http://schemas.openxmlformats.org/officeDocument/2006/relationships/audio" Target="../media/audio1.wav"/><Relationship Id="rId12" Type="http://schemas.openxmlformats.org/officeDocument/2006/relationships/image" Target="../media/image538.wmf"/><Relationship Id="rId11" Type="http://schemas.openxmlformats.org/officeDocument/2006/relationships/oleObject" Target="../embeddings/oleObject605.bin"/><Relationship Id="rId10" Type="http://schemas.openxmlformats.org/officeDocument/2006/relationships/image" Target="../media/image537.wmf"/><Relationship Id="rId1" Type="http://schemas.openxmlformats.org/officeDocument/2006/relationships/oleObject" Target="../embeddings/oleObject600.bin"/></Relationships>
</file>

<file path=ppt/slides/_rels/slide14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42.emf"/><Relationship Id="rId7" Type="http://schemas.openxmlformats.org/officeDocument/2006/relationships/oleObject" Target="../embeddings/oleObject609.bin"/><Relationship Id="rId6" Type="http://schemas.openxmlformats.org/officeDocument/2006/relationships/image" Target="../media/image541.wmf"/><Relationship Id="rId5" Type="http://schemas.openxmlformats.org/officeDocument/2006/relationships/oleObject" Target="../embeddings/oleObject608.bin"/><Relationship Id="rId4" Type="http://schemas.openxmlformats.org/officeDocument/2006/relationships/image" Target="../media/image540.wmf"/><Relationship Id="rId3" Type="http://schemas.openxmlformats.org/officeDocument/2006/relationships/oleObject" Target="../embeddings/oleObject607.bin"/><Relationship Id="rId2" Type="http://schemas.openxmlformats.org/officeDocument/2006/relationships/image" Target="../media/image539.wmf"/><Relationship Id="rId10" Type="http://schemas.openxmlformats.org/officeDocument/2006/relationships/vmlDrawing" Target="../drawings/vmlDrawing122.vml"/><Relationship Id="rId1" Type="http://schemas.openxmlformats.org/officeDocument/2006/relationships/oleObject" Target="../embeddings/oleObject606.bin"/></Relationships>
</file>

<file path=ppt/slides/_rels/slide146.xml.rels><?xml version="1.0" encoding="UTF-8" standalone="yes"?>
<Relationships xmlns="http://schemas.openxmlformats.org/package/2006/relationships"><Relationship Id="rId9" Type="http://schemas.openxmlformats.org/officeDocument/2006/relationships/oleObject" Target="../embeddings/oleObject614.bin"/><Relationship Id="rId8" Type="http://schemas.openxmlformats.org/officeDocument/2006/relationships/image" Target="../media/image546.wmf"/><Relationship Id="rId7" Type="http://schemas.openxmlformats.org/officeDocument/2006/relationships/oleObject" Target="../embeddings/oleObject613.bin"/><Relationship Id="rId6" Type="http://schemas.openxmlformats.org/officeDocument/2006/relationships/image" Target="../media/image545.wmf"/><Relationship Id="rId5" Type="http://schemas.openxmlformats.org/officeDocument/2006/relationships/oleObject" Target="../embeddings/oleObject612.bin"/><Relationship Id="rId4" Type="http://schemas.openxmlformats.org/officeDocument/2006/relationships/image" Target="../media/image544.wmf"/><Relationship Id="rId3" Type="http://schemas.openxmlformats.org/officeDocument/2006/relationships/oleObject" Target="../embeddings/oleObject611.bin"/><Relationship Id="rId28" Type="http://schemas.openxmlformats.org/officeDocument/2006/relationships/vmlDrawing" Target="../drawings/vmlDrawing123.vml"/><Relationship Id="rId27" Type="http://schemas.openxmlformats.org/officeDocument/2006/relationships/slideLayout" Target="../slideLayouts/slideLayout4.xml"/><Relationship Id="rId26" Type="http://schemas.openxmlformats.org/officeDocument/2006/relationships/image" Target="../media/image555.wmf"/><Relationship Id="rId25" Type="http://schemas.openxmlformats.org/officeDocument/2006/relationships/oleObject" Target="../embeddings/oleObject622.bin"/><Relationship Id="rId24" Type="http://schemas.openxmlformats.org/officeDocument/2006/relationships/image" Target="../media/image554.wmf"/><Relationship Id="rId23" Type="http://schemas.openxmlformats.org/officeDocument/2006/relationships/oleObject" Target="../embeddings/oleObject621.bin"/><Relationship Id="rId22" Type="http://schemas.openxmlformats.org/officeDocument/2006/relationships/image" Target="../media/image553.wmf"/><Relationship Id="rId21" Type="http://schemas.openxmlformats.org/officeDocument/2006/relationships/oleObject" Target="../embeddings/oleObject620.bin"/><Relationship Id="rId20" Type="http://schemas.openxmlformats.org/officeDocument/2006/relationships/image" Target="../media/image552.wmf"/><Relationship Id="rId2" Type="http://schemas.openxmlformats.org/officeDocument/2006/relationships/image" Target="../media/image543.wmf"/><Relationship Id="rId19" Type="http://schemas.openxmlformats.org/officeDocument/2006/relationships/oleObject" Target="../embeddings/oleObject619.bin"/><Relationship Id="rId18" Type="http://schemas.openxmlformats.org/officeDocument/2006/relationships/image" Target="../media/image551.wmf"/><Relationship Id="rId17" Type="http://schemas.openxmlformats.org/officeDocument/2006/relationships/oleObject" Target="../embeddings/oleObject618.bin"/><Relationship Id="rId16" Type="http://schemas.openxmlformats.org/officeDocument/2006/relationships/image" Target="../media/image550.wmf"/><Relationship Id="rId15" Type="http://schemas.openxmlformats.org/officeDocument/2006/relationships/oleObject" Target="../embeddings/oleObject617.bin"/><Relationship Id="rId14" Type="http://schemas.openxmlformats.org/officeDocument/2006/relationships/image" Target="../media/image549.wmf"/><Relationship Id="rId13" Type="http://schemas.openxmlformats.org/officeDocument/2006/relationships/oleObject" Target="../embeddings/oleObject616.bin"/><Relationship Id="rId12" Type="http://schemas.openxmlformats.org/officeDocument/2006/relationships/image" Target="../media/image548.wmf"/><Relationship Id="rId11" Type="http://schemas.openxmlformats.org/officeDocument/2006/relationships/oleObject" Target="../embeddings/oleObject615.bin"/><Relationship Id="rId10" Type="http://schemas.openxmlformats.org/officeDocument/2006/relationships/image" Target="../media/image547.wmf"/><Relationship Id="rId1" Type="http://schemas.openxmlformats.org/officeDocument/2006/relationships/oleObject" Target="../embeddings/oleObject610.bin"/></Relationships>
</file>

<file path=ppt/slides/_rels/slide14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59.wmf"/><Relationship Id="rId7" Type="http://schemas.openxmlformats.org/officeDocument/2006/relationships/oleObject" Target="../embeddings/oleObject626.bin"/><Relationship Id="rId6" Type="http://schemas.openxmlformats.org/officeDocument/2006/relationships/image" Target="../media/image558.wmf"/><Relationship Id="rId5" Type="http://schemas.openxmlformats.org/officeDocument/2006/relationships/oleObject" Target="../embeddings/oleObject625.bin"/><Relationship Id="rId4" Type="http://schemas.openxmlformats.org/officeDocument/2006/relationships/image" Target="../media/image557.wmf"/><Relationship Id="rId3" Type="http://schemas.openxmlformats.org/officeDocument/2006/relationships/oleObject" Target="../embeddings/oleObject624.bin"/><Relationship Id="rId2" Type="http://schemas.openxmlformats.org/officeDocument/2006/relationships/image" Target="../media/image556.wmf"/><Relationship Id="rId10" Type="http://schemas.openxmlformats.org/officeDocument/2006/relationships/vmlDrawing" Target="../drawings/vmlDrawing124.vml"/><Relationship Id="rId1" Type="http://schemas.openxmlformats.org/officeDocument/2006/relationships/oleObject" Target="../embeddings/oleObject623.bin"/></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slide" Target="slide9.xml"/><Relationship Id="rId4" Type="http://schemas.openxmlformats.org/officeDocument/2006/relationships/slide" Target="slide8.xml"/><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 Target="slide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0.xml.rels><?xml version="1.0" encoding="UTF-8" standalone="yes"?>
<Relationships xmlns="http://schemas.openxmlformats.org/package/2006/relationships"><Relationship Id="rId5" Type="http://schemas.openxmlformats.org/officeDocument/2006/relationships/vmlDrawing" Target="../drawings/vmlDrawing125.vml"/><Relationship Id="rId4" Type="http://schemas.openxmlformats.org/officeDocument/2006/relationships/slideLayout" Target="../slideLayouts/slideLayout4.xml"/><Relationship Id="rId3" Type="http://schemas.openxmlformats.org/officeDocument/2006/relationships/image" Target="../media/image561.wmf"/><Relationship Id="rId2" Type="http://schemas.openxmlformats.org/officeDocument/2006/relationships/oleObject" Target="../embeddings/oleObject627.bin"/><Relationship Id="rId1" Type="http://schemas.openxmlformats.org/officeDocument/2006/relationships/image" Target="../media/image560.png"/></Relationships>
</file>

<file path=ppt/slides/_rels/slide151.xml.rels><?xml version="1.0" encoding="UTF-8" standalone="yes"?>
<Relationships xmlns="http://schemas.openxmlformats.org/package/2006/relationships"><Relationship Id="rId9" Type="http://schemas.openxmlformats.org/officeDocument/2006/relationships/vmlDrawing" Target="../drawings/vmlDrawing126.vml"/><Relationship Id="rId8" Type="http://schemas.openxmlformats.org/officeDocument/2006/relationships/slideLayout" Target="../slideLayouts/slideLayout4.xml"/><Relationship Id="rId7" Type="http://schemas.openxmlformats.org/officeDocument/2006/relationships/image" Target="../media/image564.wmf"/><Relationship Id="rId6" Type="http://schemas.openxmlformats.org/officeDocument/2006/relationships/oleObject" Target="../embeddings/oleObject630.bin"/><Relationship Id="rId5" Type="http://schemas.openxmlformats.org/officeDocument/2006/relationships/slide" Target="slide2.xml"/><Relationship Id="rId4" Type="http://schemas.openxmlformats.org/officeDocument/2006/relationships/image" Target="../media/image563.wmf"/><Relationship Id="rId3" Type="http://schemas.openxmlformats.org/officeDocument/2006/relationships/oleObject" Target="../embeddings/oleObject629.bin"/><Relationship Id="rId2" Type="http://schemas.openxmlformats.org/officeDocument/2006/relationships/image" Target="../media/image562.wmf"/><Relationship Id="rId1" Type="http://schemas.openxmlformats.org/officeDocument/2006/relationships/oleObject" Target="../embeddings/oleObject628.bin"/></Relationships>
</file>

<file path=ppt/slides/_rels/slide152.xml.rels><?xml version="1.0" encoding="UTF-8" standalone="yes"?>
<Relationships xmlns="http://schemas.openxmlformats.org/package/2006/relationships"><Relationship Id="rId4" Type="http://schemas.openxmlformats.org/officeDocument/2006/relationships/vmlDrawing" Target="../drawings/vmlDrawing127.vml"/><Relationship Id="rId3" Type="http://schemas.openxmlformats.org/officeDocument/2006/relationships/slideLayout" Target="../slideLayouts/slideLayout4.xml"/><Relationship Id="rId2" Type="http://schemas.openxmlformats.org/officeDocument/2006/relationships/image" Target="../media/image565.wmf"/><Relationship Id="rId1" Type="http://schemas.openxmlformats.org/officeDocument/2006/relationships/oleObject" Target="../embeddings/oleObject631.bin"/></Relationships>
</file>

<file path=ppt/slides/_rels/slide153.xml.rels><?xml version="1.0" encoding="UTF-8" standalone="yes"?>
<Relationships xmlns="http://schemas.openxmlformats.org/package/2006/relationships"><Relationship Id="rId5" Type="http://schemas.openxmlformats.org/officeDocument/2006/relationships/vmlDrawing" Target="../drawings/vmlDrawing128.vml"/><Relationship Id="rId4" Type="http://schemas.openxmlformats.org/officeDocument/2006/relationships/slideLayout" Target="../slideLayouts/slideLayout4.xml"/><Relationship Id="rId3" Type="http://schemas.openxmlformats.org/officeDocument/2006/relationships/image" Target="../media/image566.wmf"/><Relationship Id="rId2" Type="http://schemas.openxmlformats.org/officeDocument/2006/relationships/oleObject" Target="../embeddings/oleObject632.bin"/><Relationship Id="rId1" Type="http://schemas.openxmlformats.org/officeDocument/2006/relationships/slide" Target="slide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4" Type="http://schemas.openxmlformats.org/officeDocument/2006/relationships/vmlDrawing" Target="../drawings/vmlDrawing129.vml"/><Relationship Id="rId3" Type="http://schemas.openxmlformats.org/officeDocument/2006/relationships/slideLayout" Target="../slideLayouts/slideLayout4.xml"/><Relationship Id="rId2" Type="http://schemas.openxmlformats.org/officeDocument/2006/relationships/image" Target="../media/image567.wmf"/><Relationship Id="rId1" Type="http://schemas.openxmlformats.org/officeDocument/2006/relationships/oleObject" Target="../embeddings/oleObject633.bin"/></Relationships>
</file>

<file path=ppt/slides/_rels/slide156.xml.rels><?xml version="1.0" encoding="UTF-8" standalone="yes"?>
<Relationships xmlns="http://schemas.openxmlformats.org/package/2006/relationships"><Relationship Id="rId8" Type="http://schemas.openxmlformats.org/officeDocument/2006/relationships/vmlDrawing" Target="../drawings/vmlDrawing130.vml"/><Relationship Id="rId7" Type="http://schemas.openxmlformats.org/officeDocument/2006/relationships/slideLayout" Target="../slideLayouts/slideLayout4.xml"/><Relationship Id="rId6" Type="http://schemas.openxmlformats.org/officeDocument/2006/relationships/image" Target="../media/image570.wmf"/><Relationship Id="rId5" Type="http://schemas.openxmlformats.org/officeDocument/2006/relationships/oleObject" Target="../embeddings/oleObject636.bin"/><Relationship Id="rId4" Type="http://schemas.openxmlformats.org/officeDocument/2006/relationships/image" Target="../media/image569.wmf"/><Relationship Id="rId3" Type="http://schemas.openxmlformats.org/officeDocument/2006/relationships/oleObject" Target="../embeddings/oleObject635.bin"/><Relationship Id="rId2" Type="http://schemas.openxmlformats.org/officeDocument/2006/relationships/image" Target="../media/image568.wmf"/><Relationship Id="rId1" Type="http://schemas.openxmlformats.org/officeDocument/2006/relationships/oleObject" Target="../embeddings/oleObject634.bin"/></Relationships>
</file>

<file path=ppt/slides/_rels/slide157.xml.rels><?xml version="1.0" encoding="UTF-8" standalone="yes"?>
<Relationships xmlns="http://schemas.openxmlformats.org/package/2006/relationships"><Relationship Id="rId6" Type="http://schemas.openxmlformats.org/officeDocument/2006/relationships/vmlDrawing" Target="../drawings/vmlDrawing131.vml"/><Relationship Id="rId5" Type="http://schemas.openxmlformats.org/officeDocument/2006/relationships/slideLayout" Target="../slideLayouts/slideLayout4.xml"/><Relationship Id="rId4" Type="http://schemas.openxmlformats.org/officeDocument/2006/relationships/image" Target="../media/image572.wmf"/><Relationship Id="rId3" Type="http://schemas.openxmlformats.org/officeDocument/2006/relationships/oleObject" Target="../embeddings/oleObject638.bin"/><Relationship Id="rId2" Type="http://schemas.openxmlformats.org/officeDocument/2006/relationships/image" Target="../media/image571.wmf"/><Relationship Id="rId1" Type="http://schemas.openxmlformats.org/officeDocument/2006/relationships/oleObject" Target="../embeddings/oleObject637.bin"/></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4.png"/><Relationship Id="rId1" Type="http://schemas.openxmlformats.org/officeDocument/2006/relationships/image" Target="../media/image573.png"/></Relationships>
</file>

<file path=ppt/slides/_rels/slide159.xml.rels><?xml version="1.0" encoding="UTF-8" standalone="yes"?>
<Relationships xmlns="http://schemas.openxmlformats.org/package/2006/relationships"><Relationship Id="rId9" Type="http://schemas.openxmlformats.org/officeDocument/2006/relationships/image" Target="../media/image19.wmf"/><Relationship Id="rId8" Type="http://schemas.openxmlformats.org/officeDocument/2006/relationships/oleObject" Target="../embeddings/oleObject641.bin"/><Relationship Id="rId7" Type="http://schemas.openxmlformats.org/officeDocument/2006/relationships/image" Target="../media/image575.wmf"/><Relationship Id="rId6" Type="http://schemas.openxmlformats.org/officeDocument/2006/relationships/oleObject" Target="../embeddings/oleObject640.bin"/><Relationship Id="rId5" Type="http://schemas.openxmlformats.org/officeDocument/2006/relationships/image" Target="../media/image473.wmf"/><Relationship Id="rId4" Type="http://schemas.openxmlformats.org/officeDocument/2006/relationships/oleObject" Target="../embeddings/oleObject639.bin"/><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63.xml"/><Relationship Id="rId17" Type="http://schemas.openxmlformats.org/officeDocument/2006/relationships/vmlDrawing" Target="../drawings/vmlDrawing132.vml"/><Relationship Id="rId16" Type="http://schemas.openxmlformats.org/officeDocument/2006/relationships/slideLayout" Target="../slideLayouts/slideLayout1.xml"/><Relationship Id="rId15" Type="http://schemas.openxmlformats.org/officeDocument/2006/relationships/image" Target="../media/image578.wmf"/><Relationship Id="rId14" Type="http://schemas.openxmlformats.org/officeDocument/2006/relationships/oleObject" Target="../embeddings/oleObject644.bin"/><Relationship Id="rId13" Type="http://schemas.openxmlformats.org/officeDocument/2006/relationships/image" Target="../media/image577.wmf"/><Relationship Id="rId12" Type="http://schemas.openxmlformats.org/officeDocument/2006/relationships/oleObject" Target="../embeddings/oleObject643.bin"/><Relationship Id="rId11" Type="http://schemas.openxmlformats.org/officeDocument/2006/relationships/image" Target="../media/image576.wmf"/><Relationship Id="rId10" Type="http://schemas.openxmlformats.org/officeDocument/2006/relationships/oleObject" Target="../embeddings/oleObject642.bin"/><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image" Target="../media/image29.wmf"/><Relationship Id="rId8" Type="http://schemas.openxmlformats.org/officeDocument/2006/relationships/oleObject" Target="../embeddings/oleObject16.bin"/><Relationship Id="rId7" Type="http://schemas.openxmlformats.org/officeDocument/2006/relationships/image" Target="../media/image28.wmf"/><Relationship Id="rId6" Type="http://schemas.openxmlformats.org/officeDocument/2006/relationships/oleObject" Target="../embeddings/oleObject15.bin"/><Relationship Id="rId5" Type="http://schemas.openxmlformats.org/officeDocument/2006/relationships/image" Target="../media/image27.wmf"/><Relationship Id="rId4" Type="http://schemas.openxmlformats.org/officeDocument/2006/relationships/oleObject" Target="../embeddings/oleObject14.bin"/><Relationship Id="rId3" Type="http://schemas.openxmlformats.org/officeDocument/2006/relationships/image" Target="../media/image5.png"/><Relationship Id="rId2" Type="http://schemas.openxmlformats.org/officeDocument/2006/relationships/image" Target="../media/image4.png"/><Relationship Id="rId16" Type="http://schemas.openxmlformats.org/officeDocument/2006/relationships/notesSlide" Target="../notesSlides/notesSlide13.xml"/><Relationship Id="rId15" Type="http://schemas.openxmlformats.org/officeDocument/2006/relationships/vmlDrawing" Target="../drawings/vmlDrawing5.vml"/><Relationship Id="rId14" Type="http://schemas.openxmlformats.org/officeDocument/2006/relationships/slideLayout" Target="../slideLayouts/slideLayout1.xml"/><Relationship Id="rId13" Type="http://schemas.openxmlformats.org/officeDocument/2006/relationships/image" Target="../media/image31.wmf"/><Relationship Id="rId12" Type="http://schemas.openxmlformats.org/officeDocument/2006/relationships/oleObject" Target="../embeddings/oleObject18.bin"/><Relationship Id="rId11" Type="http://schemas.openxmlformats.org/officeDocument/2006/relationships/image" Target="../media/image30.wmf"/><Relationship Id="rId10" Type="http://schemas.openxmlformats.org/officeDocument/2006/relationships/oleObject" Target="../embeddings/oleObject17.bin"/><Relationship Id="rId1" Type="http://schemas.openxmlformats.org/officeDocument/2006/relationships/image" Target="../media/image3.png"/></Relationships>
</file>

<file path=ppt/slides/_rels/slide160.xml.rels><?xml version="1.0" encoding="UTF-8" standalone="yes"?>
<Relationships xmlns="http://schemas.openxmlformats.org/package/2006/relationships"><Relationship Id="rId9" Type="http://schemas.openxmlformats.org/officeDocument/2006/relationships/notesSlide" Target="../notesSlides/notesSlide64.xml"/><Relationship Id="rId8" Type="http://schemas.openxmlformats.org/officeDocument/2006/relationships/vmlDrawing" Target="../drawings/vmlDrawing133.vml"/><Relationship Id="rId7" Type="http://schemas.openxmlformats.org/officeDocument/2006/relationships/slideLayout" Target="../slideLayouts/slideLayout1.xml"/><Relationship Id="rId6" Type="http://schemas.openxmlformats.org/officeDocument/2006/relationships/image" Target="../media/image579.png"/><Relationship Id="rId5" Type="http://schemas.openxmlformats.org/officeDocument/2006/relationships/image" Target="../media/image473.wmf"/><Relationship Id="rId4" Type="http://schemas.openxmlformats.org/officeDocument/2006/relationships/oleObject" Target="../embeddings/oleObject645.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1.xml.rels><?xml version="1.0" encoding="UTF-8" standalone="yes"?>
<Relationships xmlns="http://schemas.openxmlformats.org/package/2006/relationships"><Relationship Id="rId9" Type="http://schemas.openxmlformats.org/officeDocument/2006/relationships/image" Target="../media/image581.wmf"/><Relationship Id="rId8" Type="http://schemas.openxmlformats.org/officeDocument/2006/relationships/oleObject" Target="../embeddings/oleObject648.bin"/><Relationship Id="rId7" Type="http://schemas.openxmlformats.org/officeDocument/2006/relationships/image" Target="../media/image580.wmf"/><Relationship Id="rId6" Type="http://schemas.openxmlformats.org/officeDocument/2006/relationships/oleObject" Target="../embeddings/oleObject647.bin"/><Relationship Id="rId5" Type="http://schemas.openxmlformats.org/officeDocument/2006/relationships/image" Target="../media/image473.wmf"/><Relationship Id="rId4" Type="http://schemas.openxmlformats.org/officeDocument/2006/relationships/oleObject" Target="../embeddings/oleObject646.bin"/><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65.xml"/><Relationship Id="rId13" Type="http://schemas.openxmlformats.org/officeDocument/2006/relationships/vmlDrawing" Target="../drawings/vmlDrawing134.vml"/><Relationship Id="rId12" Type="http://schemas.openxmlformats.org/officeDocument/2006/relationships/slideLayout" Target="../slideLayouts/slideLayout1.xml"/><Relationship Id="rId11" Type="http://schemas.openxmlformats.org/officeDocument/2006/relationships/image" Target="../media/image583.png"/><Relationship Id="rId10" Type="http://schemas.openxmlformats.org/officeDocument/2006/relationships/image" Target="../media/image582.png"/><Relationship Id="rId1" Type="http://schemas.openxmlformats.org/officeDocument/2006/relationships/image" Target="../media/image3.png"/></Relationships>
</file>

<file path=ppt/slides/_rels/slide162.xml.rels><?xml version="1.0" encoding="UTF-8" standalone="yes"?>
<Relationships xmlns="http://schemas.openxmlformats.org/package/2006/relationships"><Relationship Id="rId9" Type="http://schemas.openxmlformats.org/officeDocument/2006/relationships/oleObject" Target="../embeddings/oleObject653.bin"/><Relationship Id="rId8" Type="http://schemas.openxmlformats.org/officeDocument/2006/relationships/image" Target="../media/image576.wmf"/><Relationship Id="rId7" Type="http://schemas.openxmlformats.org/officeDocument/2006/relationships/oleObject" Target="../embeddings/oleObject652.bin"/><Relationship Id="rId6" Type="http://schemas.openxmlformats.org/officeDocument/2006/relationships/image" Target="../media/image19.wmf"/><Relationship Id="rId5" Type="http://schemas.openxmlformats.org/officeDocument/2006/relationships/oleObject" Target="../embeddings/oleObject651.bin"/><Relationship Id="rId4" Type="http://schemas.openxmlformats.org/officeDocument/2006/relationships/image" Target="../media/image581.wmf"/><Relationship Id="rId3" Type="http://schemas.openxmlformats.org/officeDocument/2006/relationships/oleObject" Target="../embeddings/oleObject650.bin"/><Relationship Id="rId2" Type="http://schemas.openxmlformats.org/officeDocument/2006/relationships/image" Target="../media/image473.wmf"/><Relationship Id="rId15" Type="http://schemas.openxmlformats.org/officeDocument/2006/relationships/notesSlide" Target="../notesSlides/notesSlide66.xml"/><Relationship Id="rId14" Type="http://schemas.openxmlformats.org/officeDocument/2006/relationships/vmlDrawing" Target="../drawings/vmlDrawing135.vml"/><Relationship Id="rId13" Type="http://schemas.openxmlformats.org/officeDocument/2006/relationships/slideLayout" Target="../slideLayouts/slideLayout1.xml"/><Relationship Id="rId12" Type="http://schemas.openxmlformats.org/officeDocument/2006/relationships/image" Target="../media/image585.wmf"/><Relationship Id="rId11" Type="http://schemas.openxmlformats.org/officeDocument/2006/relationships/oleObject" Target="../embeddings/oleObject654.bin"/><Relationship Id="rId10" Type="http://schemas.openxmlformats.org/officeDocument/2006/relationships/image" Target="../media/image584.wmf"/><Relationship Id="rId1" Type="http://schemas.openxmlformats.org/officeDocument/2006/relationships/oleObject" Target="../embeddings/oleObject649.bin"/></Relationships>
</file>

<file path=ppt/slides/_rels/slide163.xml.rels><?xml version="1.0" encoding="UTF-8" standalone="yes"?>
<Relationships xmlns="http://schemas.openxmlformats.org/package/2006/relationships"><Relationship Id="rId9" Type="http://schemas.openxmlformats.org/officeDocument/2006/relationships/image" Target="../media/image587.wmf"/><Relationship Id="rId8" Type="http://schemas.openxmlformats.org/officeDocument/2006/relationships/oleObject" Target="../embeddings/oleObject657.bin"/><Relationship Id="rId7" Type="http://schemas.openxmlformats.org/officeDocument/2006/relationships/image" Target="../media/image586.wmf"/><Relationship Id="rId6" Type="http://schemas.openxmlformats.org/officeDocument/2006/relationships/oleObject" Target="../embeddings/oleObject656.bin"/><Relationship Id="rId5" Type="http://schemas.openxmlformats.org/officeDocument/2006/relationships/image" Target="../media/image473.wmf"/><Relationship Id="rId4" Type="http://schemas.openxmlformats.org/officeDocument/2006/relationships/oleObject" Target="../embeddings/oleObject655.bin"/><Relationship Id="rId3" Type="http://schemas.openxmlformats.org/officeDocument/2006/relationships/image" Target="../media/image5.png"/><Relationship Id="rId2" Type="http://schemas.openxmlformats.org/officeDocument/2006/relationships/image" Target="../media/image4.png"/><Relationship Id="rId16" Type="http://schemas.openxmlformats.org/officeDocument/2006/relationships/notesSlide" Target="../notesSlides/notesSlide67.xml"/><Relationship Id="rId15" Type="http://schemas.openxmlformats.org/officeDocument/2006/relationships/vmlDrawing" Target="../drawings/vmlDrawing136.vml"/><Relationship Id="rId14" Type="http://schemas.openxmlformats.org/officeDocument/2006/relationships/slideLayout" Target="../slideLayouts/slideLayout1.xml"/><Relationship Id="rId13" Type="http://schemas.openxmlformats.org/officeDocument/2006/relationships/image" Target="../media/image589.wmf"/><Relationship Id="rId12" Type="http://schemas.openxmlformats.org/officeDocument/2006/relationships/oleObject" Target="../embeddings/oleObject659.bin"/><Relationship Id="rId11" Type="http://schemas.openxmlformats.org/officeDocument/2006/relationships/image" Target="../media/image588.wmf"/><Relationship Id="rId10" Type="http://schemas.openxmlformats.org/officeDocument/2006/relationships/oleObject" Target="../embeddings/oleObject658.bin"/><Relationship Id="rId1" Type="http://schemas.openxmlformats.org/officeDocument/2006/relationships/image" Target="../media/image3.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9" Type="http://schemas.openxmlformats.org/officeDocument/2006/relationships/oleObject" Target="../embeddings/oleObject664.bin"/><Relationship Id="rId8" Type="http://schemas.openxmlformats.org/officeDocument/2006/relationships/image" Target="../media/image593.wmf"/><Relationship Id="rId7" Type="http://schemas.openxmlformats.org/officeDocument/2006/relationships/oleObject" Target="../embeddings/oleObject663.bin"/><Relationship Id="rId6" Type="http://schemas.openxmlformats.org/officeDocument/2006/relationships/image" Target="../media/image592.wmf"/><Relationship Id="rId5" Type="http://schemas.openxmlformats.org/officeDocument/2006/relationships/oleObject" Target="../embeddings/oleObject662.bin"/><Relationship Id="rId4" Type="http://schemas.openxmlformats.org/officeDocument/2006/relationships/image" Target="../media/image591.wmf"/><Relationship Id="rId3" Type="http://schemas.openxmlformats.org/officeDocument/2006/relationships/oleObject" Target="../embeddings/oleObject661.bin"/><Relationship Id="rId2" Type="http://schemas.openxmlformats.org/officeDocument/2006/relationships/image" Target="../media/image590.wmf"/><Relationship Id="rId16" Type="http://schemas.openxmlformats.org/officeDocument/2006/relationships/vmlDrawing" Target="../drawings/vmlDrawing137.vml"/><Relationship Id="rId15" Type="http://schemas.openxmlformats.org/officeDocument/2006/relationships/slideLayout" Target="../slideLayouts/slideLayout16.xml"/><Relationship Id="rId14" Type="http://schemas.openxmlformats.org/officeDocument/2006/relationships/image" Target="../media/image596.wmf"/><Relationship Id="rId13" Type="http://schemas.openxmlformats.org/officeDocument/2006/relationships/oleObject" Target="../embeddings/oleObject666.bin"/><Relationship Id="rId12" Type="http://schemas.openxmlformats.org/officeDocument/2006/relationships/image" Target="../media/image595.wmf"/><Relationship Id="rId11" Type="http://schemas.openxmlformats.org/officeDocument/2006/relationships/oleObject" Target="../embeddings/oleObject665.bin"/><Relationship Id="rId10" Type="http://schemas.openxmlformats.org/officeDocument/2006/relationships/image" Target="../media/image594.wmf"/><Relationship Id="rId1" Type="http://schemas.openxmlformats.org/officeDocument/2006/relationships/oleObject" Target="../embeddings/oleObject660.bin"/></Relationships>
</file>

<file path=ppt/slides/_rels/slide166.xml.rels><?xml version="1.0" encoding="UTF-8" standalone="yes"?>
<Relationships xmlns="http://schemas.openxmlformats.org/package/2006/relationships"><Relationship Id="rId9" Type="http://schemas.openxmlformats.org/officeDocument/2006/relationships/oleObject" Target="../embeddings/oleObject671.bin"/><Relationship Id="rId8" Type="http://schemas.openxmlformats.org/officeDocument/2006/relationships/image" Target="../media/image600.wmf"/><Relationship Id="rId7" Type="http://schemas.openxmlformats.org/officeDocument/2006/relationships/oleObject" Target="../embeddings/oleObject670.bin"/><Relationship Id="rId6" Type="http://schemas.openxmlformats.org/officeDocument/2006/relationships/image" Target="../media/image599.wmf"/><Relationship Id="rId5" Type="http://schemas.openxmlformats.org/officeDocument/2006/relationships/oleObject" Target="../embeddings/oleObject669.bin"/><Relationship Id="rId4" Type="http://schemas.openxmlformats.org/officeDocument/2006/relationships/image" Target="../media/image598.wmf"/><Relationship Id="rId3" Type="http://schemas.openxmlformats.org/officeDocument/2006/relationships/oleObject" Target="../embeddings/oleObject668.bin"/><Relationship Id="rId2" Type="http://schemas.openxmlformats.org/officeDocument/2006/relationships/image" Target="../media/image597.wmf"/><Relationship Id="rId12" Type="http://schemas.openxmlformats.org/officeDocument/2006/relationships/vmlDrawing" Target="../drawings/vmlDrawing138.vml"/><Relationship Id="rId11" Type="http://schemas.openxmlformats.org/officeDocument/2006/relationships/slideLayout" Target="../slideLayouts/slideLayout16.xml"/><Relationship Id="rId10" Type="http://schemas.openxmlformats.org/officeDocument/2006/relationships/image" Target="../media/image601.wmf"/><Relationship Id="rId1" Type="http://schemas.openxmlformats.org/officeDocument/2006/relationships/oleObject" Target="../embeddings/oleObject667.bin"/></Relationships>
</file>

<file path=ppt/slides/_rels/slide167.xml.rels><?xml version="1.0" encoding="UTF-8" standalone="yes"?>
<Relationships xmlns="http://schemas.openxmlformats.org/package/2006/relationships"><Relationship Id="rId8" Type="http://schemas.openxmlformats.org/officeDocument/2006/relationships/vmlDrawing" Target="../drawings/vmlDrawing139.vml"/><Relationship Id="rId7" Type="http://schemas.openxmlformats.org/officeDocument/2006/relationships/slideLayout" Target="../slideLayouts/slideLayout13.xml"/><Relationship Id="rId6" Type="http://schemas.openxmlformats.org/officeDocument/2006/relationships/image" Target="../media/image604.wmf"/><Relationship Id="rId5" Type="http://schemas.openxmlformats.org/officeDocument/2006/relationships/oleObject" Target="../embeddings/oleObject674.bin"/><Relationship Id="rId4" Type="http://schemas.openxmlformats.org/officeDocument/2006/relationships/image" Target="../media/image603.wmf"/><Relationship Id="rId3" Type="http://schemas.openxmlformats.org/officeDocument/2006/relationships/oleObject" Target="../embeddings/oleObject673.bin"/><Relationship Id="rId2" Type="http://schemas.openxmlformats.org/officeDocument/2006/relationships/image" Target="../media/image602.wmf"/><Relationship Id="rId1" Type="http://schemas.openxmlformats.org/officeDocument/2006/relationships/oleObject" Target="../embeddings/oleObject672.bin"/></Relationships>
</file>

<file path=ppt/slides/_rels/slide168.xml.rels><?xml version="1.0" encoding="UTF-8" standalone="yes"?>
<Relationships xmlns="http://schemas.openxmlformats.org/package/2006/relationships"><Relationship Id="rId8" Type="http://schemas.openxmlformats.org/officeDocument/2006/relationships/vmlDrawing" Target="../drawings/vmlDrawing140.vml"/><Relationship Id="rId7" Type="http://schemas.openxmlformats.org/officeDocument/2006/relationships/slideLayout" Target="../slideLayouts/slideLayout11.xml"/><Relationship Id="rId6" Type="http://schemas.openxmlformats.org/officeDocument/2006/relationships/image" Target="../media/image607.wmf"/><Relationship Id="rId5" Type="http://schemas.openxmlformats.org/officeDocument/2006/relationships/oleObject" Target="../embeddings/oleObject677.bin"/><Relationship Id="rId4" Type="http://schemas.openxmlformats.org/officeDocument/2006/relationships/image" Target="../media/image606.wmf"/><Relationship Id="rId3" Type="http://schemas.openxmlformats.org/officeDocument/2006/relationships/oleObject" Target="../embeddings/oleObject676.bin"/><Relationship Id="rId2" Type="http://schemas.openxmlformats.org/officeDocument/2006/relationships/image" Target="../media/image605.wmf"/><Relationship Id="rId1" Type="http://schemas.openxmlformats.org/officeDocument/2006/relationships/oleObject" Target="../embeddings/oleObject675.bin"/></Relationships>
</file>

<file path=ppt/slides/_rels/slide16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611.wmf"/><Relationship Id="rId7" Type="http://schemas.openxmlformats.org/officeDocument/2006/relationships/oleObject" Target="../embeddings/oleObject681.bin"/><Relationship Id="rId6" Type="http://schemas.openxmlformats.org/officeDocument/2006/relationships/image" Target="../media/image610.wmf"/><Relationship Id="rId5" Type="http://schemas.openxmlformats.org/officeDocument/2006/relationships/oleObject" Target="../embeddings/oleObject680.bin"/><Relationship Id="rId4" Type="http://schemas.openxmlformats.org/officeDocument/2006/relationships/image" Target="../media/image609.wmf"/><Relationship Id="rId3" Type="http://schemas.openxmlformats.org/officeDocument/2006/relationships/oleObject" Target="../embeddings/oleObject679.bin"/><Relationship Id="rId2" Type="http://schemas.openxmlformats.org/officeDocument/2006/relationships/image" Target="../media/image608.wmf"/><Relationship Id="rId10" Type="http://schemas.openxmlformats.org/officeDocument/2006/relationships/vmlDrawing" Target="../drawings/vmlDrawing141.vml"/><Relationship Id="rId1" Type="http://schemas.openxmlformats.org/officeDocument/2006/relationships/oleObject" Target="../embeddings/oleObject67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170.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615.wmf"/><Relationship Id="rId7" Type="http://schemas.openxmlformats.org/officeDocument/2006/relationships/oleObject" Target="../embeddings/oleObject685.bin"/><Relationship Id="rId6" Type="http://schemas.openxmlformats.org/officeDocument/2006/relationships/image" Target="../media/image614.wmf"/><Relationship Id="rId5" Type="http://schemas.openxmlformats.org/officeDocument/2006/relationships/oleObject" Target="../embeddings/oleObject684.bin"/><Relationship Id="rId4" Type="http://schemas.openxmlformats.org/officeDocument/2006/relationships/image" Target="../media/image613.wmf"/><Relationship Id="rId3" Type="http://schemas.openxmlformats.org/officeDocument/2006/relationships/oleObject" Target="../embeddings/oleObject683.bin"/><Relationship Id="rId2" Type="http://schemas.openxmlformats.org/officeDocument/2006/relationships/image" Target="../media/image612.wmf"/><Relationship Id="rId10" Type="http://schemas.openxmlformats.org/officeDocument/2006/relationships/vmlDrawing" Target="../drawings/vmlDrawing142.vml"/><Relationship Id="rId1" Type="http://schemas.openxmlformats.org/officeDocument/2006/relationships/oleObject" Target="../embeddings/oleObject682.bin"/></Relationships>
</file>

<file path=ppt/slides/_rels/slide17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619.wmf"/><Relationship Id="rId7" Type="http://schemas.openxmlformats.org/officeDocument/2006/relationships/oleObject" Target="../embeddings/oleObject689.bin"/><Relationship Id="rId6" Type="http://schemas.openxmlformats.org/officeDocument/2006/relationships/image" Target="../media/image618.wmf"/><Relationship Id="rId5" Type="http://schemas.openxmlformats.org/officeDocument/2006/relationships/oleObject" Target="../embeddings/oleObject688.bin"/><Relationship Id="rId4" Type="http://schemas.openxmlformats.org/officeDocument/2006/relationships/image" Target="../media/image617.wmf"/><Relationship Id="rId3" Type="http://schemas.openxmlformats.org/officeDocument/2006/relationships/oleObject" Target="../embeddings/oleObject687.bin"/><Relationship Id="rId2" Type="http://schemas.openxmlformats.org/officeDocument/2006/relationships/image" Target="../media/image616.wmf"/><Relationship Id="rId10" Type="http://schemas.openxmlformats.org/officeDocument/2006/relationships/vmlDrawing" Target="../drawings/vmlDrawing143.vml"/><Relationship Id="rId1" Type="http://schemas.openxmlformats.org/officeDocument/2006/relationships/oleObject" Target="../embeddings/oleObject686.bin"/></Relationships>
</file>

<file path=ppt/slides/_rels/slide172.xml.rels><?xml version="1.0" encoding="UTF-8" standalone="yes"?>
<Relationships xmlns="http://schemas.openxmlformats.org/package/2006/relationships"><Relationship Id="rId8" Type="http://schemas.openxmlformats.org/officeDocument/2006/relationships/vmlDrawing" Target="../drawings/vmlDrawing144.vml"/><Relationship Id="rId7" Type="http://schemas.openxmlformats.org/officeDocument/2006/relationships/slideLayout" Target="../slideLayouts/slideLayout13.xml"/><Relationship Id="rId6" Type="http://schemas.openxmlformats.org/officeDocument/2006/relationships/image" Target="../media/image622.wmf"/><Relationship Id="rId5" Type="http://schemas.openxmlformats.org/officeDocument/2006/relationships/oleObject" Target="../embeddings/oleObject692.bin"/><Relationship Id="rId4" Type="http://schemas.openxmlformats.org/officeDocument/2006/relationships/image" Target="../media/image621.wmf"/><Relationship Id="rId3" Type="http://schemas.openxmlformats.org/officeDocument/2006/relationships/oleObject" Target="../embeddings/oleObject691.bin"/><Relationship Id="rId2" Type="http://schemas.openxmlformats.org/officeDocument/2006/relationships/image" Target="../media/image620.wmf"/><Relationship Id="rId1" Type="http://schemas.openxmlformats.org/officeDocument/2006/relationships/oleObject" Target="../embeddings/oleObject690.bin"/></Relationships>
</file>

<file path=ppt/slides/_rels/slide173.xml.rels><?xml version="1.0" encoding="UTF-8" standalone="yes"?>
<Relationships xmlns="http://schemas.openxmlformats.org/package/2006/relationships"><Relationship Id="rId9" Type="http://schemas.openxmlformats.org/officeDocument/2006/relationships/oleObject" Target="../embeddings/oleObject697.bin"/><Relationship Id="rId8" Type="http://schemas.openxmlformats.org/officeDocument/2006/relationships/image" Target="../media/image222.wmf"/><Relationship Id="rId7" Type="http://schemas.openxmlformats.org/officeDocument/2006/relationships/oleObject" Target="../embeddings/oleObject696.bin"/><Relationship Id="rId6" Type="http://schemas.openxmlformats.org/officeDocument/2006/relationships/image" Target="../media/image625.wmf"/><Relationship Id="rId5" Type="http://schemas.openxmlformats.org/officeDocument/2006/relationships/oleObject" Target="../embeddings/oleObject695.bin"/><Relationship Id="rId4" Type="http://schemas.openxmlformats.org/officeDocument/2006/relationships/image" Target="../media/image624.wmf"/><Relationship Id="rId3" Type="http://schemas.openxmlformats.org/officeDocument/2006/relationships/oleObject" Target="../embeddings/oleObject694.bin"/><Relationship Id="rId2" Type="http://schemas.openxmlformats.org/officeDocument/2006/relationships/image" Target="../media/image623.wmf"/><Relationship Id="rId12" Type="http://schemas.openxmlformats.org/officeDocument/2006/relationships/vmlDrawing" Target="../drawings/vmlDrawing145.vml"/><Relationship Id="rId11" Type="http://schemas.openxmlformats.org/officeDocument/2006/relationships/slideLayout" Target="../slideLayouts/slideLayout13.xml"/><Relationship Id="rId10" Type="http://schemas.openxmlformats.org/officeDocument/2006/relationships/image" Target="../media/image223.wmf"/><Relationship Id="rId1" Type="http://schemas.openxmlformats.org/officeDocument/2006/relationships/oleObject" Target="../embeddings/oleObject693.bin"/></Relationships>
</file>

<file path=ppt/slides/_rels/slide174.xml.rels><?xml version="1.0" encoding="UTF-8" standalone="yes"?>
<Relationships xmlns="http://schemas.openxmlformats.org/package/2006/relationships"><Relationship Id="rId8" Type="http://schemas.openxmlformats.org/officeDocument/2006/relationships/vmlDrawing" Target="../drawings/vmlDrawing146.vml"/><Relationship Id="rId7" Type="http://schemas.openxmlformats.org/officeDocument/2006/relationships/slideLayout" Target="../slideLayouts/slideLayout13.xml"/><Relationship Id="rId6" Type="http://schemas.openxmlformats.org/officeDocument/2006/relationships/image" Target="../media/image628.wmf"/><Relationship Id="rId5" Type="http://schemas.openxmlformats.org/officeDocument/2006/relationships/oleObject" Target="../embeddings/oleObject700.bin"/><Relationship Id="rId4" Type="http://schemas.openxmlformats.org/officeDocument/2006/relationships/image" Target="../media/image627.wmf"/><Relationship Id="rId3" Type="http://schemas.openxmlformats.org/officeDocument/2006/relationships/oleObject" Target="../embeddings/oleObject699.bin"/><Relationship Id="rId2" Type="http://schemas.openxmlformats.org/officeDocument/2006/relationships/image" Target="../media/image626.wmf"/><Relationship Id="rId1" Type="http://schemas.openxmlformats.org/officeDocument/2006/relationships/oleObject" Target="../embeddings/oleObject698.bin"/></Relationships>
</file>

<file path=ppt/slides/_rels/slide175.xml.rels><?xml version="1.0" encoding="UTF-8" standalone="yes"?>
<Relationships xmlns="http://schemas.openxmlformats.org/package/2006/relationships"><Relationship Id="rId9" Type="http://schemas.openxmlformats.org/officeDocument/2006/relationships/oleObject" Target="../embeddings/oleObject705.bin"/><Relationship Id="rId8" Type="http://schemas.openxmlformats.org/officeDocument/2006/relationships/image" Target="../media/image632.wmf"/><Relationship Id="rId7" Type="http://schemas.openxmlformats.org/officeDocument/2006/relationships/oleObject" Target="../embeddings/oleObject704.bin"/><Relationship Id="rId6" Type="http://schemas.openxmlformats.org/officeDocument/2006/relationships/image" Target="../media/image631.wmf"/><Relationship Id="rId5" Type="http://schemas.openxmlformats.org/officeDocument/2006/relationships/oleObject" Target="../embeddings/oleObject703.bin"/><Relationship Id="rId4" Type="http://schemas.openxmlformats.org/officeDocument/2006/relationships/image" Target="../media/image630.wmf"/><Relationship Id="rId3" Type="http://schemas.openxmlformats.org/officeDocument/2006/relationships/oleObject" Target="../embeddings/oleObject702.bin"/><Relationship Id="rId2" Type="http://schemas.openxmlformats.org/officeDocument/2006/relationships/image" Target="../media/image629.wmf"/><Relationship Id="rId16" Type="http://schemas.openxmlformats.org/officeDocument/2006/relationships/vmlDrawing" Target="../drawings/vmlDrawing147.vml"/><Relationship Id="rId15" Type="http://schemas.openxmlformats.org/officeDocument/2006/relationships/slideLayout" Target="../slideLayouts/slideLayout15.xml"/><Relationship Id="rId14" Type="http://schemas.openxmlformats.org/officeDocument/2006/relationships/image" Target="../media/image635.wmf"/><Relationship Id="rId13" Type="http://schemas.openxmlformats.org/officeDocument/2006/relationships/oleObject" Target="../embeddings/oleObject707.bin"/><Relationship Id="rId12" Type="http://schemas.openxmlformats.org/officeDocument/2006/relationships/image" Target="../media/image634.wmf"/><Relationship Id="rId11" Type="http://schemas.openxmlformats.org/officeDocument/2006/relationships/oleObject" Target="../embeddings/oleObject706.bin"/><Relationship Id="rId10" Type="http://schemas.openxmlformats.org/officeDocument/2006/relationships/image" Target="../media/image633.wmf"/><Relationship Id="rId1" Type="http://schemas.openxmlformats.org/officeDocument/2006/relationships/oleObject" Target="../embeddings/oleObject701.bin"/></Relationships>
</file>

<file path=ppt/slides/_rels/slide176.xml.rels><?xml version="1.0" encoding="UTF-8" standalone="yes"?>
<Relationships xmlns="http://schemas.openxmlformats.org/package/2006/relationships"><Relationship Id="rId9" Type="http://schemas.openxmlformats.org/officeDocument/2006/relationships/oleObject" Target="../embeddings/oleObject712.bin"/><Relationship Id="rId8" Type="http://schemas.openxmlformats.org/officeDocument/2006/relationships/image" Target="../media/image639.wmf"/><Relationship Id="rId7" Type="http://schemas.openxmlformats.org/officeDocument/2006/relationships/oleObject" Target="../embeddings/oleObject711.bin"/><Relationship Id="rId6" Type="http://schemas.openxmlformats.org/officeDocument/2006/relationships/image" Target="../media/image638.wmf"/><Relationship Id="rId5" Type="http://schemas.openxmlformats.org/officeDocument/2006/relationships/oleObject" Target="../embeddings/oleObject710.bin"/><Relationship Id="rId4" Type="http://schemas.openxmlformats.org/officeDocument/2006/relationships/image" Target="../media/image637.wmf"/><Relationship Id="rId3" Type="http://schemas.openxmlformats.org/officeDocument/2006/relationships/oleObject" Target="../embeddings/oleObject709.bin"/><Relationship Id="rId2" Type="http://schemas.openxmlformats.org/officeDocument/2006/relationships/image" Target="../media/image636.wmf"/><Relationship Id="rId18" Type="http://schemas.openxmlformats.org/officeDocument/2006/relationships/vmlDrawing" Target="../drawings/vmlDrawing148.vml"/><Relationship Id="rId17" Type="http://schemas.openxmlformats.org/officeDocument/2006/relationships/slideLayout" Target="../slideLayouts/slideLayout15.xml"/><Relationship Id="rId16" Type="http://schemas.openxmlformats.org/officeDocument/2006/relationships/image" Target="../media/image643.wmf"/><Relationship Id="rId15" Type="http://schemas.openxmlformats.org/officeDocument/2006/relationships/oleObject" Target="../embeddings/oleObject715.bin"/><Relationship Id="rId14" Type="http://schemas.openxmlformats.org/officeDocument/2006/relationships/image" Target="../media/image642.wmf"/><Relationship Id="rId13" Type="http://schemas.openxmlformats.org/officeDocument/2006/relationships/oleObject" Target="../embeddings/oleObject714.bin"/><Relationship Id="rId12" Type="http://schemas.openxmlformats.org/officeDocument/2006/relationships/image" Target="../media/image641.wmf"/><Relationship Id="rId11" Type="http://schemas.openxmlformats.org/officeDocument/2006/relationships/oleObject" Target="../embeddings/oleObject713.bin"/><Relationship Id="rId10" Type="http://schemas.openxmlformats.org/officeDocument/2006/relationships/image" Target="../media/image640.wmf"/><Relationship Id="rId1" Type="http://schemas.openxmlformats.org/officeDocument/2006/relationships/oleObject" Target="../embeddings/oleObject708.bin"/></Relationships>
</file>

<file path=ppt/slides/_rels/slide177.xml.rels><?xml version="1.0" encoding="UTF-8" standalone="yes"?>
<Relationships xmlns="http://schemas.openxmlformats.org/package/2006/relationships"><Relationship Id="rId9" Type="http://schemas.openxmlformats.org/officeDocument/2006/relationships/oleObject" Target="../embeddings/oleObject720.bin"/><Relationship Id="rId8" Type="http://schemas.openxmlformats.org/officeDocument/2006/relationships/image" Target="../media/image647.wmf"/><Relationship Id="rId7" Type="http://schemas.openxmlformats.org/officeDocument/2006/relationships/oleObject" Target="../embeddings/oleObject719.bin"/><Relationship Id="rId6" Type="http://schemas.openxmlformats.org/officeDocument/2006/relationships/image" Target="../media/image646.wmf"/><Relationship Id="rId5" Type="http://schemas.openxmlformats.org/officeDocument/2006/relationships/oleObject" Target="../embeddings/oleObject718.bin"/><Relationship Id="rId4" Type="http://schemas.openxmlformats.org/officeDocument/2006/relationships/image" Target="../media/image645.wmf"/><Relationship Id="rId3" Type="http://schemas.openxmlformats.org/officeDocument/2006/relationships/oleObject" Target="../embeddings/oleObject717.bin"/><Relationship Id="rId2" Type="http://schemas.openxmlformats.org/officeDocument/2006/relationships/image" Target="../media/image644.wmf"/><Relationship Id="rId12" Type="http://schemas.openxmlformats.org/officeDocument/2006/relationships/vmlDrawing" Target="../drawings/vmlDrawing149.vml"/><Relationship Id="rId11" Type="http://schemas.openxmlformats.org/officeDocument/2006/relationships/slideLayout" Target="../slideLayouts/slideLayout15.xml"/><Relationship Id="rId10" Type="http://schemas.openxmlformats.org/officeDocument/2006/relationships/image" Target="../media/image648.wmf"/><Relationship Id="rId1" Type="http://schemas.openxmlformats.org/officeDocument/2006/relationships/oleObject" Target="../embeddings/oleObject716.bin"/></Relationships>
</file>

<file path=ppt/slides/_rels/slide178.xml.rels><?xml version="1.0" encoding="UTF-8" standalone="yes"?>
<Relationships xmlns="http://schemas.openxmlformats.org/package/2006/relationships"><Relationship Id="rId9" Type="http://schemas.openxmlformats.org/officeDocument/2006/relationships/oleObject" Target="../embeddings/oleObject725.bin"/><Relationship Id="rId8" Type="http://schemas.openxmlformats.org/officeDocument/2006/relationships/image" Target="../media/image222.wmf"/><Relationship Id="rId7" Type="http://schemas.openxmlformats.org/officeDocument/2006/relationships/oleObject" Target="../embeddings/oleObject724.bin"/><Relationship Id="rId6" Type="http://schemas.openxmlformats.org/officeDocument/2006/relationships/image" Target="../media/image625.wmf"/><Relationship Id="rId5" Type="http://schemas.openxmlformats.org/officeDocument/2006/relationships/oleObject" Target="../embeddings/oleObject723.bin"/><Relationship Id="rId4" Type="http://schemas.openxmlformats.org/officeDocument/2006/relationships/image" Target="../media/image624.wmf"/><Relationship Id="rId3" Type="http://schemas.openxmlformats.org/officeDocument/2006/relationships/oleObject" Target="../embeddings/oleObject722.bin"/><Relationship Id="rId2" Type="http://schemas.openxmlformats.org/officeDocument/2006/relationships/image" Target="../media/image623.wmf"/><Relationship Id="rId12" Type="http://schemas.openxmlformats.org/officeDocument/2006/relationships/vmlDrawing" Target="../drawings/vmlDrawing150.vml"/><Relationship Id="rId11" Type="http://schemas.openxmlformats.org/officeDocument/2006/relationships/slideLayout" Target="../slideLayouts/slideLayout13.xml"/><Relationship Id="rId10" Type="http://schemas.openxmlformats.org/officeDocument/2006/relationships/image" Target="../media/image223.wmf"/><Relationship Id="rId1" Type="http://schemas.openxmlformats.org/officeDocument/2006/relationships/oleObject" Target="../embeddings/oleObject721.bin"/></Relationships>
</file>

<file path=ppt/slides/_rels/slide179.xml.rels><?xml version="1.0" encoding="UTF-8" standalone="yes"?>
<Relationships xmlns="http://schemas.openxmlformats.org/package/2006/relationships"><Relationship Id="rId9" Type="http://schemas.openxmlformats.org/officeDocument/2006/relationships/oleObject" Target="../embeddings/oleObject731.bin"/><Relationship Id="rId8" Type="http://schemas.openxmlformats.org/officeDocument/2006/relationships/oleObject" Target="../embeddings/oleObject730.bin"/><Relationship Id="rId7" Type="http://schemas.openxmlformats.org/officeDocument/2006/relationships/image" Target="../media/image651.wmf"/><Relationship Id="rId6" Type="http://schemas.openxmlformats.org/officeDocument/2006/relationships/oleObject" Target="../embeddings/oleObject729.bin"/><Relationship Id="rId5" Type="http://schemas.openxmlformats.org/officeDocument/2006/relationships/image" Target="../media/image650.wmf"/><Relationship Id="rId4" Type="http://schemas.openxmlformats.org/officeDocument/2006/relationships/oleObject" Target="../embeddings/oleObject728.bin"/><Relationship Id="rId3" Type="http://schemas.openxmlformats.org/officeDocument/2006/relationships/oleObject" Target="../embeddings/oleObject727.bin"/><Relationship Id="rId2" Type="http://schemas.openxmlformats.org/officeDocument/2006/relationships/image" Target="../media/image649.wmf"/><Relationship Id="rId17" Type="http://schemas.openxmlformats.org/officeDocument/2006/relationships/vmlDrawing" Target="../drawings/vmlDrawing151.vml"/><Relationship Id="rId16" Type="http://schemas.openxmlformats.org/officeDocument/2006/relationships/slideLayout" Target="../slideLayouts/slideLayout13.xml"/><Relationship Id="rId15" Type="http://schemas.openxmlformats.org/officeDocument/2006/relationships/image" Target="../media/image654.wmf"/><Relationship Id="rId14" Type="http://schemas.openxmlformats.org/officeDocument/2006/relationships/oleObject" Target="../embeddings/oleObject734.bin"/><Relationship Id="rId13" Type="http://schemas.openxmlformats.org/officeDocument/2006/relationships/oleObject" Target="../embeddings/oleObject733.bin"/><Relationship Id="rId12" Type="http://schemas.openxmlformats.org/officeDocument/2006/relationships/image" Target="../media/image653.wmf"/><Relationship Id="rId11" Type="http://schemas.openxmlformats.org/officeDocument/2006/relationships/oleObject" Target="../embeddings/oleObject732.bin"/><Relationship Id="rId10" Type="http://schemas.openxmlformats.org/officeDocument/2006/relationships/image" Target="../media/image652.wmf"/><Relationship Id="rId1" Type="http://schemas.openxmlformats.org/officeDocument/2006/relationships/oleObject" Target="../embeddings/oleObject726.bin"/></Relationships>
</file>

<file path=ppt/slides/_rels/slide18.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21.bin"/><Relationship Id="rId7" Type="http://schemas.openxmlformats.org/officeDocument/2006/relationships/image" Target="../media/image35.wmf"/><Relationship Id="rId6" Type="http://schemas.openxmlformats.org/officeDocument/2006/relationships/oleObject" Target="../embeddings/oleObject20.bin"/><Relationship Id="rId5" Type="http://schemas.openxmlformats.org/officeDocument/2006/relationships/image" Target="../media/image34.wmf"/><Relationship Id="rId4" Type="http://schemas.openxmlformats.org/officeDocument/2006/relationships/oleObject" Target="../embeddings/oleObject19.bin"/><Relationship Id="rId3" Type="http://schemas.openxmlformats.org/officeDocument/2006/relationships/image" Target="../media/image5.png"/><Relationship Id="rId2" Type="http://schemas.openxmlformats.org/officeDocument/2006/relationships/image" Target="../media/image4.png"/><Relationship Id="rId12" Type="http://schemas.openxmlformats.org/officeDocument/2006/relationships/notesSlide" Target="../notesSlides/notesSlide14.xml"/><Relationship Id="rId11" Type="http://schemas.openxmlformats.org/officeDocument/2006/relationships/vmlDrawing" Target="../drawings/vmlDrawing6.v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80.xml.rels><?xml version="1.0" encoding="UTF-8" standalone="yes"?>
<Relationships xmlns="http://schemas.openxmlformats.org/package/2006/relationships"><Relationship Id="rId9" Type="http://schemas.openxmlformats.org/officeDocument/2006/relationships/oleObject" Target="../embeddings/oleObject739.bin"/><Relationship Id="rId8" Type="http://schemas.openxmlformats.org/officeDocument/2006/relationships/image" Target="../media/image658.wmf"/><Relationship Id="rId7" Type="http://schemas.openxmlformats.org/officeDocument/2006/relationships/oleObject" Target="../embeddings/oleObject738.bin"/><Relationship Id="rId6" Type="http://schemas.openxmlformats.org/officeDocument/2006/relationships/image" Target="../media/image657.wmf"/><Relationship Id="rId5" Type="http://schemas.openxmlformats.org/officeDocument/2006/relationships/oleObject" Target="../embeddings/oleObject737.bin"/><Relationship Id="rId4" Type="http://schemas.openxmlformats.org/officeDocument/2006/relationships/image" Target="../media/image656.wmf"/><Relationship Id="rId3" Type="http://schemas.openxmlformats.org/officeDocument/2006/relationships/oleObject" Target="../embeddings/oleObject736.bin"/><Relationship Id="rId2" Type="http://schemas.openxmlformats.org/officeDocument/2006/relationships/image" Target="../media/image655.wmf"/><Relationship Id="rId14" Type="http://schemas.openxmlformats.org/officeDocument/2006/relationships/vmlDrawing" Target="../drawings/vmlDrawing152.vml"/><Relationship Id="rId13" Type="http://schemas.openxmlformats.org/officeDocument/2006/relationships/slideLayout" Target="../slideLayouts/slideLayout13.xml"/><Relationship Id="rId12" Type="http://schemas.openxmlformats.org/officeDocument/2006/relationships/image" Target="../media/image660.wmf"/><Relationship Id="rId11" Type="http://schemas.openxmlformats.org/officeDocument/2006/relationships/oleObject" Target="../embeddings/oleObject740.bin"/><Relationship Id="rId10" Type="http://schemas.openxmlformats.org/officeDocument/2006/relationships/image" Target="../media/image659.wmf"/><Relationship Id="rId1" Type="http://schemas.openxmlformats.org/officeDocument/2006/relationships/oleObject" Target="../embeddings/oleObject735.bin"/></Relationships>
</file>

<file path=ppt/slides/_rels/slide181.xml.rels><?xml version="1.0" encoding="UTF-8" standalone="yes"?>
<Relationships xmlns="http://schemas.openxmlformats.org/package/2006/relationships"><Relationship Id="rId9" Type="http://schemas.openxmlformats.org/officeDocument/2006/relationships/oleObject" Target="../embeddings/oleObject745.bin"/><Relationship Id="rId8" Type="http://schemas.openxmlformats.org/officeDocument/2006/relationships/image" Target="../media/image664.wmf"/><Relationship Id="rId7" Type="http://schemas.openxmlformats.org/officeDocument/2006/relationships/oleObject" Target="../embeddings/oleObject744.bin"/><Relationship Id="rId6" Type="http://schemas.openxmlformats.org/officeDocument/2006/relationships/image" Target="../media/image663.wmf"/><Relationship Id="rId5" Type="http://schemas.openxmlformats.org/officeDocument/2006/relationships/oleObject" Target="../embeddings/oleObject743.bin"/><Relationship Id="rId4" Type="http://schemas.openxmlformats.org/officeDocument/2006/relationships/image" Target="../media/image662.wmf"/><Relationship Id="rId3" Type="http://schemas.openxmlformats.org/officeDocument/2006/relationships/oleObject" Target="../embeddings/oleObject742.bin"/><Relationship Id="rId2" Type="http://schemas.openxmlformats.org/officeDocument/2006/relationships/image" Target="../media/image661.wmf"/><Relationship Id="rId14" Type="http://schemas.openxmlformats.org/officeDocument/2006/relationships/vmlDrawing" Target="../drawings/vmlDrawing153.vml"/><Relationship Id="rId13" Type="http://schemas.openxmlformats.org/officeDocument/2006/relationships/slideLayout" Target="../slideLayouts/slideLayout13.xml"/><Relationship Id="rId12" Type="http://schemas.openxmlformats.org/officeDocument/2006/relationships/image" Target="../media/image666.wmf"/><Relationship Id="rId11" Type="http://schemas.openxmlformats.org/officeDocument/2006/relationships/oleObject" Target="../embeddings/oleObject746.bin"/><Relationship Id="rId10" Type="http://schemas.openxmlformats.org/officeDocument/2006/relationships/image" Target="../media/image665.wmf"/><Relationship Id="rId1" Type="http://schemas.openxmlformats.org/officeDocument/2006/relationships/oleObject" Target="../embeddings/oleObject741.bin"/></Relationships>
</file>

<file path=ppt/slides/_rels/slide182.xml.rels><?xml version="1.0" encoding="UTF-8" standalone="yes"?>
<Relationships xmlns="http://schemas.openxmlformats.org/package/2006/relationships"><Relationship Id="rId9" Type="http://schemas.openxmlformats.org/officeDocument/2006/relationships/image" Target="../media/image670.wmf"/><Relationship Id="rId8" Type="http://schemas.openxmlformats.org/officeDocument/2006/relationships/oleObject" Target="../embeddings/oleObject751.bin"/><Relationship Id="rId7" Type="http://schemas.openxmlformats.org/officeDocument/2006/relationships/image" Target="../media/image669.wmf"/><Relationship Id="rId6" Type="http://schemas.openxmlformats.org/officeDocument/2006/relationships/oleObject" Target="../embeddings/oleObject750.bin"/><Relationship Id="rId5" Type="http://schemas.openxmlformats.org/officeDocument/2006/relationships/image" Target="../media/image668.wmf"/><Relationship Id="rId4" Type="http://schemas.openxmlformats.org/officeDocument/2006/relationships/oleObject" Target="../embeddings/oleObject749.bin"/><Relationship Id="rId3" Type="http://schemas.openxmlformats.org/officeDocument/2006/relationships/oleObject" Target="../embeddings/oleObject748.bin"/><Relationship Id="rId2" Type="http://schemas.openxmlformats.org/officeDocument/2006/relationships/image" Target="../media/image667.wmf"/><Relationship Id="rId17" Type="http://schemas.openxmlformats.org/officeDocument/2006/relationships/vmlDrawing" Target="../drawings/vmlDrawing154.vml"/><Relationship Id="rId16" Type="http://schemas.openxmlformats.org/officeDocument/2006/relationships/slideLayout" Target="../slideLayouts/slideLayout15.xml"/><Relationship Id="rId15" Type="http://schemas.openxmlformats.org/officeDocument/2006/relationships/image" Target="../media/image673.wmf"/><Relationship Id="rId14" Type="http://schemas.openxmlformats.org/officeDocument/2006/relationships/oleObject" Target="../embeddings/oleObject754.bin"/><Relationship Id="rId13" Type="http://schemas.openxmlformats.org/officeDocument/2006/relationships/image" Target="../media/image672.wmf"/><Relationship Id="rId12" Type="http://schemas.openxmlformats.org/officeDocument/2006/relationships/oleObject" Target="../embeddings/oleObject753.bin"/><Relationship Id="rId11" Type="http://schemas.openxmlformats.org/officeDocument/2006/relationships/image" Target="../media/image671.wmf"/><Relationship Id="rId10" Type="http://schemas.openxmlformats.org/officeDocument/2006/relationships/oleObject" Target="../embeddings/oleObject752.bin"/><Relationship Id="rId1" Type="http://schemas.openxmlformats.org/officeDocument/2006/relationships/oleObject" Target="../embeddings/oleObject747.bin"/></Relationships>
</file>

<file path=ppt/slides/_rels/slide183.xml.rels><?xml version="1.0" encoding="UTF-8" standalone="yes"?>
<Relationships xmlns="http://schemas.openxmlformats.org/package/2006/relationships"><Relationship Id="rId8" Type="http://schemas.openxmlformats.org/officeDocument/2006/relationships/vmlDrawing" Target="../drawings/vmlDrawing155.vml"/><Relationship Id="rId7" Type="http://schemas.openxmlformats.org/officeDocument/2006/relationships/slideLayout" Target="../slideLayouts/slideLayout15.xml"/><Relationship Id="rId6" Type="http://schemas.openxmlformats.org/officeDocument/2006/relationships/image" Target="../media/image676.wmf"/><Relationship Id="rId5" Type="http://schemas.openxmlformats.org/officeDocument/2006/relationships/oleObject" Target="../embeddings/oleObject757.bin"/><Relationship Id="rId4" Type="http://schemas.openxmlformats.org/officeDocument/2006/relationships/image" Target="../media/image675.wmf"/><Relationship Id="rId3" Type="http://schemas.openxmlformats.org/officeDocument/2006/relationships/oleObject" Target="../embeddings/oleObject756.bin"/><Relationship Id="rId2" Type="http://schemas.openxmlformats.org/officeDocument/2006/relationships/image" Target="../media/image674.wmf"/><Relationship Id="rId1" Type="http://schemas.openxmlformats.org/officeDocument/2006/relationships/oleObject" Target="../embeddings/oleObject755.bin"/></Relationships>
</file>

<file path=ppt/slides/_rels/slide184.xml.rels><?xml version="1.0" encoding="UTF-8" standalone="yes"?>
<Relationships xmlns="http://schemas.openxmlformats.org/package/2006/relationships"><Relationship Id="rId9" Type="http://schemas.openxmlformats.org/officeDocument/2006/relationships/vmlDrawing" Target="../drawings/vmlDrawing156.vml"/><Relationship Id="rId8" Type="http://schemas.openxmlformats.org/officeDocument/2006/relationships/slideLayout" Target="../slideLayouts/slideLayout11.xml"/><Relationship Id="rId7" Type="http://schemas.openxmlformats.org/officeDocument/2006/relationships/image" Target="../media/image679.wmf"/><Relationship Id="rId6" Type="http://schemas.openxmlformats.org/officeDocument/2006/relationships/oleObject" Target="../embeddings/oleObject761.bin"/><Relationship Id="rId5" Type="http://schemas.openxmlformats.org/officeDocument/2006/relationships/image" Target="../media/image678.wmf"/><Relationship Id="rId4" Type="http://schemas.openxmlformats.org/officeDocument/2006/relationships/oleObject" Target="../embeddings/oleObject760.bin"/><Relationship Id="rId3" Type="http://schemas.openxmlformats.org/officeDocument/2006/relationships/oleObject" Target="../embeddings/oleObject759.bin"/><Relationship Id="rId2" Type="http://schemas.openxmlformats.org/officeDocument/2006/relationships/image" Target="../media/image677.wmf"/><Relationship Id="rId1" Type="http://schemas.openxmlformats.org/officeDocument/2006/relationships/oleObject" Target="../embeddings/oleObject758.bin"/></Relationships>
</file>

<file path=ppt/slides/_rels/slide185.xml.rels><?xml version="1.0" encoding="UTF-8" standalone="yes"?>
<Relationships xmlns="http://schemas.openxmlformats.org/package/2006/relationships"><Relationship Id="rId9" Type="http://schemas.openxmlformats.org/officeDocument/2006/relationships/oleObject" Target="../embeddings/oleObject766.bin"/><Relationship Id="rId8" Type="http://schemas.openxmlformats.org/officeDocument/2006/relationships/image" Target="../media/image683.wmf"/><Relationship Id="rId7" Type="http://schemas.openxmlformats.org/officeDocument/2006/relationships/oleObject" Target="../embeddings/oleObject765.bin"/><Relationship Id="rId6" Type="http://schemas.openxmlformats.org/officeDocument/2006/relationships/image" Target="../media/image682.wmf"/><Relationship Id="rId5" Type="http://schemas.openxmlformats.org/officeDocument/2006/relationships/oleObject" Target="../embeddings/oleObject764.bin"/><Relationship Id="rId4" Type="http://schemas.openxmlformats.org/officeDocument/2006/relationships/image" Target="../media/image681.wmf"/><Relationship Id="rId3" Type="http://schemas.openxmlformats.org/officeDocument/2006/relationships/oleObject" Target="../embeddings/oleObject763.bin"/><Relationship Id="rId2" Type="http://schemas.openxmlformats.org/officeDocument/2006/relationships/image" Target="../media/image680.wmf"/><Relationship Id="rId14" Type="http://schemas.openxmlformats.org/officeDocument/2006/relationships/vmlDrawing" Target="../drawings/vmlDrawing157.vml"/><Relationship Id="rId13" Type="http://schemas.openxmlformats.org/officeDocument/2006/relationships/slideLayout" Target="../slideLayouts/slideLayout15.xml"/><Relationship Id="rId12" Type="http://schemas.openxmlformats.org/officeDocument/2006/relationships/image" Target="../media/image685.wmf"/><Relationship Id="rId11" Type="http://schemas.openxmlformats.org/officeDocument/2006/relationships/oleObject" Target="../embeddings/oleObject767.bin"/><Relationship Id="rId10" Type="http://schemas.openxmlformats.org/officeDocument/2006/relationships/image" Target="../media/image684.wmf"/><Relationship Id="rId1" Type="http://schemas.openxmlformats.org/officeDocument/2006/relationships/oleObject" Target="../embeddings/oleObject762.bin"/></Relationships>
</file>

<file path=ppt/slides/_rels/slide186.xml.rels><?xml version="1.0" encoding="UTF-8" standalone="yes"?>
<Relationships xmlns="http://schemas.openxmlformats.org/package/2006/relationships"><Relationship Id="rId6" Type="http://schemas.openxmlformats.org/officeDocument/2006/relationships/vmlDrawing" Target="../drawings/vmlDrawing158.vml"/><Relationship Id="rId5" Type="http://schemas.openxmlformats.org/officeDocument/2006/relationships/slideLayout" Target="../slideLayouts/slideLayout11.xml"/><Relationship Id="rId4" Type="http://schemas.openxmlformats.org/officeDocument/2006/relationships/image" Target="../media/image687.wmf"/><Relationship Id="rId3" Type="http://schemas.openxmlformats.org/officeDocument/2006/relationships/oleObject" Target="../embeddings/oleObject769.bin"/><Relationship Id="rId2" Type="http://schemas.openxmlformats.org/officeDocument/2006/relationships/image" Target="../media/image686.wmf"/><Relationship Id="rId1" Type="http://schemas.openxmlformats.org/officeDocument/2006/relationships/oleObject" Target="../embeddings/oleObject768.bin"/></Relationships>
</file>

<file path=ppt/slides/_rels/slide187.xml.rels><?xml version="1.0" encoding="UTF-8" standalone="yes"?>
<Relationships xmlns="http://schemas.openxmlformats.org/package/2006/relationships"><Relationship Id="rId6" Type="http://schemas.openxmlformats.org/officeDocument/2006/relationships/vmlDrawing" Target="../drawings/vmlDrawing159.vml"/><Relationship Id="rId5" Type="http://schemas.openxmlformats.org/officeDocument/2006/relationships/slideLayout" Target="../slideLayouts/slideLayout13.xml"/><Relationship Id="rId4" Type="http://schemas.openxmlformats.org/officeDocument/2006/relationships/image" Target="../media/image689.wmf"/><Relationship Id="rId3" Type="http://schemas.openxmlformats.org/officeDocument/2006/relationships/oleObject" Target="../embeddings/oleObject771.bin"/><Relationship Id="rId2" Type="http://schemas.openxmlformats.org/officeDocument/2006/relationships/image" Target="../media/image688.wmf"/><Relationship Id="rId1" Type="http://schemas.openxmlformats.org/officeDocument/2006/relationships/oleObject" Target="../embeddings/oleObject770.bin"/></Relationships>
</file>

<file path=ppt/slides/_rels/slide188.xml.rels><?xml version="1.0" encoding="UTF-8" standalone="yes"?>
<Relationships xmlns="http://schemas.openxmlformats.org/package/2006/relationships"><Relationship Id="rId9" Type="http://schemas.openxmlformats.org/officeDocument/2006/relationships/oleObject" Target="../embeddings/oleObject776.bin"/><Relationship Id="rId8" Type="http://schemas.openxmlformats.org/officeDocument/2006/relationships/image" Target="../media/image693.wmf"/><Relationship Id="rId7" Type="http://schemas.openxmlformats.org/officeDocument/2006/relationships/oleObject" Target="../embeddings/oleObject775.bin"/><Relationship Id="rId6" Type="http://schemas.openxmlformats.org/officeDocument/2006/relationships/image" Target="../media/image692.wmf"/><Relationship Id="rId5" Type="http://schemas.openxmlformats.org/officeDocument/2006/relationships/oleObject" Target="../embeddings/oleObject774.bin"/><Relationship Id="rId4" Type="http://schemas.openxmlformats.org/officeDocument/2006/relationships/image" Target="../media/image691.wmf"/><Relationship Id="rId3" Type="http://schemas.openxmlformats.org/officeDocument/2006/relationships/oleObject" Target="../embeddings/oleObject773.bin"/><Relationship Id="rId2" Type="http://schemas.openxmlformats.org/officeDocument/2006/relationships/image" Target="../media/image690.wmf"/><Relationship Id="rId12" Type="http://schemas.openxmlformats.org/officeDocument/2006/relationships/vmlDrawing" Target="../drawings/vmlDrawing160.vml"/><Relationship Id="rId11" Type="http://schemas.openxmlformats.org/officeDocument/2006/relationships/slideLayout" Target="../slideLayouts/slideLayout11.xml"/><Relationship Id="rId10" Type="http://schemas.openxmlformats.org/officeDocument/2006/relationships/image" Target="../media/image694.wmf"/><Relationship Id="rId1" Type="http://schemas.openxmlformats.org/officeDocument/2006/relationships/oleObject" Target="../embeddings/oleObject772.bin"/></Relationships>
</file>

<file path=ppt/slides/_rels/slide189.xml.rels><?xml version="1.0" encoding="UTF-8" standalone="yes"?>
<Relationships xmlns="http://schemas.openxmlformats.org/package/2006/relationships"><Relationship Id="rId9" Type="http://schemas.openxmlformats.org/officeDocument/2006/relationships/oleObject" Target="../embeddings/oleObject781.bin"/><Relationship Id="rId8" Type="http://schemas.openxmlformats.org/officeDocument/2006/relationships/image" Target="../media/image698.wmf"/><Relationship Id="rId7" Type="http://schemas.openxmlformats.org/officeDocument/2006/relationships/oleObject" Target="../embeddings/oleObject780.bin"/><Relationship Id="rId6" Type="http://schemas.openxmlformats.org/officeDocument/2006/relationships/image" Target="../media/image697.wmf"/><Relationship Id="rId5" Type="http://schemas.openxmlformats.org/officeDocument/2006/relationships/oleObject" Target="../embeddings/oleObject779.bin"/><Relationship Id="rId4" Type="http://schemas.openxmlformats.org/officeDocument/2006/relationships/image" Target="../media/image696.wmf"/><Relationship Id="rId3" Type="http://schemas.openxmlformats.org/officeDocument/2006/relationships/oleObject" Target="../embeddings/oleObject778.bin"/><Relationship Id="rId2" Type="http://schemas.openxmlformats.org/officeDocument/2006/relationships/image" Target="../media/image695.wmf"/><Relationship Id="rId12" Type="http://schemas.openxmlformats.org/officeDocument/2006/relationships/vmlDrawing" Target="../drawings/vmlDrawing161.vml"/><Relationship Id="rId11" Type="http://schemas.openxmlformats.org/officeDocument/2006/relationships/slideLayout" Target="../slideLayouts/slideLayout15.xml"/><Relationship Id="rId10" Type="http://schemas.openxmlformats.org/officeDocument/2006/relationships/image" Target="../media/image699.wmf"/><Relationship Id="rId1" Type="http://schemas.openxmlformats.org/officeDocument/2006/relationships/oleObject" Target="../embeddings/oleObject777.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90.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03.wmf"/><Relationship Id="rId7" Type="http://schemas.openxmlformats.org/officeDocument/2006/relationships/oleObject" Target="../embeddings/oleObject785.bin"/><Relationship Id="rId6" Type="http://schemas.openxmlformats.org/officeDocument/2006/relationships/image" Target="../media/image702.wmf"/><Relationship Id="rId5" Type="http://schemas.openxmlformats.org/officeDocument/2006/relationships/oleObject" Target="../embeddings/oleObject784.bin"/><Relationship Id="rId4" Type="http://schemas.openxmlformats.org/officeDocument/2006/relationships/image" Target="../media/image701.wmf"/><Relationship Id="rId3" Type="http://schemas.openxmlformats.org/officeDocument/2006/relationships/oleObject" Target="../embeddings/oleObject783.bin"/><Relationship Id="rId2" Type="http://schemas.openxmlformats.org/officeDocument/2006/relationships/image" Target="../media/image700.wmf"/><Relationship Id="rId10" Type="http://schemas.openxmlformats.org/officeDocument/2006/relationships/vmlDrawing" Target="../drawings/vmlDrawing162.vml"/><Relationship Id="rId1" Type="http://schemas.openxmlformats.org/officeDocument/2006/relationships/oleObject" Target="../embeddings/oleObject782.bin"/></Relationships>
</file>

<file path=ppt/slides/_rels/slide191.xml.rels><?xml version="1.0" encoding="UTF-8" standalone="yes"?>
<Relationships xmlns="http://schemas.openxmlformats.org/package/2006/relationships"><Relationship Id="rId9" Type="http://schemas.openxmlformats.org/officeDocument/2006/relationships/oleObject" Target="../embeddings/oleObject790.bin"/><Relationship Id="rId8" Type="http://schemas.openxmlformats.org/officeDocument/2006/relationships/image" Target="../media/image707.wmf"/><Relationship Id="rId7" Type="http://schemas.openxmlformats.org/officeDocument/2006/relationships/oleObject" Target="../embeddings/oleObject789.bin"/><Relationship Id="rId6" Type="http://schemas.openxmlformats.org/officeDocument/2006/relationships/image" Target="../media/image706.wmf"/><Relationship Id="rId5" Type="http://schemas.openxmlformats.org/officeDocument/2006/relationships/oleObject" Target="../embeddings/oleObject788.bin"/><Relationship Id="rId4" Type="http://schemas.openxmlformats.org/officeDocument/2006/relationships/image" Target="../media/image705.wmf"/><Relationship Id="rId3" Type="http://schemas.openxmlformats.org/officeDocument/2006/relationships/oleObject" Target="../embeddings/oleObject787.bin"/><Relationship Id="rId2" Type="http://schemas.openxmlformats.org/officeDocument/2006/relationships/image" Target="../media/image704.wmf"/><Relationship Id="rId18" Type="http://schemas.openxmlformats.org/officeDocument/2006/relationships/vmlDrawing" Target="../drawings/vmlDrawing163.vml"/><Relationship Id="rId17" Type="http://schemas.openxmlformats.org/officeDocument/2006/relationships/slideLayout" Target="../slideLayouts/slideLayout15.xml"/><Relationship Id="rId16" Type="http://schemas.openxmlformats.org/officeDocument/2006/relationships/image" Target="../media/image711.wmf"/><Relationship Id="rId15" Type="http://schemas.openxmlformats.org/officeDocument/2006/relationships/oleObject" Target="../embeddings/oleObject793.bin"/><Relationship Id="rId14" Type="http://schemas.openxmlformats.org/officeDocument/2006/relationships/image" Target="../media/image710.wmf"/><Relationship Id="rId13" Type="http://schemas.openxmlformats.org/officeDocument/2006/relationships/oleObject" Target="../embeddings/oleObject792.bin"/><Relationship Id="rId12" Type="http://schemas.openxmlformats.org/officeDocument/2006/relationships/image" Target="../media/image709.wmf"/><Relationship Id="rId11" Type="http://schemas.openxmlformats.org/officeDocument/2006/relationships/oleObject" Target="../embeddings/oleObject791.bin"/><Relationship Id="rId10" Type="http://schemas.openxmlformats.org/officeDocument/2006/relationships/image" Target="../media/image708.wmf"/><Relationship Id="rId1" Type="http://schemas.openxmlformats.org/officeDocument/2006/relationships/oleObject" Target="../embeddings/oleObject786.bin"/></Relationships>
</file>

<file path=ppt/slides/_rels/slide192.xml.rels><?xml version="1.0" encoding="UTF-8" standalone="yes"?>
<Relationships xmlns="http://schemas.openxmlformats.org/package/2006/relationships"><Relationship Id="rId9" Type="http://schemas.openxmlformats.org/officeDocument/2006/relationships/oleObject" Target="../embeddings/oleObject799.bin"/><Relationship Id="rId8" Type="http://schemas.openxmlformats.org/officeDocument/2006/relationships/image" Target="../media/image714.wmf"/><Relationship Id="rId7" Type="http://schemas.openxmlformats.org/officeDocument/2006/relationships/oleObject" Target="../embeddings/oleObject798.bin"/><Relationship Id="rId6" Type="http://schemas.openxmlformats.org/officeDocument/2006/relationships/oleObject" Target="../embeddings/oleObject797.bin"/><Relationship Id="rId5" Type="http://schemas.openxmlformats.org/officeDocument/2006/relationships/oleObject" Target="../embeddings/oleObject796.bin"/><Relationship Id="rId4" Type="http://schemas.openxmlformats.org/officeDocument/2006/relationships/image" Target="../media/image713.wmf"/><Relationship Id="rId3" Type="http://schemas.openxmlformats.org/officeDocument/2006/relationships/oleObject" Target="../embeddings/oleObject795.bin"/><Relationship Id="rId2" Type="http://schemas.openxmlformats.org/officeDocument/2006/relationships/image" Target="../media/image712.wmf"/><Relationship Id="rId14" Type="http://schemas.openxmlformats.org/officeDocument/2006/relationships/vmlDrawing" Target="../drawings/vmlDrawing164.vml"/><Relationship Id="rId13" Type="http://schemas.openxmlformats.org/officeDocument/2006/relationships/slideLayout" Target="../slideLayouts/slideLayout15.xml"/><Relationship Id="rId12" Type="http://schemas.openxmlformats.org/officeDocument/2006/relationships/image" Target="../media/image716.wmf"/><Relationship Id="rId11" Type="http://schemas.openxmlformats.org/officeDocument/2006/relationships/oleObject" Target="../embeddings/oleObject800.bin"/><Relationship Id="rId10" Type="http://schemas.openxmlformats.org/officeDocument/2006/relationships/image" Target="../media/image715.wmf"/><Relationship Id="rId1" Type="http://schemas.openxmlformats.org/officeDocument/2006/relationships/oleObject" Target="../embeddings/oleObject794.bin"/></Relationships>
</file>

<file path=ppt/slides/_rels/slide193.xml.rels><?xml version="1.0" encoding="UTF-8" standalone="yes"?>
<Relationships xmlns="http://schemas.openxmlformats.org/package/2006/relationships"><Relationship Id="rId9" Type="http://schemas.openxmlformats.org/officeDocument/2006/relationships/oleObject" Target="../embeddings/oleObject805.bin"/><Relationship Id="rId8" Type="http://schemas.openxmlformats.org/officeDocument/2006/relationships/image" Target="../media/image720.wmf"/><Relationship Id="rId7" Type="http://schemas.openxmlformats.org/officeDocument/2006/relationships/oleObject" Target="../embeddings/oleObject804.bin"/><Relationship Id="rId6" Type="http://schemas.openxmlformats.org/officeDocument/2006/relationships/image" Target="../media/image719.wmf"/><Relationship Id="rId5" Type="http://schemas.openxmlformats.org/officeDocument/2006/relationships/oleObject" Target="../embeddings/oleObject803.bin"/><Relationship Id="rId4" Type="http://schemas.openxmlformats.org/officeDocument/2006/relationships/image" Target="../media/image718.wmf"/><Relationship Id="rId3" Type="http://schemas.openxmlformats.org/officeDocument/2006/relationships/oleObject" Target="../embeddings/oleObject802.bin"/><Relationship Id="rId2" Type="http://schemas.openxmlformats.org/officeDocument/2006/relationships/image" Target="../media/image717.wmf"/><Relationship Id="rId12" Type="http://schemas.openxmlformats.org/officeDocument/2006/relationships/vmlDrawing" Target="../drawings/vmlDrawing165.vml"/><Relationship Id="rId11" Type="http://schemas.openxmlformats.org/officeDocument/2006/relationships/slideLayout" Target="../slideLayouts/slideLayout15.xml"/><Relationship Id="rId10" Type="http://schemas.openxmlformats.org/officeDocument/2006/relationships/image" Target="../media/image721.wmf"/><Relationship Id="rId1" Type="http://schemas.openxmlformats.org/officeDocument/2006/relationships/oleObject" Target="../embeddings/oleObject801.bin"/></Relationships>
</file>

<file path=ppt/slides/_rels/slide194.xml.rels><?xml version="1.0" encoding="UTF-8" standalone="yes"?>
<Relationships xmlns="http://schemas.openxmlformats.org/package/2006/relationships"><Relationship Id="rId9" Type="http://schemas.openxmlformats.org/officeDocument/2006/relationships/oleObject" Target="../embeddings/oleObject810.bin"/><Relationship Id="rId8" Type="http://schemas.openxmlformats.org/officeDocument/2006/relationships/image" Target="../media/image725.wmf"/><Relationship Id="rId7" Type="http://schemas.openxmlformats.org/officeDocument/2006/relationships/oleObject" Target="../embeddings/oleObject809.bin"/><Relationship Id="rId6" Type="http://schemas.openxmlformats.org/officeDocument/2006/relationships/image" Target="../media/image724.wmf"/><Relationship Id="rId5" Type="http://schemas.openxmlformats.org/officeDocument/2006/relationships/oleObject" Target="../embeddings/oleObject808.bin"/><Relationship Id="rId4" Type="http://schemas.openxmlformats.org/officeDocument/2006/relationships/image" Target="../media/image723.wmf"/><Relationship Id="rId3" Type="http://schemas.openxmlformats.org/officeDocument/2006/relationships/oleObject" Target="../embeddings/oleObject807.bin"/><Relationship Id="rId2" Type="http://schemas.openxmlformats.org/officeDocument/2006/relationships/image" Target="../media/image722.wmf"/><Relationship Id="rId12" Type="http://schemas.openxmlformats.org/officeDocument/2006/relationships/vmlDrawing" Target="../drawings/vmlDrawing166.vml"/><Relationship Id="rId11" Type="http://schemas.openxmlformats.org/officeDocument/2006/relationships/slideLayout" Target="../slideLayouts/slideLayout13.xml"/><Relationship Id="rId10" Type="http://schemas.openxmlformats.org/officeDocument/2006/relationships/image" Target="../media/image726.wmf"/><Relationship Id="rId1" Type="http://schemas.openxmlformats.org/officeDocument/2006/relationships/oleObject" Target="../embeddings/oleObject806.bin"/></Relationships>
</file>

<file path=ppt/slides/_rels/slide195.xml.rels><?xml version="1.0" encoding="UTF-8" standalone="yes"?>
<Relationships xmlns="http://schemas.openxmlformats.org/package/2006/relationships"><Relationship Id="rId9" Type="http://schemas.openxmlformats.org/officeDocument/2006/relationships/oleObject" Target="../embeddings/oleObject815.bin"/><Relationship Id="rId8" Type="http://schemas.openxmlformats.org/officeDocument/2006/relationships/image" Target="../media/image730.wmf"/><Relationship Id="rId7" Type="http://schemas.openxmlformats.org/officeDocument/2006/relationships/oleObject" Target="../embeddings/oleObject814.bin"/><Relationship Id="rId6" Type="http://schemas.openxmlformats.org/officeDocument/2006/relationships/image" Target="../media/image729.wmf"/><Relationship Id="rId5" Type="http://schemas.openxmlformats.org/officeDocument/2006/relationships/oleObject" Target="../embeddings/oleObject813.bin"/><Relationship Id="rId4" Type="http://schemas.openxmlformats.org/officeDocument/2006/relationships/image" Target="../media/image728.wmf"/><Relationship Id="rId3" Type="http://schemas.openxmlformats.org/officeDocument/2006/relationships/oleObject" Target="../embeddings/oleObject812.bin"/><Relationship Id="rId2" Type="http://schemas.openxmlformats.org/officeDocument/2006/relationships/image" Target="../media/image727.wmf"/><Relationship Id="rId14" Type="http://schemas.openxmlformats.org/officeDocument/2006/relationships/vmlDrawing" Target="../drawings/vmlDrawing167.vml"/><Relationship Id="rId13" Type="http://schemas.openxmlformats.org/officeDocument/2006/relationships/slideLayout" Target="../slideLayouts/slideLayout13.xml"/><Relationship Id="rId12" Type="http://schemas.openxmlformats.org/officeDocument/2006/relationships/image" Target="../media/image732.wmf"/><Relationship Id="rId11" Type="http://schemas.openxmlformats.org/officeDocument/2006/relationships/oleObject" Target="../embeddings/oleObject816.bin"/><Relationship Id="rId10" Type="http://schemas.openxmlformats.org/officeDocument/2006/relationships/image" Target="../media/image731.wmf"/><Relationship Id="rId1" Type="http://schemas.openxmlformats.org/officeDocument/2006/relationships/oleObject" Target="../embeddings/oleObject811.bin"/></Relationships>
</file>

<file path=ppt/slides/_rels/slide196.xml.rels><?xml version="1.0" encoding="UTF-8" standalone="yes"?>
<Relationships xmlns="http://schemas.openxmlformats.org/package/2006/relationships"><Relationship Id="rId8" Type="http://schemas.openxmlformats.org/officeDocument/2006/relationships/vmlDrawing" Target="../drawings/vmlDrawing168.vml"/><Relationship Id="rId7" Type="http://schemas.openxmlformats.org/officeDocument/2006/relationships/slideLayout" Target="../slideLayouts/slideLayout13.xml"/><Relationship Id="rId6" Type="http://schemas.openxmlformats.org/officeDocument/2006/relationships/image" Target="../media/image735.wmf"/><Relationship Id="rId5" Type="http://schemas.openxmlformats.org/officeDocument/2006/relationships/oleObject" Target="../embeddings/oleObject819.bin"/><Relationship Id="rId4" Type="http://schemas.openxmlformats.org/officeDocument/2006/relationships/image" Target="../media/image734.wmf"/><Relationship Id="rId3" Type="http://schemas.openxmlformats.org/officeDocument/2006/relationships/oleObject" Target="../embeddings/oleObject818.bin"/><Relationship Id="rId2" Type="http://schemas.openxmlformats.org/officeDocument/2006/relationships/image" Target="../media/image733.wmf"/><Relationship Id="rId1" Type="http://schemas.openxmlformats.org/officeDocument/2006/relationships/oleObject" Target="../embeddings/oleObject817.bin"/></Relationships>
</file>

<file path=ppt/slides/_rels/slide197.xml.rels><?xml version="1.0" encoding="UTF-8" standalone="yes"?>
<Relationships xmlns="http://schemas.openxmlformats.org/package/2006/relationships"><Relationship Id="rId8" Type="http://schemas.openxmlformats.org/officeDocument/2006/relationships/vmlDrawing" Target="../drawings/vmlDrawing169.vml"/><Relationship Id="rId7" Type="http://schemas.openxmlformats.org/officeDocument/2006/relationships/slideLayout" Target="../slideLayouts/slideLayout13.xml"/><Relationship Id="rId6" Type="http://schemas.openxmlformats.org/officeDocument/2006/relationships/image" Target="../media/image738.wmf"/><Relationship Id="rId5" Type="http://schemas.openxmlformats.org/officeDocument/2006/relationships/oleObject" Target="../embeddings/oleObject822.bin"/><Relationship Id="rId4" Type="http://schemas.openxmlformats.org/officeDocument/2006/relationships/image" Target="../media/image737.wmf"/><Relationship Id="rId3" Type="http://schemas.openxmlformats.org/officeDocument/2006/relationships/oleObject" Target="../embeddings/oleObject821.bin"/><Relationship Id="rId2" Type="http://schemas.openxmlformats.org/officeDocument/2006/relationships/image" Target="../media/image736.wmf"/><Relationship Id="rId1" Type="http://schemas.openxmlformats.org/officeDocument/2006/relationships/oleObject" Target="../embeddings/oleObject820.bin"/></Relationships>
</file>

<file path=ppt/slides/_rels/slide198.xml.rels><?xml version="1.0" encoding="UTF-8" standalone="yes"?>
<Relationships xmlns="http://schemas.openxmlformats.org/package/2006/relationships"><Relationship Id="rId9" Type="http://schemas.openxmlformats.org/officeDocument/2006/relationships/oleObject" Target="../embeddings/oleObject827.bin"/><Relationship Id="rId8" Type="http://schemas.openxmlformats.org/officeDocument/2006/relationships/image" Target="../media/image742.wmf"/><Relationship Id="rId7" Type="http://schemas.openxmlformats.org/officeDocument/2006/relationships/oleObject" Target="../embeddings/oleObject826.bin"/><Relationship Id="rId6" Type="http://schemas.openxmlformats.org/officeDocument/2006/relationships/image" Target="../media/image741.wmf"/><Relationship Id="rId5" Type="http://schemas.openxmlformats.org/officeDocument/2006/relationships/oleObject" Target="../embeddings/oleObject825.bin"/><Relationship Id="rId4" Type="http://schemas.openxmlformats.org/officeDocument/2006/relationships/image" Target="../media/image740.wmf"/><Relationship Id="rId3" Type="http://schemas.openxmlformats.org/officeDocument/2006/relationships/oleObject" Target="../embeddings/oleObject824.bin"/><Relationship Id="rId2" Type="http://schemas.openxmlformats.org/officeDocument/2006/relationships/image" Target="../media/image739.wmf"/><Relationship Id="rId12" Type="http://schemas.openxmlformats.org/officeDocument/2006/relationships/vmlDrawing" Target="../drawings/vmlDrawing170.vml"/><Relationship Id="rId11" Type="http://schemas.openxmlformats.org/officeDocument/2006/relationships/slideLayout" Target="../slideLayouts/slideLayout13.xml"/><Relationship Id="rId10" Type="http://schemas.openxmlformats.org/officeDocument/2006/relationships/image" Target="../media/image743.wmf"/><Relationship Id="rId1" Type="http://schemas.openxmlformats.org/officeDocument/2006/relationships/oleObject" Target="../embeddings/oleObject823.bin"/></Relationships>
</file>

<file path=ppt/slides/_rels/slide199.xml.rels><?xml version="1.0" encoding="UTF-8" standalone="yes"?>
<Relationships xmlns="http://schemas.openxmlformats.org/package/2006/relationships"><Relationship Id="rId9" Type="http://schemas.openxmlformats.org/officeDocument/2006/relationships/oleObject" Target="../embeddings/oleObject832.bin"/><Relationship Id="rId8" Type="http://schemas.openxmlformats.org/officeDocument/2006/relationships/image" Target="../media/image747.wmf"/><Relationship Id="rId7" Type="http://schemas.openxmlformats.org/officeDocument/2006/relationships/oleObject" Target="../embeddings/oleObject831.bin"/><Relationship Id="rId6" Type="http://schemas.openxmlformats.org/officeDocument/2006/relationships/image" Target="../media/image746.wmf"/><Relationship Id="rId5" Type="http://schemas.openxmlformats.org/officeDocument/2006/relationships/oleObject" Target="../embeddings/oleObject830.bin"/><Relationship Id="rId4" Type="http://schemas.openxmlformats.org/officeDocument/2006/relationships/image" Target="../media/image745.wmf"/><Relationship Id="rId3" Type="http://schemas.openxmlformats.org/officeDocument/2006/relationships/oleObject" Target="../embeddings/oleObject829.bin"/><Relationship Id="rId22" Type="http://schemas.openxmlformats.org/officeDocument/2006/relationships/vmlDrawing" Target="../drawings/vmlDrawing171.vml"/><Relationship Id="rId21" Type="http://schemas.openxmlformats.org/officeDocument/2006/relationships/slideLayout" Target="../slideLayouts/slideLayout13.xml"/><Relationship Id="rId20" Type="http://schemas.openxmlformats.org/officeDocument/2006/relationships/oleObject" Target="../embeddings/oleObject839.bin"/><Relationship Id="rId2" Type="http://schemas.openxmlformats.org/officeDocument/2006/relationships/image" Target="../media/image744.wmf"/><Relationship Id="rId19" Type="http://schemas.openxmlformats.org/officeDocument/2006/relationships/image" Target="../media/image751.wmf"/><Relationship Id="rId18" Type="http://schemas.openxmlformats.org/officeDocument/2006/relationships/oleObject" Target="../embeddings/oleObject838.bin"/><Relationship Id="rId17" Type="http://schemas.openxmlformats.org/officeDocument/2006/relationships/oleObject" Target="../embeddings/oleObject837.bin"/><Relationship Id="rId16" Type="http://schemas.openxmlformats.org/officeDocument/2006/relationships/image" Target="../media/image750.wmf"/><Relationship Id="rId15" Type="http://schemas.openxmlformats.org/officeDocument/2006/relationships/oleObject" Target="../embeddings/oleObject836.bin"/><Relationship Id="rId14" Type="http://schemas.openxmlformats.org/officeDocument/2006/relationships/oleObject" Target="../embeddings/oleObject835.bin"/><Relationship Id="rId13" Type="http://schemas.openxmlformats.org/officeDocument/2006/relationships/image" Target="../media/image749.wmf"/><Relationship Id="rId12" Type="http://schemas.openxmlformats.org/officeDocument/2006/relationships/oleObject" Target="../embeddings/oleObject834.bin"/><Relationship Id="rId11" Type="http://schemas.openxmlformats.org/officeDocument/2006/relationships/image" Target="../media/image748.wmf"/><Relationship Id="rId10" Type="http://schemas.openxmlformats.org/officeDocument/2006/relationships/oleObject" Target="../embeddings/oleObject833.bin"/><Relationship Id="rId1" Type="http://schemas.openxmlformats.org/officeDocument/2006/relationships/oleObject" Target="../embeddings/oleObject828.bin"/></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41.wmf"/><Relationship Id="rId7" Type="http://schemas.openxmlformats.org/officeDocument/2006/relationships/oleObject" Target="../embeddings/oleObject25.bin"/><Relationship Id="rId6" Type="http://schemas.openxmlformats.org/officeDocument/2006/relationships/image" Target="../media/image40.wmf"/><Relationship Id="rId5" Type="http://schemas.openxmlformats.org/officeDocument/2006/relationships/oleObject" Target="../embeddings/oleObject24.bin"/><Relationship Id="rId4" Type="http://schemas.openxmlformats.org/officeDocument/2006/relationships/image" Target="../media/image39.wmf"/><Relationship Id="rId3" Type="http://schemas.openxmlformats.org/officeDocument/2006/relationships/oleObject" Target="../embeddings/oleObject23.bin"/><Relationship Id="rId2" Type="http://schemas.openxmlformats.org/officeDocument/2006/relationships/image" Target="../media/image38.wmf"/><Relationship Id="rId18" Type="http://schemas.openxmlformats.org/officeDocument/2006/relationships/notesSlide" Target="../notesSlides/notesSlide15.xml"/><Relationship Id="rId17" Type="http://schemas.openxmlformats.org/officeDocument/2006/relationships/vmlDrawing" Target="../drawings/vmlDrawing7.vml"/><Relationship Id="rId16" Type="http://schemas.openxmlformats.org/officeDocument/2006/relationships/slideLayout" Target="../slideLayouts/slideLayout4.xml"/><Relationship Id="rId15" Type="http://schemas.openxmlformats.org/officeDocument/2006/relationships/image" Target="../media/image46.jpeg"/><Relationship Id="rId14" Type="http://schemas.openxmlformats.org/officeDocument/2006/relationships/image" Target="../media/image45.jpeg"/><Relationship Id="rId13" Type="http://schemas.openxmlformats.org/officeDocument/2006/relationships/image" Target="../media/image44.jpeg"/><Relationship Id="rId12" Type="http://schemas.openxmlformats.org/officeDocument/2006/relationships/image" Target="../media/image43.wmf"/><Relationship Id="rId11" Type="http://schemas.openxmlformats.org/officeDocument/2006/relationships/oleObject" Target="../embeddings/oleObject27.bin"/><Relationship Id="rId10" Type="http://schemas.openxmlformats.org/officeDocument/2006/relationships/image" Target="../media/image42.wmf"/><Relationship Id="rId1" Type="http://schemas.openxmlformats.org/officeDocument/2006/relationships/oleObject" Target="../embeddings/oleObject22.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9" Type="http://schemas.openxmlformats.org/officeDocument/2006/relationships/oleObject" Target="../embeddings/oleObject844.bin"/><Relationship Id="rId8" Type="http://schemas.openxmlformats.org/officeDocument/2006/relationships/image" Target="../media/image755.wmf"/><Relationship Id="rId7" Type="http://schemas.openxmlformats.org/officeDocument/2006/relationships/oleObject" Target="../embeddings/oleObject843.bin"/><Relationship Id="rId6" Type="http://schemas.openxmlformats.org/officeDocument/2006/relationships/image" Target="../media/image754.wmf"/><Relationship Id="rId5" Type="http://schemas.openxmlformats.org/officeDocument/2006/relationships/oleObject" Target="../embeddings/oleObject842.bin"/><Relationship Id="rId4" Type="http://schemas.openxmlformats.org/officeDocument/2006/relationships/image" Target="../media/image753.wmf"/><Relationship Id="rId3" Type="http://schemas.openxmlformats.org/officeDocument/2006/relationships/oleObject" Target="../embeddings/oleObject841.bin"/><Relationship Id="rId2" Type="http://schemas.openxmlformats.org/officeDocument/2006/relationships/image" Target="../media/image752.wmf"/><Relationship Id="rId14" Type="http://schemas.openxmlformats.org/officeDocument/2006/relationships/vmlDrawing" Target="../drawings/vmlDrawing172.vml"/><Relationship Id="rId13" Type="http://schemas.openxmlformats.org/officeDocument/2006/relationships/slideLayout" Target="../slideLayouts/slideLayout13.xml"/><Relationship Id="rId12" Type="http://schemas.openxmlformats.org/officeDocument/2006/relationships/image" Target="../media/image757.wmf"/><Relationship Id="rId11" Type="http://schemas.openxmlformats.org/officeDocument/2006/relationships/oleObject" Target="../embeddings/oleObject845.bin"/><Relationship Id="rId10" Type="http://schemas.openxmlformats.org/officeDocument/2006/relationships/image" Target="../media/image756.wmf"/><Relationship Id="rId1" Type="http://schemas.openxmlformats.org/officeDocument/2006/relationships/oleObject" Target="../embeddings/oleObject840.bin"/></Relationships>
</file>

<file path=ppt/slides/_rels/slide202.xml.rels><?xml version="1.0" encoding="UTF-8" standalone="yes"?>
<Relationships xmlns="http://schemas.openxmlformats.org/package/2006/relationships"><Relationship Id="rId9" Type="http://schemas.openxmlformats.org/officeDocument/2006/relationships/oleObject" Target="../embeddings/oleObject850.bin"/><Relationship Id="rId8" Type="http://schemas.openxmlformats.org/officeDocument/2006/relationships/image" Target="../media/image761.wmf"/><Relationship Id="rId7" Type="http://schemas.openxmlformats.org/officeDocument/2006/relationships/oleObject" Target="../embeddings/oleObject849.bin"/><Relationship Id="rId6" Type="http://schemas.openxmlformats.org/officeDocument/2006/relationships/image" Target="../media/image760.wmf"/><Relationship Id="rId5" Type="http://schemas.openxmlformats.org/officeDocument/2006/relationships/oleObject" Target="../embeddings/oleObject848.bin"/><Relationship Id="rId4" Type="http://schemas.openxmlformats.org/officeDocument/2006/relationships/image" Target="../media/image759.wmf"/><Relationship Id="rId3" Type="http://schemas.openxmlformats.org/officeDocument/2006/relationships/oleObject" Target="../embeddings/oleObject847.bin"/><Relationship Id="rId2" Type="http://schemas.openxmlformats.org/officeDocument/2006/relationships/image" Target="../media/image758.wmf"/><Relationship Id="rId14" Type="http://schemas.openxmlformats.org/officeDocument/2006/relationships/vmlDrawing" Target="../drawings/vmlDrawing173.vml"/><Relationship Id="rId13" Type="http://schemas.openxmlformats.org/officeDocument/2006/relationships/slideLayout" Target="../slideLayouts/slideLayout15.xml"/><Relationship Id="rId12" Type="http://schemas.openxmlformats.org/officeDocument/2006/relationships/image" Target="../media/image763.wmf"/><Relationship Id="rId11" Type="http://schemas.openxmlformats.org/officeDocument/2006/relationships/oleObject" Target="../embeddings/oleObject851.bin"/><Relationship Id="rId10" Type="http://schemas.openxmlformats.org/officeDocument/2006/relationships/image" Target="../media/image762.wmf"/><Relationship Id="rId1" Type="http://schemas.openxmlformats.org/officeDocument/2006/relationships/oleObject" Target="../embeddings/oleObject846.bin"/></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5" Type="http://schemas.openxmlformats.org/officeDocument/2006/relationships/vmlDrawing" Target="../drawings/vmlDrawing174.vml"/><Relationship Id="rId4" Type="http://schemas.openxmlformats.org/officeDocument/2006/relationships/slideLayout" Target="../slideLayouts/slideLayout11.xml"/><Relationship Id="rId3" Type="http://schemas.openxmlformats.org/officeDocument/2006/relationships/image" Target="../media/image765.png"/><Relationship Id="rId2" Type="http://schemas.openxmlformats.org/officeDocument/2006/relationships/image" Target="../media/image764.wmf"/><Relationship Id="rId1" Type="http://schemas.openxmlformats.org/officeDocument/2006/relationships/oleObject" Target="../embeddings/oleObject852.bin"/></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67.png"/><Relationship Id="rId1" Type="http://schemas.openxmlformats.org/officeDocument/2006/relationships/image" Target="../media/image766.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68.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70.png"/><Relationship Id="rId1" Type="http://schemas.openxmlformats.org/officeDocument/2006/relationships/image" Target="../media/image769.png"/></Relationships>
</file>

<file path=ppt/slides/_rels/slide208.xml.rels><?xml version="1.0" encoding="UTF-8" standalone="yes"?>
<Relationships xmlns="http://schemas.openxmlformats.org/package/2006/relationships"><Relationship Id="rId7" Type="http://schemas.openxmlformats.org/officeDocument/2006/relationships/vmlDrawing" Target="../drawings/vmlDrawing175.vml"/><Relationship Id="rId6" Type="http://schemas.openxmlformats.org/officeDocument/2006/relationships/slideLayout" Target="../slideLayouts/slideLayout27.xml"/><Relationship Id="rId5" Type="http://schemas.openxmlformats.org/officeDocument/2006/relationships/oleObject" Target="../embeddings/oleObject854.bin"/><Relationship Id="rId4" Type="http://schemas.openxmlformats.org/officeDocument/2006/relationships/image" Target="../media/image772.wmf"/><Relationship Id="rId3" Type="http://schemas.openxmlformats.org/officeDocument/2006/relationships/oleObject" Target="../embeddings/oleObject853.bin"/><Relationship Id="rId2" Type="http://schemas.openxmlformats.org/officeDocument/2006/relationships/image" Target="../media/image771.emf"/><Relationship Id="rId1" Type="http://schemas.openxmlformats.org/officeDocument/2006/relationships/oleObject" Target="../embeddings/Workbook1.xls"/></Relationships>
</file>

<file path=ppt/slides/_rels/slide209.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777.wmf"/><Relationship Id="rId7" Type="http://schemas.openxmlformats.org/officeDocument/2006/relationships/oleObject" Target="../embeddings/oleObject857.bin"/><Relationship Id="rId6" Type="http://schemas.openxmlformats.org/officeDocument/2006/relationships/image" Target="../media/image776.wmf"/><Relationship Id="rId5" Type="http://schemas.openxmlformats.org/officeDocument/2006/relationships/oleObject" Target="../embeddings/oleObject856.bin"/><Relationship Id="rId4" Type="http://schemas.openxmlformats.org/officeDocument/2006/relationships/image" Target="../media/image775.wmf"/><Relationship Id="rId3" Type="http://schemas.openxmlformats.org/officeDocument/2006/relationships/oleObject" Target="../embeddings/oleObject855.bin"/><Relationship Id="rId2" Type="http://schemas.openxmlformats.org/officeDocument/2006/relationships/image" Target="../media/image774.wmf"/><Relationship Id="rId11" Type="http://schemas.openxmlformats.org/officeDocument/2006/relationships/notesSlide" Target="../notesSlides/notesSlide69.xml"/><Relationship Id="rId10" Type="http://schemas.openxmlformats.org/officeDocument/2006/relationships/vmlDrawing" Target="../drawings/vmlDrawing176.vml"/><Relationship Id="rId1" Type="http://schemas.openxmlformats.org/officeDocument/2006/relationships/image" Target="../media/image773.wmf"/></Relationships>
</file>

<file path=ppt/slides/_rels/slide21.x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oleObject" Target="../embeddings/oleObject30.bin"/><Relationship Id="rId7" Type="http://schemas.openxmlformats.org/officeDocument/2006/relationships/image" Target="../media/image35.wmf"/><Relationship Id="rId6" Type="http://schemas.openxmlformats.org/officeDocument/2006/relationships/oleObject" Target="../embeddings/oleObject29.bin"/><Relationship Id="rId5" Type="http://schemas.openxmlformats.org/officeDocument/2006/relationships/image" Target="../media/image47.wmf"/><Relationship Id="rId4" Type="http://schemas.openxmlformats.org/officeDocument/2006/relationships/oleObject" Target="../embeddings/oleObject28.bin"/><Relationship Id="rId3" Type="http://schemas.openxmlformats.org/officeDocument/2006/relationships/image" Target="../media/image5.png"/><Relationship Id="rId2" Type="http://schemas.openxmlformats.org/officeDocument/2006/relationships/image" Target="../media/image4.png"/><Relationship Id="rId16" Type="http://schemas.openxmlformats.org/officeDocument/2006/relationships/notesSlide" Target="../notesSlides/notesSlide16.xml"/><Relationship Id="rId15" Type="http://schemas.openxmlformats.org/officeDocument/2006/relationships/vmlDrawing" Target="../drawings/vmlDrawing8.vml"/><Relationship Id="rId14" Type="http://schemas.openxmlformats.org/officeDocument/2006/relationships/slideLayout" Target="../slideLayouts/slideLayout1.xml"/><Relationship Id="rId13" Type="http://schemas.openxmlformats.org/officeDocument/2006/relationships/image" Target="../media/image50.wmf"/><Relationship Id="rId12" Type="http://schemas.openxmlformats.org/officeDocument/2006/relationships/oleObject" Target="../embeddings/oleObject32.bin"/><Relationship Id="rId11" Type="http://schemas.openxmlformats.org/officeDocument/2006/relationships/image" Target="../media/image49.wmf"/><Relationship Id="rId10" Type="http://schemas.openxmlformats.org/officeDocument/2006/relationships/oleObject" Target="../embeddings/oleObject31.bin"/><Relationship Id="rId1" Type="http://schemas.openxmlformats.org/officeDocument/2006/relationships/image" Target="../media/image3.png"/></Relationships>
</file>

<file path=ppt/slides/_rels/slide21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vmlDrawing" Target="../drawings/vmlDrawing177.vml"/><Relationship Id="rId5" Type="http://schemas.openxmlformats.org/officeDocument/2006/relationships/slideLayout" Target="../slideLayouts/slideLayout27.xml"/><Relationship Id="rId4" Type="http://schemas.openxmlformats.org/officeDocument/2006/relationships/image" Target="../media/image779.wmf"/><Relationship Id="rId3" Type="http://schemas.openxmlformats.org/officeDocument/2006/relationships/oleObject" Target="../embeddings/oleObject859.bin"/><Relationship Id="rId2" Type="http://schemas.openxmlformats.org/officeDocument/2006/relationships/image" Target="../media/image778.wmf"/><Relationship Id="rId1" Type="http://schemas.openxmlformats.org/officeDocument/2006/relationships/oleObject" Target="../embeddings/oleObject858.bin"/></Relationships>
</file>

<file path=ppt/slides/_rels/slide211.xml.rels><?xml version="1.0" encoding="UTF-8" standalone="yes"?>
<Relationships xmlns="http://schemas.openxmlformats.org/package/2006/relationships"><Relationship Id="rId9" Type="http://schemas.openxmlformats.org/officeDocument/2006/relationships/oleObject" Target="../embeddings/oleObject864.bin"/><Relationship Id="rId8" Type="http://schemas.openxmlformats.org/officeDocument/2006/relationships/image" Target="../media/image783.wmf"/><Relationship Id="rId7" Type="http://schemas.openxmlformats.org/officeDocument/2006/relationships/oleObject" Target="../embeddings/oleObject863.bin"/><Relationship Id="rId6" Type="http://schemas.openxmlformats.org/officeDocument/2006/relationships/image" Target="../media/image782.wmf"/><Relationship Id="rId5" Type="http://schemas.openxmlformats.org/officeDocument/2006/relationships/oleObject" Target="../embeddings/oleObject862.bin"/><Relationship Id="rId4" Type="http://schemas.openxmlformats.org/officeDocument/2006/relationships/image" Target="../media/image781.wmf"/><Relationship Id="rId3" Type="http://schemas.openxmlformats.org/officeDocument/2006/relationships/oleObject" Target="../embeddings/oleObject861.bin"/><Relationship Id="rId2" Type="http://schemas.openxmlformats.org/officeDocument/2006/relationships/image" Target="../media/image780.wmf"/><Relationship Id="rId14" Type="http://schemas.openxmlformats.org/officeDocument/2006/relationships/vmlDrawing" Target="../drawings/vmlDrawing178.vml"/><Relationship Id="rId13" Type="http://schemas.openxmlformats.org/officeDocument/2006/relationships/slideLayout" Target="../slideLayouts/slideLayout27.xml"/><Relationship Id="rId12" Type="http://schemas.openxmlformats.org/officeDocument/2006/relationships/image" Target="../media/image785.emf"/><Relationship Id="rId11" Type="http://schemas.openxmlformats.org/officeDocument/2006/relationships/oleObject" Target="../embeddings/oleObject865.bin"/><Relationship Id="rId10" Type="http://schemas.openxmlformats.org/officeDocument/2006/relationships/image" Target="../media/image784.emf"/><Relationship Id="rId1" Type="http://schemas.openxmlformats.org/officeDocument/2006/relationships/oleObject" Target="../embeddings/oleObject860.bin"/></Relationships>
</file>

<file path=ppt/slides/_rels/slide21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789.wmf"/><Relationship Id="rId7" Type="http://schemas.openxmlformats.org/officeDocument/2006/relationships/oleObject" Target="../embeddings/oleObject869.bin"/><Relationship Id="rId6" Type="http://schemas.openxmlformats.org/officeDocument/2006/relationships/image" Target="../media/image788.wmf"/><Relationship Id="rId5" Type="http://schemas.openxmlformats.org/officeDocument/2006/relationships/oleObject" Target="../embeddings/oleObject868.bin"/><Relationship Id="rId4" Type="http://schemas.openxmlformats.org/officeDocument/2006/relationships/image" Target="../media/image787.wmf"/><Relationship Id="rId3" Type="http://schemas.openxmlformats.org/officeDocument/2006/relationships/oleObject" Target="../embeddings/oleObject867.bin"/><Relationship Id="rId2" Type="http://schemas.openxmlformats.org/officeDocument/2006/relationships/image" Target="../media/image786.wmf"/><Relationship Id="rId10" Type="http://schemas.openxmlformats.org/officeDocument/2006/relationships/vmlDrawing" Target="../drawings/vmlDrawing179.vml"/><Relationship Id="rId1" Type="http://schemas.openxmlformats.org/officeDocument/2006/relationships/oleObject" Target="../embeddings/oleObject866.bin"/></Relationships>
</file>

<file path=ppt/slides/_rels/slide213.xml.rels><?xml version="1.0" encoding="UTF-8" standalone="yes"?>
<Relationships xmlns="http://schemas.openxmlformats.org/package/2006/relationships"><Relationship Id="rId6" Type="http://schemas.openxmlformats.org/officeDocument/2006/relationships/vmlDrawing" Target="../drawings/vmlDrawing180.vml"/><Relationship Id="rId5" Type="http://schemas.openxmlformats.org/officeDocument/2006/relationships/slideLayout" Target="../slideLayouts/slideLayout27.xml"/><Relationship Id="rId4" Type="http://schemas.openxmlformats.org/officeDocument/2006/relationships/image" Target="../media/image791.emf"/><Relationship Id="rId3" Type="http://schemas.openxmlformats.org/officeDocument/2006/relationships/oleObject" Target="../embeddings/oleObject871.bin"/><Relationship Id="rId2" Type="http://schemas.openxmlformats.org/officeDocument/2006/relationships/image" Target="../media/image790.wmf"/><Relationship Id="rId1" Type="http://schemas.openxmlformats.org/officeDocument/2006/relationships/oleObject" Target="../embeddings/oleObject870.bin"/></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792.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793.png"/></Relationships>
</file>

<file path=ppt/slides/_rels/slide216.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797.wmf"/><Relationship Id="rId7" Type="http://schemas.openxmlformats.org/officeDocument/2006/relationships/oleObject" Target="../embeddings/oleObject875.bin"/><Relationship Id="rId6" Type="http://schemas.openxmlformats.org/officeDocument/2006/relationships/image" Target="../media/image796.wmf"/><Relationship Id="rId5" Type="http://schemas.openxmlformats.org/officeDocument/2006/relationships/oleObject" Target="../embeddings/oleObject874.bin"/><Relationship Id="rId4" Type="http://schemas.openxmlformats.org/officeDocument/2006/relationships/image" Target="../media/image795.wmf"/><Relationship Id="rId3" Type="http://schemas.openxmlformats.org/officeDocument/2006/relationships/oleObject" Target="../embeddings/oleObject873.bin"/><Relationship Id="rId2" Type="http://schemas.openxmlformats.org/officeDocument/2006/relationships/image" Target="../media/image794.wmf"/><Relationship Id="rId10" Type="http://schemas.openxmlformats.org/officeDocument/2006/relationships/vmlDrawing" Target="../drawings/vmlDrawing181.vml"/><Relationship Id="rId1" Type="http://schemas.openxmlformats.org/officeDocument/2006/relationships/oleObject" Target="../embeddings/oleObject872.bin"/></Relationships>
</file>

<file path=ppt/slides/_rels/slide217.xml.rels><?xml version="1.0" encoding="UTF-8" standalone="yes"?>
<Relationships xmlns="http://schemas.openxmlformats.org/package/2006/relationships"><Relationship Id="rId9" Type="http://schemas.openxmlformats.org/officeDocument/2006/relationships/oleObject" Target="../embeddings/oleObject880.bin"/><Relationship Id="rId8" Type="http://schemas.openxmlformats.org/officeDocument/2006/relationships/image" Target="../media/image801.wmf"/><Relationship Id="rId7" Type="http://schemas.openxmlformats.org/officeDocument/2006/relationships/oleObject" Target="../embeddings/oleObject879.bin"/><Relationship Id="rId6" Type="http://schemas.openxmlformats.org/officeDocument/2006/relationships/image" Target="../media/image800.wmf"/><Relationship Id="rId5" Type="http://schemas.openxmlformats.org/officeDocument/2006/relationships/oleObject" Target="../embeddings/oleObject878.bin"/><Relationship Id="rId4" Type="http://schemas.openxmlformats.org/officeDocument/2006/relationships/image" Target="../media/image799.wmf"/><Relationship Id="rId3" Type="http://schemas.openxmlformats.org/officeDocument/2006/relationships/oleObject" Target="../embeddings/oleObject877.bin"/><Relationship Id="rId2" Type="http://schemas.openxmlformats.org/officeDocument/2006/relationships/image" Target="../media/image798.wmf"/><Relationship Id="rId12" Type="http://schemas.openxmlformats.org/officeDocument/2006/relationships/vmlDrawing" Target="../drawings/vmlDrawing182.vml"/><Relationship Id="rId11" Type="http://schemas.openxmlformats.org/officeDocument/2006/relationships/slideLayout" Target="../slideLayouts/slideLayout27.xml"/><Relationship Id="rId10" Type="http://schemas.openxmlformats.org/officeDocument/2006/relationships/image" Target="../media/image802.wmf"/><Relationship Id="rId1" Type="http://schemas.openxmlformats.org/officeDocument/2006/relationships/oleObject" Target="../embeddings/oleObject876.bin"/></Relationships>
</file>

<file path=ppt/slides/_rels/slide218.xml.rels><?xml version="1.0" encoding="UTF-8" standalone="yes"?>
<Relationships xmlns="http://schemas.openxmlformats.org/package/2006/relationships"><Relationship Id="rId9" Type="http://schemas.openxmlformats.org/officeDocument/2006/relationships/oleObject" Target="../embeddings/oleObject885.bin"/><Relationship Id="rId8" Type="http://schemas.openxmlformats.org/officeDocument/2006/relationships/image" Target="../media/image806.wmf"/><Relationship Id="rId7" Type="http://schemas.openxmlformats.org/officeDocument/2006/relationships/oleObject" Target="../embeddings/oleObject884.bin"/><Relationship Id="rId6" Type="http://schemas.openxmlformats.org/officeDocument/2006/relationships/image" Target="../media/image805.wmf"/><Relationship Id="rId5" Type="http://schemas.openxmlformats.org/officeDocument/2006/relationships/oleObject" Target="../embeddings/oleObject883.bin"/><Relationship Id="rId4" Type="http://schemas.openxmlformats.org/officeDocument/2006/relationships/image" Target="../media/image804.wmf"/><Relationship Id="rId3" Type="http://schemas.openxmlformats.org/officeDocument/2006/relationships/oleObject" Target="../embeddings/oleObject882.bin"/><Relationship Id="rId2" Type="http://schemas.openxmlformats.org/officeDocument/2006/relationships/image" Target="../media/image803.wmf"/><Relationship Id="rId12" Type="http://schemas.openxmlformats.org/officeDocument/2006/relationships/vmlDrawing" Target="../drawings/vmlDrawing183.vml"/><Relationship Id="rId11" Type="http://schemas.openxmlformats.org/officeDocument/2006/relationships/slideLayout" Target="../slideLayouts/slideLayout27.xml"/><Relationship Id="rId10" Type="http://schemas.openxmlformats.org/officeDocument/2006/relationships/image" Target="../media/image807.wmf"/><Relationship Id="rId1" Type="http://schemas.openxmlformats.org/officeDocument/2006/relationships/oleObject" Target="../embeddings/oleObject881.bin"/></Relationships>
</file>

<file path=ppt/slides/_rels/slide219.xml.rels><?xml version="1.0" encoding="UTF-8" standalone="yes"?>
<Relationships xmlns="http://schemas.openxmlformats.org/package/2006/relationships"><Relationship Id="rId9" Type="http://schemas.openxmlformats.org/officeDocument/2006/relationships/oleObject" Target="../embeddings/oleObject890.bin"/><Relationship Id="rId8" Type="http://schemas.openxmlformats.org/officeDocument/2006/relationships/image" Target="../media/image811.wmf"/><Relationship Id="rId7" Type="http://schemas.openxmlformats.org/officeDocument/2006/relationships/oleObject" Target="../embeddings/oleObject889.bin"/><Relationship Id="rId6" Type="http://schemas.openxmlformats.org/officeDocument/2006/relationships/image" Target="../media/image810.wmf"/><Relationship Id="rId5" Type="http://schemas.openxmlformats.org/officeDocument/2006/relationships/oleObject" Target="../embeddings/oleObject888.bin"/><Relationship Id="rId4" Type="http://schemas.openxmlformats.org/officeDocument/2006/relationships/image" Target="../media/image809.wmf"/><Relationship Id="rId3" Type="http://schemas.openxmlformats.org/officeDocument/2006/relationships/oleObject" Target="../embeddings/oleObject887.bin"/><Relationship Id="rId2" Type="http://schemas.openxmlformats.org/officeDocument/2006/relationships/image" Target="../media/image808.wmf"/><Relationship Id="rId12" Type="http://schemas.openxmlformats.org/officeDocument/2006/relationships/vmlDrawing" Target="../drawings/vmlDrawing184.vml"/><Relationship Id="rId11" Type="http://schemas.openxmlformats.org/officeDocument/2006/relationships/slideLayout" Target="../slideLayouts/slideLayout27.xml"/><Relationship Id="rId10" Type="http://schemas.openxmlformats.org/officeDocument/2006/relationships/image" Target="../media/image812.wmf"/><Relationship Id="rId1" Type="http://schemas.openxmlformats.org/officeDocument/2006/relationships/oleObject" Target="../embeddings/oleObject886.bin"/></Relationships>
</file>

<file path=ppt/slides/_rels/slide22.xml.rels><?xml version="1.0" encoding="UTF-8" standalone="yes"?>
<Relationships xmlns="http://schemas.openxmlformats.org/package/2006/relationships"><Relationship Id="rId9" Type="http://schemas.openxmlformats.org/officeDocument/2006/relationships/image" Target="../media/image53.wmf"/><Relationship Id="rId8" Type="http://schemas.openxmlformats.org/officeDocument/2006/relationships/oleObject" Target="../embeddings/oleObject35.bin"/><Relationship Id="rId7" Type="http://schemas.openxmlformats.org/officeDocument/2006/relationships/image" Target="../media/image52.wmf"/><Relationship Id="rId6" Type="http://schemas.openxmlformats.org/officeDocument/2006/relationships/oleObject" Target="../embeddings/oleObject34.bin"/><Relationship Id="rId5" Type="http://schemas.openxmlformats.org/officeDocument/2006/relationships/image" Target="../media/image51.wmf"/><Relationship Id="rId4" Type="http://schemas.openxmlformats.org/officeDocument/2006/relationships/oleObject" Target="../embeddings/oleObject33.bin"/><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17.xml"/><Relationship Id="rId13" Type="http://schemas.openxmlformats.org/officeDocument/2006/relationships/vmlDrawing" Target="../drawings/vmlDrawing9.vml"/><Relationship Id="rId12" Type="http://schemas.openxmlformats.org/officeDocument/2006/relationships/slideLayout" Target="../slideLayouts/slideLayout1.xml"/><Relationship Id="rId11" Type="http://schemas.openxmlformats.org/officeDocument/2006/relationships/image" Target="../media/image54.wmf"/><Relationship Id="rId10" Type="http://schemas.openxmlformats.org/officeDocument/2006/relationships/oleObject" Target="../embeddings/oleObject36.bin"/><Relationship Id="rId1" Type="http://schemas.openxmlformats.org/officeDocument/2006/relationships/image" Target="../media/image3.png"/></Relationships>
</file>

<file path=ppt/slides/_rels/slide220.xml.rels><?xml version="1.0" encoding="UTF-8" standalone="yes"?>
<Relationships xmlns="http://schemas.openxmlformats.org/package/2006/relationships"><Relationship Id="rId9" Type="http://schemas.openxmlformats.org/officeDocument/2006/relationships/image" Target="../media/image816.wmf"/><Relationship Id="rId8" Type="http://schemas.openxmlformats.org/officeDocument/2006/relationships/oleObject" Target="../embeddings/oleObject894.bin"/><Relationship Id="rId7" Type="http://schemas.openxmlformats.org/officeDocument/2006/relationships/image" Target="../media/image815.wmf"/><Relationship Id="rId6" Type="http://schemas.openxmlformats.org/officeDocument/2006/relationships/oleObject" Target="../embeddings/oleObject893.bin"/><Relationship Id="rId5" Type="http://schemas.openxmlformats.org/officeDocument/2006/relationships/image" Target="../media/image814.wmf"/><Relationship Id="rId4" Type="http://schemas.openxmlformats.org/officeDocument/2006/relationships/oleObject" Target="../embeddings/oleObject892.bin"/><Relationship Id="rId3" Type="http://schemas.openxmlformats.org/officeDocument/2006/relationships/image" Target="../media/image813.wmf"/><Relationship Id="rId2" Type="http://schemas.openxmlformats.org/officeDocument/2006/relationships/oleObject" Target="../embeddings/oleObject891.bin"/><Relationship Id="rId11" Type="http://schemas.openxmlformats.org/officeDocument/2006/relationships/vmlDrawing" Target="../drawings/vmlDrawing185.vml"/><Relationship Id="rId10" Type="http://schemas.openxmlformats.org/officeDocument/2006/relationships/slideLayout" Target="../slideLayouts/slideLayout27.xml"/><Relationship Id="rId1" Type="http://schemas.openxmlformats.org/officeDocument/2006/relationships/slide" Target="slide2.xml"/></Relationships>
</file>

<file path=ppt/slides/_rels/slide221.xml.rels><?xml version="1.0" encoding="UTF-8" standalone="yes"?>
<Relationships xmlns="http://schemas.openxmlformats.org/package/2006/relationships"><Relationship Id="rId9" Type="http://schemas.openxmlformats.org/officeDocument/2006/relationships/oleObject" Target="../embeddings/oleObject899.bin"/><Relationship Id="rId8" Type="http://schemas.openxmlformats.org/officeDocument/2006/relationships/image" Target="../media/image820.wmf"/><Relationship Id="rId7" Type="http://schemas.openxmlformats.org/officeDocument/2006/relationships/oleObject" Target="../embeddings/oleObject898.bin"/><Relationship Id="rId6" Type="http://schemas.openxmlformats.org/officeDocument/2006/relationships/image" Target="../media/image819.wmf"/><Relationship Id="rId5" Type="http://schemas.openxmlformats.org/officeDocument/2006/relationships/oleObject" Target="../embeddings/oleObject897.bin"/><Relationship Id="rId4" Type="http://schemas.openxmlformats.org/officeDocument/2006/relationships/image" Target="../media/image818.wmf"/><Relationship Id="rId3" Type="http://schemas.openxmlformats.org/officeDocument/2006/relationships/oleObject" Target="../embeddings/oleObject896.bin"/><Relationship Id="rId2" Type="http://schemas.openxmlformats.org/officeDocument/2006/relationships/image" Target="../media/image817.wmf"/><Relationship Id="rId14" Type="http://schemas.openxmlformats.org/officeDocument/2006/relationships/vmlDrawing" Target="../drawings/vmlDrawing186.vml"/><Relationship Id="rId13" Type="http://schemas.openxmlformats.org/officeDocument/2006/relationships/slideLayout" Target="../slideLayouts/slideLayout27.xml"/><Relationship Id="rId12" Type="http://schemas.openxmlformats.org/officeDocument/2006/relationships/image" Target="../media/image822.wmf"/><Relationship Id="rId11" Type="http://schemas.openxmlformats.org/officeDocument/2006/relationships/oleObject" Target="../embeddings/oleObject900.bin"/><Relationship Id="rId10" Type="http://schemas.openxmlformats.org/officeDocument/2006/relationships/image" Target="../media/image821.wmf"/><Relationship Id="rId1" Type="http://schemas.openxmlformats.org/officeDocument/2006/relationships/oleObject" Target="../embeddings/oleObject895.bin"/></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774.wmf"/><Relationship Id="rId1" Type="http://schemas.openxmlformats.org/officeDocument/2006/relationships/image" Target="../media/image773.wmf"/></Relationships>
</file>

<file path=ppt/slides/_rels/slide223.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vmlDrawing" Target="../drawings/vmlDrawing187.vml"/><Relationship Id="rId3" Type="http://schemas.openxmlformats.org/officeDocument/2006/relationships/slideLayout" Target="../slideLayouts/slideLayout27.xml"/><Relationship Id="rId2" Type="http://schemas.openxmlformats.org/officeDocument/2006/relationships/image" Target="../media/image823.wmf"/><Relationship Id="rId1" Type="http://schemas.openxmlformats.org/officeDocument/2006/relationships/oleObject" Target="../embeddings/oleObject901.bin"/></Relationships>
</file>

<file path=ppt/slides/_rels/slide224.xml.rels><?xml version="1.0" encoding="UTF-8" standalone="yes"?>
<Relationships xmlns="http://schemas.openxmlformats.org/package/2006/relationships"><Relationship Id="rId9" Type="http://schemas.openxmlformats.org/officeDocument/2006/relationships/oleObject" Target="../embeddings/oleObject906.bin"/><Relationship Id="rId8" Type="http://schemas.openxmlformats.org/officeDocument/2006/relationships/image" Target="../media/image827.wmf"/><Relationship Id="rId7" Type="http://schemas.openxmlformats.org/officeDocument/2006/relationships/oleObject" Target="../embeddings/oleObject905.bin"/><Relationship Id="rId6" Type="http://schemas.openxmlformats.org/officeDocument/2006/relationships/image" Target="../media/image826.wmf"/><Relationship Id="rId5" Type="http://schemas.openxmlformats.org/officeDocument/2006/relationships/oleObject" Target="../embeddings/oleObject904.bin"/><Relationship Id="rId4" Type="http://schemas.openxmlformats.org/officeDocument/2006/relationships/image" Target="../media/image825.wmf"/><Relationship Id="rId3" Type="http://schemas.openxmlformats.org/officeDocument/2006/relationships/oleObject" Target="../embeddings/oleObject903.bin"/><Relationship Id="rId2" Type="http://schemas.openxmlformats.org/officeDocument/2006/relationships/image" Target="../media/image824.wmf"/><Relationship Id="rId13" Type="http://schemas.openxmlformats.org/officeDocument/2006/relationships/notesSlide" Target="../notesSlides/notesSlide72.xml"/><Relationship Id="rId12" Type="http://schemas.openxmlformats.org/officeDocument/2006/relationships/vmlDrawing" Target="../drawings/vmlDrawing188.vml"/><Relationship Id="rId11" Type="http://schemas.openxmlformats.org/officeDocument/2006/relationships/slideLayout" Target="../slideLayouts/slideLayout27.xml"/><Relationship Id="rId10" Type="http://schemas.openxmlformats.org/officeDocument/2006/relationships/image" Target="../media/image828.wmf"/><Relationship Id="rId1" Type="http://schemas.openxmlformats.org/officeDocument/2006/relationships/oleObject" Target="../embeddings/oleObject902.bin"/></Relationships>
</file>

<file path=ppt/slides/_rels/slide225.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image" Target="../media/image832.wmf"/><Relationship Id="rId7" Type="http://schemas.openxmlformats.org/officeDocument/2006/relationships/oleObject" Target="../embeddings/oleObject910.bin"/><Relationship Id="rId6" Type="http://schemas.openxmlformats.org/officeDocument/2006/relationships/image" Target="../media/image831.wmf"/><Relationship Id="rId5" Type="http://schemas.openxmlformats.org/officeDocument/2006/relationships/oleObject" Target="../embeddings/oleObject909.bin"/><Relationship Id="rId4" Type="http://schemas.openxmlformats.org/officeDocument/2006/relationships/image" Target="../media/image830.wmf"/><Relationship Id="rId3" Type="http://schemas.openxmlformats.org/officeDocument/2006/relationships/oleObject" Target="../embeddings/oleObject908.bin"/><Relationship Id="rId2" Type="http://schemas.openxmlformats.org/officeDocument/2006/relationships/image" Target="../media/image829.wmf"/><Relationship Id="rId11" Type="http://schemas.openxmlformats.org/officeDocument/2006/relationships/notesSlide" Target="../notesSlides/notesSlide73.xml"/><Relationship Id="rId10" Type="http://schemas.openxmlformats.org/officeDocument/2006/relationships/vmlDrawing" Target="../drawings/vmlDrawing189.vml"/><Relationship Id="rId1" Type="http://schemas.openxmlformats.org/officeDocument/2006/relationships/oleObject" Target="../embeddings/oleObject907.bin"/></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vmlDrawing" Target="../drawings/vmlDrawing190.vml"/><Relationship Id="rId3" Type="http://schemas.openxmlformats.org/officeDocument/2006/relationships/slideLayout" Target="../slideLayouts/slideLayout27.xml"/><Relationship Id="rId2" Type="http://schemas.openxmlformats.org/officeDocument/2006/relationships/image" Target="../media/image833.wmf"/><Relationship Id="rId1" Type="http://schemas.openxmlformats.org/officeDocument/2006/relationships/oleObject" Target="../embeddings/oleObject911.bin"/></Relationships>
</file>

<file path=ppt/slides/_rels/slide227.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vmlDrawing" Target="../drawings/vmlDrawing191.vml"/><Relationship Id="rId5" Type="http://schemas.openxmlformats.org/officeDocument/2006/relationships/slideLayout" Target="../slideLayouts/slideLayout27.xml"/><Relationship Id="rId4" Type="http://schemas.openxmlformats.org/officeDocument/2006/relationships/image" Target="../media/image835.wmf"/><Relationship Id="rId3" Type="http://schemas.openxmlformats.org/officeDocument/2006/relationships/oleObject" Target="../embeddings/oleObject913.bin"/><Relationship Id="rId2" Type="http://schemas.openxmlformats.org/officeDocument/2006/relationships/image" Target="../media/image834.wmf"/><Relationship Id="rId1" Type="http://schemas.openxmlformats.org/officeDocument/2006/relationships/oleObject" Target="../embeddings/oleObject912.bin"/></Relationships>
</file>

<file path=ppt/slides/_rels/slide228.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vmlDrawing" Target="../drawings/vmlDrawing192.vml"/><Relationship Id="rId5" Type="http://schemas.openxmlformats.org/officeDocument/2006/relationships/slideLayout" Target="../slideLayouts/slideLayout27.xml"/><Relationship Id="rId4" Type="http://schemas.openxmlformats.org/officeDocument/2006/relationships/image" Target="../media/image837.wmf"/><Relationship Id="rId3" Type="http://schemas.openxmlformats.org/officeDocument/2006/relationships/oleObject" Target="../embeddings/oleObject915.bin"/><Relationship Id="rId2" Type="http://schemas.openxmlformats.org/officeDocument/2006/relationships/image" Target="../media/image836.wmf"/><Relationship Id="rId1" Type="http://schemas.openxmlformats.org/officeDocument/2006/relationships/oleObject" Target="../embeddings/oleObject914.bin"/></Relationships>
</file>

<file path=ppt/slides/_rels/slide229.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vmlDrawing" Target="../drawings/vmlDrawing193.vml"/><Relationship Id="rId5" Type="http://schemas.openxmlformats.org/officeDocument/2006/relationships/slideLayout" Target="../slideLayouts/slideLayout27.xml"/><Relationship Id="rId4" Type="http://schemas.openxmlformats.org/officeDocument/2006/relationships/image" Target="../media/image839.wmf"/><Relationship Id="rId3" Type="http://schemas.openxmlformats.org/officeDocument/2006/relationships/oleObject" Target="../embeddings/oleObject917.bin"/><Relationship Id="rId2" Type="http://schemas.openxmlformats.org/officeDocument/2006/relationships/image" Target="../media/image838.wmf"/><Relationship Id="rId1" Type="http://schemas.openxmlformats.org/officeDocument/2006/relationships/oleObject" Target="../embeddings/oleObject916.bin"/></Relationships>
</file>

<file path=ppt/slides/_rels/slide23.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1.xml"/><Relationship Id="rId7" Type="http://schemas.openxmlformats.org/officeDocument/2006/relationships/image" Target="../media/image58.wmf"/><Relationship Id="rId6" Type="http://schemas.openxmlformats.org/officeDocument/2006/relationships/oleObject" Target="../embeddings/oleObject39.bin"/><Relationship Id="rId5" Type="http://schemas.openxmlformats.org/officeDocument/2006/relationships/image" Target="../media/image57.wmf"/><Relationship Id="rId4" Type="http://schemas.openxmlformats.org/officeDocument/2006/relationships/oleObject" Target="../embeddings/oleObject38.bin"/><Relationship Id="rId3" Type="http://schemas.openxmlformats.org/officeDocument/2006/relationships/image" Target="../media/image56.wmf"/><Relationship Id="rId2" Type="http://schemas.openxmlformats.org/officeDocument/2006/relationships/oleObject" Target="../embeddings/oleObject37.bin"/><Relationship Id="rId1" Type="http://schemas.openxmlformats.org/officeDocument/2006/relationships/image" Target="../media/image55.png"/></Relationships>
</file>

<file path=ppt/slides/_rels/slide230.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vmlDrawing" Target="../drawings/vmlDrawing194.vml"/><Relationship Id="rId5" Type="http://schemas.openxmlformats.org/officeDocument/2006/relationships/slideLayout" Target="../slideLayouts/slideLayout27.xml"/><Relationship Id="rId4" Type="http://schemas.openxmlformats.org/officeDocument/2006/relationships/image" Target="../media/image841.wmf"/><Relationship Id="rId3" Type="http://schemas.openxmlformats.org/officeDocument/2006/relationships/oleObject" Target="../embeddings/oleObject919.bin"/><Relationship Id="rId2" Type="http://schemas.openxmlformats.org/officeDocument/2006/relationships/image" Target="../media/image840.wmf"/><Relationship Id="rId1" Type="http://schemas.openxmlformats.org/officeDocument/2006/relationships/oleObject" Target="../embeddings/oleObject918.bin"/></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image" Target="../media/image62.wmf"/><Relationship Id="rId7" Type="http://schemas.openxmlformats.org/officeDocument/2006/relationships/oleObject" Target="../embeddings/oleObject43.bin"/><Relationship Id="rId6" Type="http://schemas.openxmlformats.org/officeDocument/2006/relationships/image" Target="../media/image61.wmf"/><Relationship Id="rId5" Type="http://schemas.openxmlformats.org/officeDocument/2006/relationships/oleObject" Target="../embeddings/oleObject42.bin"/><Relationship Id="rId4" Type="http://schemas.openxmlformats.org/officeDocument/2006/relationships/image" Target="../media/image60.wmf"/><Relationship Id="rId3" Type="http://schemas.openxmlformats.org/officeDocument/2006/relationships/oleObject" Target="../embeddings/oleObject41.bin"/><Relationship Id="rId27" Type="http://schemas.openxmlformats.org/officeDocument/2006/relationships/notesSlide" Target="../notesSlides/notesSlide18.xml"/><Relationship Id="rId26" Type="http://schemas.openxmlformats.org/officeDocument/2006/relationships/vmlDrawing" Target="../drawings/vmlDrawing11.vml"/><Relationship Id="rId25" Type="http://schemas.openxmlformats.org/officeDocument/2006/relationships/slideLayout" Target="../slideLayouts/slideLayout4.xml"/><Relationship Id="rId24" Type="http://schemas.openxmlformats.org/officeDocument/2006/relationships/image" Target="../media/image70.wmf"/><Relationship Id="rId23" Type="http://schemas.openxmlformats.org/officeDocument/2006/relationships/oleObject" Target="../embeddings/oleObject51.bin"/><Relationship Id="rId22" Type="http://schemas.openxmlformats.org/officeDocument/2006/relationships/image" Target="../media/image69.wmf"/><Relationship Id="rId21" Type="http://schemas.openxmlformats.org/officeDocument/2006/relationships/oleObject" Target="../embeddings/oleObject50.bin"/><Relationship Id="rId20" Type="http://schemas.openxmlformats.org/officeDocument/2006/relationships/image" Target="../media/image68.wmf"/><Relationship Id="rId2" Type="http://schemas.openxmlformats.org/officeDocument/2006/relationships/image" Target="../media/image59.wmf"/><Relationship Id="rId19" Type="http://schemas.openxmlformats.org/officeDocument/2006/relationships/oleObject" Target="../embeddings/oleObject49.bin"/><Relationship Id="rId18" Type="http://schemas.openxmlformats.org/officeDocument/2006/relationships/image" Target="../media/image67.wmf"/><Relationship Id="rId17" Type="http://schemas.openxmlformats.org/officeDocument/2006/relationships/oleObject" Target="../embeddings/oleObject48.bin"/><Relationship Id="rId16" Type="http://schemas.openxmlformats.org/officeDocument/2006/relationships/image" Target="../media/image66.wmf"/><Relationship Id="rId15" Type="http://schemas.openxmlformats.org/officeDocument/2006/relationships/oleObject" Target="../embeddings/oleObject47.bin"/><Relationship Id="rId14" Type="http://schemas.openxmlformats.org/officeDocument/2006/relationships/image" Target="../media/image65.wmf"/><Relationship Id="rId13" Type="http://schemas.openxmlformats.org/officeDocument/2006/relationships/oleObject" Target="../embeddings/oleObject46.bin"/><Relationship Id="rId12" Type="http://schemas.openxmlformats.org/officeDocument/2006/relationships/image" Target="../media/image64.wmf"/><Relationship Id="rId11" Type="http://schemas.openxmlformats.org/officeDocument/2006/relationships/oleObject" Target="../embeddings/oleObject45.bin"/><Relationship Id="rId10" Type="http://schemas.openxmlformats.org/officeDocument/2006/relationships/image" Target="../media/image63.wmf"/><Relationship Id="rId1" Type="http://schemas.openxmlformats.org/officeDocument/2006/relationships/oleObject" Target="../embeddings/oleObject40.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5.xml"/><Relationship Id="rId2" Type="http://schemas.openxmlformats.org/officeDocument/2006/relationships/image" Target="../media/image71.wmf"/><Relationship Id="rId1" Type="http://schemas.openxmlformats.org/officeDocument/2006/relationships/oleObject" Target="../embeddings/oleObject52.bin"/></Relationships>
</file>

<file path=ppt/slides/_rels/slide26.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1.xml"/><Relationship Id="rId7" Type="http://schemas.openxmlformats.org/officeDocument/2006/relationships/image" Target="../media/image72.wmf"/><Relationship Id="rId6" Type="http://schemas.openxmlformats.org/officeDocument/2006/relationships/oleObject" Target="../embeddings/oleObject54.bin"/><Relationship Id="rId5" Type="http://schemas.openxmlformats.org/officeDocument/2006/relationships/image" Target="../media/image19.wmf"/><Relationship Id="rId4" Type="http://schemas.openxmlformats.org/officeDocument/2006/relationships/oleObject" Target="../embeddings/oleObject53.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19.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77.wmf"/><Relationship Id="rId7" Type="http://schemas.openxmlformats.org/officeDocument/2006/relationships/oleObject" Target="../embeddings/oleObject58.bin"/><Relationship Id="rId6" Type="http://schemas.openxmlformats.org/officeDocument/2006/relationships/image" Target="../media/image76.wmf"/><Relationship Id="rId5" Type="http://schemas.openxmlformats.org/officeDocument/2006/relationships/oleObject" Target="../embeddings/oleObject57.bin"/><Relationship Id="rId4" Type="http://schemas.openxmlformats.org/officeDocument/2006/relationships/image" Target="../media/image75.wmf"/><Relationship Id="rId3" Type="http://schemas.openxmlformats.org/officeDocument/2006/relationships/oleObject" Target="../embeddings/oleObject56.bin"/><Relationship Id="rId2" Type="http://schemas.openxmlformats.org/officeDocument/2006/relationships/image" Target="../media/image74.wmf"/><Relationship Id="rId18" Type="http://schemas.openxmlformats.org/officeDocument/2006/relationships/notesSlide" Target="../notesSlides/notesSlide20.xml"/><Relationship Id="rId17" Type="http://schemas.openxmlformats.org/officeDocument/2006/relationships/vmlDrawing" Target="../drawings/vmlDrawing14.vml"/><Relationship Id="rId16" Type="http://schemas.openxmlformats.org/officeDocument/2006/relationships/slideLayout" Target="../slideLayouts/slideLayout4.xml"/><Relationship Id="rId15" Type="http://schemas.openxmlformats.org/officeDocument/2006/relationships/oleObject" Target="../embeddings/oleObject62.bin"/><Relationship Id="rId14" Type="http://schemas.openxmlformats.org/officeDocument/2006/relationships/image" Target="../media/image80.wmf"/><Relationship Id="rId13" Type="http://schemas.openxmlformats.org/officeDocument/2006/relationships/oleObject" Target="../embeddings/oleObject61.bin"/><Relationship Id="rId12" Type="http://schemas.openxmlformats.org/officeDocument/2006/relationships/image" Target="../media/image79.wmf"/><Relationship Id="rId11" Type="http://schemas.openxmlformats.org/officeDocument/2006/relationships/oleObject" Target="../embeddings/oleObject60.bin"/><Relationship Id="rId10" Type="http://schemas.openxmlformats.org/officeDocument/2006/relationships/image" Target="../media/image78.wmf"/><Relationship Id="rId1" Type="http://schemas.openxmlformats.org/officeDocument/2006/relationships/oleObject" Target="../embeddings/oleObject55.bin"/></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1.xml"/><Relationship Id="rId7" Type="http://schemas.openxmlformats.org/officeDocument/2006/relationships/image" Target="../media/image82.wmf"/><Relationship Id="rId6" Type="http://schemas.openxmlformats.org/officeDocument/2006/relationships/oleObject" Target="../embeddings/oleObject64.bin"/><Relationship Id="rId5" Type="http://schemas.openxmlformats.org/officeDocument/2006/relationships/image" Target="../media/image81.wmf"/><Relationship Id="rId4" Type="http://schemas.openxmlformats.org/officeDocument/2006/relationships/oleObject" Target="../embeddings/oleObject63.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2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image" Target="../media/image85.wmf"/><Relationship Id="rId8" Type="http://schemas.openxmlformats.org/officeDocument/2006/relationships/oleObject" Target="../embeddings/oleObject67.bin"/><Relationship Id="rId7" Type="http://schemas.openxmlformats.org/officeDocument/2006/relationships/image" Target="../media/image84.wmf"/><Relationship Id="rId6" Type="http://schemas.openxmlformats.org/officeDocument/2006/relationships/oleObject" Target="../embeddings/oleObject66.bin"/><Relationship Id="rId5" Type="http://schemas.openxmlformats.org/officeDocument/2006/relationships/image" Target="../media/image83.wmf"/><Relationship Id="rId4" Type="http://schemas.openxmlformats.org/officeDocument/2006/relationships/oleObject" Target="../embeddings/oleObject65.bin"/><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22.xml"/><Relationship Id="rId13" Type="http://schemas.openxmlformats.org/officeDocument/2006/relationships/vmlDrawing" Target="../drawings/vmlDrawing16.vml"/><Relationship Id="rId12" Type="http://schemas.openxmlformats.org/officeDocument/2006/relationships/slideLayout" Target="../slideLayouts/slideLayout1.xml"/><Relationship Id="rId11" Type="http://schemas.openxmlformats.org/officeDocument/2006/relationships/image" Target="../media/image86.wmf"/><Relationship Id="rId10" Type="http://schemas.openxmlformats.org/officeDocument/2006/relationships/oleObject" Target="../embeddings/oleObject68.bin"/><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71.bin"/><Relationship Id="rId7" Type="http://schemas.openxmlformats.org/officeDocument/2006/relationships/image" Target="../media/image88.wmf"/><Relationship Id="rId6" Type="http://schemas.openxmlformats.org/officeDocument/2006/relationships/oleObject" Target="../embeddings/oleObject70.bin"/><Relationship Id="rId5" Type="http://schemas.openxmlformats.org/officeDocument/2006/relationships/image" Target="../media/image87.wmf"/><Relationship Id="rId4" Type="http://schemas.openxmlformats.org/officeDocument/2006/relationships/oleObject" Target="../embeddings/oleObject69.bin"/><Relationship Id="rId3" Type="http://schemas.openxmlformats.org/officeDocument/2006/relationships/image" Target="../media/image5.png"/><Relationship Id="rId2" Type="http://schemas.openxmlformats.org/officeDocument/2006/relationships/image" Target="../media/image4.png"/><Relationship Id="rId14" Type="http://schemas.openxmlformats.org/officeDocument/2006/relationships/notesSlide" Target="../notesSlides/notesSlide23.xml"/><Relationship Id="rId13" Type="http://schemas.openxmlformats.org/officeDocument/2006/relationships/vmlDrawing" Target="../drawings/vmlDrawing17.vml"/><Relationship Id="rId12" Type="http://schemas.openxmlformats.org/officeDocument/2006/relationships/slideLayout" Target="../slideLayouts/slideLayout1.xml"/><Relationship Id="rId11" Type="http://schemas.openxmlformats.org/officeDocument/2006/relationships/image" Target="../media/image90.wmf"/><Relationship Id="rId10" Type="http://schemas.openxmlformats.org/officeDocument/2006/relationships/oleObject" Target="../embeddings/oleObject72.bin"/><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1.xml"/><Relationship Id="rId7" Type="http://schemas.openxmlformats.org/officeDocument/2006/relationships/image" Target="../media/image90.wmf"/><Relationship Id="rId6" Type="http://schemas.openxmlformats.org/officeDocument/2006/relationships/oleObject" Target="../embeddings/oleObject74.bin"/><Relationship Id="rId5" Type="http://schemas.openxmlformats.org/officeDocument/2006/relationships/image" Target="../media/image87.wmf"/><Relationship Id="rId4" Type="http://schemas.openxmlformats.org/officeDocument/2006/relationships/oleObject" Target="../embeddings/oleObject73.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24.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94.wmf"/><Relationship Id="rId7" Type="http://schemas.openxmlformats.org/officeDocument/2006/relationships/oleObject" Target="../embeddings/oleObject78.bin"/><Relationship Id="rId6" Type="http://schemas.openxmlformats.org/officeDocument/2006/relationships/image" Target="../media/image93.wmf"/><Relationship Id="rId5" Type="http://schemas.openxmlformats.org/officeDocument/2006/relationships/oleObject" Target="../embeddings/oleObject77.bin"/><Relationship Id="rId4" Type="http://schemas.openxmlformats.org/officeDocument/2006/relationships/image" Target="../media/image92.wmf"/><Relationship Id="rId3" Type="http://schemas.openxmlformats.org/officeDocument/2006/relationships/oleObject" Target="../embeddings/oleObject76.bin"/><Relationship Id="rId2" Type="http://schemas.openxmlformats.org/officeDocument/2006/relationships/image" Target="../media/image91.wmf"/><Relationship Id="rId13" Type="http://schemas.openxmlformats.org/officeDocument/2006/relationships/notesSlide" Target="../notesSlides/notesSlide25.xml"/><Relationship Id="rId12" Type="http://schemas.openxmlformats.org/officeDocument/2006/relationships/vmlDrawing" Target="../drawings/vmlDrawing19.vml"/><Relationship Id="rId11" Type="http://schemas.openxmlformats.org/officeDocument/2006/relationships/slideLayout" Target="../slideLayouts/slideLayout4.xml"/><Relationship Id="rId10" Type="http://schemas.openxmlformats.org/officeDocument/2006/relationships/image" Target="../media/image95.wmf"/><Relationship Id="rId1" Type="http://schemas.openxmlformats.org/officeDocument/2006/relationships/oleObject" Target="../embeddings/oleObject75.bin"/></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1.xml"/><Relationship Id="rId7" Type="http://schemas.openxmlformats.org/officeDocument/2006/relationships/image" Target="../media/image97.wmf"/><Relationship Id="rId6" Type="http://schemas.openxmlformats.org/officeDocument/2006/relationships/oleObject" Target="../embeddings/oleObject81.bin"/><Relationship Id="rId5" Type="http://schemas.openxmlformats.org/officeDocument/2006/relationships/image" Target="../media/image96.wmf"/><Relationship Id="rId4" Type="http://schemas.openxmlformats.org/officeDocument/2006/relationships/oleObject" Target="../embeddings/oleObject80.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26.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9" Type="http://schemas.openxmlformats.org/officeDocument/2006/relationships/image" Target="../media/image102.wmf"/><Relationship Id="rId8" Type="http://schemas.openxmlformats.org/officeDocument/2006/relationships/oleObject" Target="../embeddings/oleObject85.bin"/><Relationship Id="rId7" Type="http://schemas.openxmlformats.org/officeDocument/2006/relationships/image" Target="../media/image101.wmf"/><Relationship Id="rId6" Type="http://schemas.openxmlformats.org/officeDocument/2006/relationships/oleObject" Target="../embeddings/oleObject84.bin"/><Relationship Id="rId5" Type="http://schemas.openxmlformats.org/officeDocument/2006/relationships/image" Target="../media/image100.wmf"/><Relationship Id="rId4" Type="http://schemas.openxmlformats.org/officeDocument/2006/relationships/oleObject" Target="../embeddings/oleObject83.bin"/><Relationship Id="rId3" Type="http://schemas.openxmlformats.org/officeDocument/2006/relationships/image" Target="../media/image99.wmf"/><Relationship Id="rId2" Type="http://schemas.openxmlformats.org/officeDocument/2006/relationships/oleObject" Target="../embeddings/oleObject82.bin"/><Relationship Id="rId16" Type="http://schemas.openxmlformats.org/officeDocument/2006/relationships/notesSlide" Target="../notesSlides/notesSlide28.xml"/><Relationship Id="rId15" Type="http://schemas.openxmlformats.org/officeDocument/2006/relationships/vmlDrawing" Target="../drawings/vmlDrawing21.vml"/><Relationship Id="rId14" Type="http://schemas.openxmlformats.org/officeDocument/2006/relationships/slideLayout" Target="../slideLayouts/slideLayout4.xml"/><Relationship Id="rId13" Type="http://schemas.openxmlformats.org/officeDocument/2006/relationships/image" Target="../media/image104.wmf"/><Relationship Id="rId12" Type="http://schemas.openxmlformats.org/officeDocument/2006/relationships/oleObject" Target="../embeddings/oleObject87.bin"/><Relationship Id="rId11" Type="http://schemas.openxmlformats.org/officeDocument/2006/relationships/image" Target="../media/image103.wmf"/><Relationship Id="rId10" Type="http://schemas.openxmlformats.org/officeDocument/2006/relationships/oleObject" Target="../embeddings/oleObject86.bin"/><Relationship Id="rId1" Type="http://schemas.openxmlformats.org/officeDocument/2006/relationships/image" Target="../media/image98.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6.wmf"/><Relationship Id="rId7" Type="http://schemas.openxmlformats.org/officeDocument/2006/relationships/oleObject" Target="../embeddings/oleObject91.bin"/><Relationship Id="rId6" Type="http://schemas.openxmlformats.org/officeDocument/2006/relationships/image" Target="../media/image96.wmf"/><Relationship Id="rId5" Type="http://schemas.openxmlformats.org/officeDocument/2006/relationships/oleObject" Target="../embeddings/oleObject90.bin"/><Relationship Id="rId4" Type="http://schemas.openxmlformats.org/officeDocument/2006/relationships/image" Target="../media/image105.wmf"/><Relationship Id="rId3" Type="http://schemas.openxmlformats.org/officeDocument/2006/relationships/oleObject" Target="../embeddings/oleObject89.bin"/><Relationship Id="rId2" Type="http://schemas.openxmlformats.org/officeDocument/2006/relationships/image" Target="../media/image89.wmf"/><Relationship Id="rId11" Type="http://schemas.openxmlformats.org/officeDocument/2006/relationships/notesSlide" Target="../notesSlides/notesSlide29.xml"/><Relationship Id="rId10" Type="http://schemas.openxmlformats.org/officeDocument/2006/relationships/vmlDrawing" Target="../drawings/vmlDrawing22.vml"/><Relationship Id="rId1" Type="http://schemas.openxmlformats.org/officeDocument/2006/relationships/oleObject" Target="../embeddings/oleObject88.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96.bin"/><Relationship Id="rId8" Type="http://schemas.openxmlformats.org/officeDocument/2006/relationships/image" Target="../media/image110.wmf"/><Relationship Id="rId7" Type="http://schemas.openxmlformats.org/officeDocument/2006/relationships/oleObject" Target="../embeddings/oleObject95.bin"/><Relationship Id="rId6" Type="http://schemas.openxmlformats.org/officeDocument/2006/relationships/image" Target="../media/image109.wmf"/><Relationship Id="rId5" Type="http://schemas.openxmlformats.org/officeDocument/2006/relationships/oleObject" Target="../embeddings/oleObject94.bin"/><Relationship Id="rId4" Type="http://schemas.openxmlformats.org/officeDocument/2006/relationships/image" Target="../media/image108.wmf"/><Relationship Id="rId3" Type="http://schemas.openxmlformats.org/officeDocument/2006/relationships/oleObject" Target="../embeddings/oleObject93.bin"/><Relationship Id="rId2" Type="http://schemas.openxmlformats.org/officeDocument/2006/relationships/image" Target="../media/image107.wmf"/><Relationship Id="rId16" Type="http://schemas.openxmlformats.org/officeDocument/2006/relationships/vmlDrawing" Target="../drawings/vmlDrawing23.vml"/><Relationship Id="rId15" Type="http://schemas.openxmlformats.org/officeDocument/2006/relationships/slideLayout" Target="../slideLayouts/slideLayout5.xml"/><Relationship Id="rId14" Type="http://schemas.openxmlformats.org/officeDocument/2006/relationships/image" Target="../media/image113.wmf"/><Relationship Id="rId13" Type="http://schemas.openxmlformats.org/officeDocument/2006/relationships/oleObject" Target="../embeddings/oleObject98.bin"/><Relationship Id="rId12" Type="http://schemas.openxmlformats.org/officeDocument/2006/relationships/image" Target="../media/image112.wmf"/><Relationship Id="rId11" Type="http://schemas.openxmlformats.org/officeDocument/2006/relationships/oleObject" Target="../embeddings/oleObject97.bin"/><Relationship Id="rId10" Type="http://schemas.openxmlformats.org/officeDocument/2006/relationships/image" Target="../media/image111.wmf"/><Relationship Id="rId1" Type="http://schemas.openxmlformats.org/officeDocument/2006/relationships/oleObject" Target="../embeddings/oleObject92.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03.bin"/><Relationship Id="rId8" Type="http://schemas.openxmlformats.org/officeDocument/2006/relationships/image" Target="../media/image117.wmf"/><Relationship Id="rId7" Type="http://schemas.openxmlformats.org/officeDocument/2006/relationships/oleObject" Target="../embeddings/oleObject102.bin"/><Relationship Id="rId6" Type="http://schemas.openxmlformats.org/officeDocument/2006/relationships/image" Target="../media/image116.wmf"/><Relationship Id="rId5" Type="http://schemas.openxmlformats.org/officeDocument/2006/relationships/oleObject" Target="../embeddings/oleObject101.bin"/><Relationship Id="rId4" Type="http://schemas.openxmlformats.org/officeDocument/2006/relationships/image" Target="../media/image115.wmf"/><Relationship Id="rId3" Type="http://schemas.openxmlformats.org/officeDocument/2006/relationships/oleObject" Target="../embeddings/oleObject100.bin"/><Relationship Id="rId2" Type="http://schemas.openxmlformats.org/officeDocument/2006/relationships/image" Target="../media/image114.wmf"/><Relationship Id="rId14" Type="http://schemas.openxmlformats.org/officeDocument/2006/relationships/vmlDrawing" Target="../drawings/vmlDrawing24.vml"/><Relationship Id="rId13" Type="http://schemas.openxmlformats.org/officeDocument/2006/relationships/slideLayout" Target="../slideLayouts/slideLayout4.xml"/><Relationship Id="rId12" Type="http://schemas.openxmlformats.org/officeDocument/2006/relationships/image" Target="../media/image119.wmf"/><Relationship Id="rId11" Type="http://schemas.openxmlformats.org/officeDocument/2006/relationships/oleObject" Target="../embeddings/oleObject104.bin"/><Relationship Id="rId10" Type="http://schemas.openxmlformats.org/officeDocument/2006/relationships/image" Target="../media/image118.wmf"/><Relationship Id="rId1" Type="http://schemas.openxmlformats.org/officeDocument/2006/relationships/oleObject" Target="../embeddings/oleObject99.bin"/></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wmf"/><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4.xml"/><Relationship Id="rId17" Type="http://schemas.openxmlformats.org/officeDocument/2006/relationships/vmlDrawing" Target="../drawings/vmlDrawing2.vml"/><Relationship Id="rId16" Type="http://schemas.openxmlformats.org/officeDocument/2006/relationships/slideLayout" Target="../slideLayouts/slideLayout1.xml"/><Relationship Id="rId15" Type="http://schemas.openxmlformats.org/officeDocument/2006/relationships/image" Target="../media/image14.wmf"/><Relationship Id="rId14" Type="http://schemas.openxmlformats.org/officeDocument/2006/relationships/oleObject" Target="../embeddings/oleObject6.bin"/><Relationship Id="rId13" Type="http://schemas.openxmlformats.org/officeDocument/2006/relationships/image" Target="../media/image13.wmf"/><Relationship Id="rId12" Type="http://schemas.openxmlformats.org/officeDocument/2006/relationships/oleObject" Target="../embeddings/oleObject5.bin"/><Relationship Id="rId11" Type="http://schemas.openxmlformats.org/officeDocument/2006/relationships/image" Target="../media/image12.wmf"/><Relationship Id="rId10" Type="http://schemas.openxmlformats.org/officeDocument/2006/relationships/oleObject" Target="../embeddings/oleObject4.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09.bin"/><Relationship Id="rId8" Type="http://schemas.openxmlformats.org/officeDocument/2006/relationships/image" Target="../media/image123.wmf"/><Relationship Id="rId7" Type="http://schemas.openxmlformats.org/officeDocument/2006/relationships/oleObject" Target="../embeddings/oleObject108.bin"/><Relationship Id="rId6" Type="http://schemas.openxmlformats.org/officeDocument/2006/relationships/image" Target="../media/image122.wmf"/><Relationship Id="rId5" Type="http://schemas.openxmlformats.org/officeDocument/2006/relationships/oleObject" Target="../embeddings/oleObject107.bin"/><Relationship Id="rId4" Type="http://schemas.openxmlformats.org/officeDocument/2006/relationships/image" Target="../media/image121.wmf"/><Relationship Id="rId3" Type="http://schemas.openxmlformats.org/officeDocument/2006/relationships/oleObject" Target="../embeddings/oleObject106.bin"/><Relationship Id="rId2" Type="http://schemas.openxmlformats.org/officeDocument/2006/relationships/image" Target="../media/image120.wmf"/><Relationship Id="rId16" Type="http://schemas.openxmlformats.org/officeDocument/2006/relationships/vmlDrawing" Target="../drawings/vmlDrawing25.vml"/><Relationship Id="rId15" Type="http://schemas.openxmlformats.org/officeDocument/2006/relationships/slideLayout" Target="../slideLayouts/slideLayout4.xml"/><Relationship Id="rId14" Type="http://schemas.openxmlformats.org/officeDocument/2006/relationships/image" Target="../media/image126.wmf"/><Relationship Id="rId13" Type="http://schemas.openxmlformats.org/officeDocument/2006/relationships/oleObject" Target="../embeddings/oleObject111.bin"/><Relationship Id="rId12" Type="http://schemas.openxmlformats.org/officeDocument/2006/relationships/image" Target="../media/image125.wmf"/><Relationship Id="rId11" Type="http://schemas.openxmlformats.org/officeDocument/2006/relationships/oleObject" Target="../embeddings/oleObject110.bin"/><Relationship Id="rId10" Type="http://schemas.openxmlformats.org/officeDocument/2006/relationships/image" Target="../media/image124.wmf"/><Relationship Id="rId1" Type="http://schemas.openxmlformats.org/officeDocument/2006/relationships/oleObject" Target="../embeddings/oleObject105.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16.bin"/><Relationship Id="rId8" Type="http://schemas.openxmlformats.org/officeDocument/2006/relationships/image" Target="../media/image130.wmf"/><Relationship Id="rId7" Type="http://schemas.openxmlformats.org/officeDocument/2006/relationships/oleObject" Target="../embeddings/oleObject115.bin"/><Relationship Id="rId6" Type="http://schemas.openxmlformats.org/officeDocument/2006/relationships/image" Target="../media/image129.wmf"/><Relationship Id="rId5" Type="http://schemas.openxmlformats.org/officeDocument/2006/relationships/oleObject" Target="../embeddings/oleObject114.bin"/><Relationship Id="rId43" Type="http://schemas.openxmlformats.org/officeDocument/2006/relationships/vmlDrawing" Target="../drawings/vmlDrawing26.vml"/><Relationship Id="rId42" Type="http://schemas.openxmlformats.org/officeDocument/2006/relationships/slideLayout" Target="../slideLayouts/slideLayout4.xml"/><Relationship Id="rId41" Type="http://schemas.openxmlformats.org/officeDocument/2006/relationships/oleObject" Target="../embeddings/oleObject138.bin"/><Relationship Id="rId40" Type="http://schemas.openxmlformats.org/officeDocument/2006/relationships/oleObject" Target="../embeddings/oleObject137.bin"/><Relationship Id="rId4" Type="http://schemas.openxmlformats.org/officeDocument/2006/relationships/image" Target="../media/image128.wmf"/><Relationship Id="rId39" Type="http://schemas.openxmlformats.org/officeDocument/2006/relationships/oleObject" Target="../embeddings/oleObject136.bin"/><Relationship Id="rId38" Type="http://schemas.openxmlformats.org/officeDocument/2006/relationships/oleObject" Target="../embeddings/oleObject135.bin"/><Relationship Id="rId37" Type="http://schemas.openxmlformats.org/officeDocument/2006/relationships/image" Target="../media/image135.wmf"/><Relationship Id="rId36" Type="http://schemas.openxmlformats.org/officeDocument/2006/relationships/oleObject" Target="../embeddings/oleObject134.bin"/><Relationship Id="rId35" Type="http://schemas.openxmlformats.org/officeDocument/2006/relationships/oleObject" Target="../embeddings/oleObject133.bin"/><Relationship Id="rId34" Type="http://schemas.openxmlformats.org/officeDocument/2006/relationships/oleObject" Target="../embeddings/oleObject132.bin"/><Relationship Id="rId33" Type="http://schemas.openxmlformats.org/officeDocument/2006/relationships/image" Target="../media/image134.wmf"/><Relationship Id="rId32" Type="http://schemas.openxmlformats.org/officeDocument/2006/relationships/oleObject" Target="../embeddings/oleObject131.bin"/><Relationship Id="rId31" Type="http://schemas.openxmlformats.org/officeDocument/2006/relationships/oleObject" Target="../embeddings/oleObject130.bin"/><Relationship Id="rId30" Type="http://schemas.openxmlformats.org/officeDocument/2006/relationships/image" Target="../media/image133.wmf"/><Relationship Id="rId3" Type="http://schemas.openxmlformats.org/officeDocument/2006/relationships/oleObject" Target="../embeddings/oleObject113.bin"/><Relationship Id="rId29" Type="http://schemas.openxmlformats.org/officeDocument/2006/relationships/oleObject" Target="../embeddings/oleObject129.bin"/><Relationship Id="rId28" Type="http://schemas.openxmlformats.org/officeDocument/2006/relationships/oleObject" Target="../embeddings/oleObject128.bin"/><Relationship Id="rId27" Type="http://schemas.openxmlformats.org/officeDocument/2006/relationships/oleObject" Target="../embeddings/oleObject127.bin"/><Relationship Id="rId26" Type="http://schemas.openxmlformats.org/officeDocument/2006/relationships/oleObject" Target="../embeddings/oleObject126.bin"/><Relationship Id="rId25" Type="http://schemas.openxmlformats.org/officeDocument/2006/relationships/image" Target="../media/image132.wmf"/><Relationship Id="rId24" Type="http://schemas.openxmlformats.org/officeDocument/2006/relationships/oleObject" Target="../embeddings/oleObject125.bin"/><Relationship Id="rId23" Type="http://schemas.openxmlformats.org/officeDocument/2006/relationships/oleObject" Target="../embeddings/oleObject124.bin"/><Relationship Id="rId22" Type="http://schemas.openxmlformats.org/officeDocument/2006/relationships/image" Target="../media/image124.wmf"/><Relationship Id="rId21" Type="http://schemas.openxmlformats.org/officeDocument/2006/relationships/oleObject" Target="../embeddings/oleObject123.bin"/><Relationship Id="rId20" Type="http://schemas.openxmlformats.org/officeDocument/2006/relationships/oleObject" Target="../embeddings/oleObject122.bin"/><Relationship Id="rId2" Type="http://schemas.openxmlformats.org/officeDocument/2006/relationships/image" Target="../media/image127.wmf"/><Relationship Id="rId19" Type="http://schemas.openxmlformats.org/officeDocument/2006/relationships/oleObject" Target="../embeddings/oleObject121.bin"/><Relationship Id="rId18" Type="http://schemas.openxmlformats.org/officeDocument/2006/relationships/image" Target="../media/image131.wmf"/><Relationship Id="rId17" Type="http://schemas.openxmlformats.org/officeDocument/2006/relationships/oleObject" Target="../embeddings/oleObject120.bin"/><Relationship Id="rId16" Type="http://schemas.openxmlformats.org/officeDocument/2006/relationships/image" Target="../media/image125.wmf"/><Relationship Id="rId15" Type="http://schemas.openxmlformats.org/officeDocument/2006/relationships/oleObject" Target="../embeddings/oleObject119.bin"/><Relationship Id="rId14" Type="http://schemas.openxmlformats.org/officeDocument/2006/relationships/image" Target="../media/image123.wmf"/><Relationship Id="rId13" Type="http://schemas.openxmlformats.org/officeDocument/2006/relationships/oleObject" Target="../embeddings/oleObject118.bin"/><Relationship Id="rId12" Type="http://schemas.openxmlformats.org/officeDocument/2006/relationships/image" Target="../media/image122.wmf"/><Relationship Id="rId11" Type="http://schemas.openxmlformats.org/officeDocument/2006/relationships/oleObject" Target="../embeddings/oleObject117.bin"/><Relationship Id="rId10" Type="http://schemas.openxmlformats.org/officeDocument/2006/relationships/image" Target="../media/image126.wmf"/><Relationship Id="rId1" Type="http://schemas.openxmlformats.org/officeDocument/2006/relationships/oleObject" Target="../embeddings/oleObject112.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43.bin"/><Relationship Id="rId8" Type="http://schemas.openxmlformats.org/officeDocument/2006/relationships/image" Target="../media/image122.wmf"/><Relationship Id="rId7" Type="http://schemas.openxmlformats.org/officeDocument/2006/relationships/oleObject" Target="../embeddings/oleObject142.bin"/><Relationship Id="rId6" Type="http://schemas.openxmlformats.org/officeDocument/2006/relationships/image" Target="../media/image138.wmf"/><Relationship Id="rId5" Type="http://schemas.openxmlformats.org/officeDocument/2006/relationships/oleObject" Target="../embeddings/oleObject141.bin"/><Relationship Id="rId41" Type="http://schemas.openxmlformats.org/officeDocument/2006/relationships/vmlDrawing" Target="../drawings/vmlDrawing27.vml"/><Relationship Id="rId40" Type="http://schemas.openxmlformats.org/officeDocument/2006/relationships/slideLayout" Target="../slideLayouts/slideLayout4.xml"/><Relationship Id="rId4" Type="http://schemas.openxmlformats.org/officeDocument/2006/relationships/image" Target="../media/image137.wmf"/><Relationship Id="rId39" Type="http://schemas.openxmlformats.org/officeDocument/2006/relationships/oleObject" Target="../embeddings/oleObject164.bin"/><Relationship Id="rId38" Type="http://schemas.openxmlformats.org/officeDocument/2006/relationships/oleObject" Target="../embeddings/oleObject163.bin"/><Relationship Id="rId37" Type="http://schemas.openxmlformats.org/officeDocument/2006/relationships/oleObject" Target="../embeddings/oleObject162.bin"/><Relationship Id="rId36" Type="http://schemas.openxmlformats.org/officeDocument/2006/relationships/image" Target="../media/image142.wmf"/><Relationship Id="rId35" Type="http://schemas.openxmlformats.org/officeDocument/2006/relationships/oleObject" Target="../embeddings/oleObject161.bin"/><Relationship Id="rId34" Type="http://schemas.openxmlformats.org/officeDocument/2006/relationships/oleObject" Target="../embeddings/oleObject160.bin"/><Relationship Id="rId33" Type="http://schemas.openxmlformats.org/officeDocument/2006/relationships/image" Target="../media/image130.wmf"/><Relationship Id="rId32" Type="http://schemas.openxmlformats.org/officeDocument/2006/relationships/oleObject" Target="../embeddings/oleObject159.bin"/><Relationship Id="rId31" Type="http://schemas.openxmlformats.org/officeDocument/2006/relationships/oleObject" Target="../embeddings/oleObject158.bin"/><Relationship Id="rId30" Type="http://schemas.openxmlformats.org/officeDocument/2006/relationships/oleObject" Target="../embeddings/oleObject157.bin"/><Relationship Id="rId3" Type="http://schemas.openxmlformats.org/officeDocument/2006/relationships/oleObject" Target="../embeddings/oleObject140.bin"/><Relationship Id="rId29" Type="http://schemas.openxmlformats.org/officeDocument/2006/relationships/oleObject" Target="../embeddings/oleObject156.bin"/><Relationship Id="rId28" Type="http://schemas.openxmlformats.org/officeDocument/2006/relationships/oleObject" Target="../embeddings/oleObject155.bin"/><Relationship Id="rId27" Type="http://schemas.openxmlformats.org/officeDocument/2006/relationships/image" Target="../media/image141.wmf"/><Relationship Id="rId26" Type="http://schemas.openxmlformats.org/officeDocument/2006/relationships/oleObject" Target="../embeddings/oleObject154.bin"/><Relationship Id="rId25" Type="http://schemas.openxmlformats.org/officeDocument/2006/relationships/oleObject" Target="../embeddings/oleObject153.bin"/><Relationship Id="rId24" Type="http://schemas.openxmlformats.org/officeDocument/2006/relationships/oleObject" Target="../embeddings/oleObject152.bin"/><Relationship Id="rId23" Type="http://schemas.openxmlformats.org/officeDocument/2006/relationships/oleObject" Target="../embeddings/oleObject151.bin"/><Relationship Id="rId22" Type="http://schemas.openxmlformats.org/officeDocument/2006/relationships/image" Target="../media/image134.wmf"/><Relationship Id="rId21" Type="http://schemas.openxmlformats.org/officeDocument/2006/relationships/oleObject" Target="../embeddings/oleObject150.bin"/><Relationship Id="rId20" Type="http://schemas.openxmlformats.org/officeDocument/2006/relationships/oleObject" Target="../embeddings/oleObject149.bin"/><Relationship Id="rId2" Type="http://schemas.openxmlformats.org/officeDocument/2006/relationships/image" Target="../media/image136.wmf"/><Relationship Id="rId19" Type="http://schemas.openxmlformats.org/officeDocument/2006/relationships/image" Target="../media/image140.wmf"/><Relationship Id="rId18" Type="http://schemas.openxmlformats.org/officeDocument/2006/relationships/oleObject" Target="../embeddings/oleObject148.bin"/><Relationship Id="rId17" Type="http://schemas.openxmlformats.org/officeDocument/2006/relationships/oleObject" Target="../embeddings/oleObject147.bin"/><Relationship Id="rId16" Type="http://schemas.openxmlformats.org/officeDocument/2006/relationships/image" Target="../media/image139.wmf"/><Relationship Id="rId15" Type="http://schemas.openxmlformats.org/officeDocument/2006/relationships/oleObject" Target="../embeddings/oleObject146.bin"/><Relationship Id="rId14" Type="http://schemas.openxmlformats.org/officeDocument/2006/relationships/image" Target="../media/image125.wmf"/><Relationship Id="rId13" Type="http://schemas.openxmlformats.org/officeDocument/2006/relationships/oleObject" Target="../embeddings/oleObject145.bin"/><Relationship Id="rId12" Type="http://schemas.openxmlformats.org/officeDocument/2006/relationships/image" Target="../media/image124.wmf"/><Relationship Id="rId11" Type="http://schemas.openxmlformats.org/officeDocument/2006/relationships/oleObject" Target="../embeddings/oleObject144.bin"/><Relationship Id="rId10" Type="http://schemas.openxmlformats.org/officeDocument/2006/relationships/image" Target="../media/image123.wmf"/><Relationship Id="rId1" Type="http://schemas.openxmlformats.org/officeDocument/2006/relationships/oleObject" Target="../embeddings/oleObject139.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69.bin"/><Relationship Id="rId8" Type="http://schemas.openxmlformats.org/officeDocument/2006/relationships/image" Target="../media/image146.wmf"/><Relationship Id="rId7" Type="http://schemas.openxmlformats.org/officeDocument/2006/relationships/oleObject" Target="../embeddings/oleObject168.bin"/><Relationship Id="rId6" Type="http://schemas.openxmlformats.org/officeDocument/2006/relationships/image" Target="../media/image145.wmf"/><Relationship Id="rId5" Type="http://schemas.openxmlformats.org/officeDocument/2006/relationships/oleObject" Target="../embeddings/oleObject167.bin"/><Relationship Id="rId4" Type="http://schemas.openxmlformats.org/officeDocument/2006/relationships/image" Target="../media/image144.wmf"/><Relationship Id="rId3" Type="http://schemas.openxmlformats.org/officeDocument/2006/relationships/oleObject" Target="../embeddings/oleObject166.bin"/><Relationship Id="rId2" Type="http://schemas.openxmlformats.org/officeDocument/2006/relationships/image" Target="../media/image143.wmf"/><Relationship Id="rId14" Type="http://schemas.openxmlformats.org/officeDocument/2006/relationships/vmlDrawing" Target="../drawings/vmlDrawing28.vml"/><Relationship Id="rId13" Type="http://schemas.openxmlformats.org/officeDocument/2006/relationships/slideLayout" Target="../slideLayouts/slideLayout4.xml"/><Relationship Id="rId12" Type="http://schemas.openxmlformats.org/officeDocument/2006/relationships/image" Target="../media/image148.wmf"/><Relationship Id="rId11" Type="http://schemas.openxmlformats.org/officeDocument/2006/relationships/oleObject" Target="../embeddings/oleObject170.bin"/><Relationship Id="rId10" Type="http://schemas.openxmlformats.org/officeDocument/2006/relationships/image" Target="../media/image147.wmf"/><Relationship Id="rId1" Type="http://schemas.openxmlformats.org/officeDocument/2006/relationships/oleObject" Target="../embeddings/oleObject165.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75.bin"/><Relationship Id="rId8" Type="http://schemas.openxmlformats.org/officeDocument/2006/relationships/image" Target="../media/image152.wmf"/><Relationship Id="rId7" Type="http://schemas.openxmlformats.org/officeDocument/2006/relationships/oleObject" Target="../embeddings/oleObject174.bin"/><Relationship Id="rId6" Type="http://schemas.openxmlformats.org/officeDocument/2006/relationships/image" Target="../media/image151.wmf"/><Relationship Id="rId5" Type="http://schemas.openxmlformats.org/officeDocument/2006/relationships/oleObject" Target="../embeddings/oleObject173.bin"/><Relationship Id="rId4" Type="http://schemas.openxmlformats.org/officeDocument/2006/relationships/image" Target="../media/image150.wmf"/><Relationship Id="rId3" Type="http://schemas.openxmlformats.org/officeDocument/2006/relationships/oleObject" Target="../embeddings/oleObject172.bin"/><Relationship Id="rId2" Type="http://schemas.openxmlformats.org/officeDocument/2006/relationships/image" Target="../media/image149.wmf"/><Relationship Id="rId17" Type="http://schemas.openxmlformats.org/officeDocument/2006/relationships/vmlDrawing" Target="../drawings/vmlDrawing29.vml"/><Relationship Id="rId16" Type="http://schemas.openxmlformats.org/officeDocument/2006/relationships/slideLayout" Target="../slideLayouts/slideLayout4.xml"/><Relationship Id="rId15" Type="http://schemas.openxmlformats.org/officeDocument/2006/relationships/oleObject" Target="../embeddings/oleObject179.bin"/><Relationship Id="rId14" Type="http://schemas.openxmlformats.org/officeDocument/2006/relationships/image" Target="../media/image154.wmf"/><Relationship Id="rId13" Type="http://schemas.openxmlformats.org/officeDocument/2006/relationships/oleObject" Target="../embeddings/oleObject178.bin"/><Relationship Id="rId12" Type="http://schemas.openxmlformats.org/officeDocument/2006/relationships/oleObject" Target="../embeddings/oleObject177.bin"/><Relationship Id="rId11" Type="http://schemas.openxmlformats.org/officeDocument/2006/relationships/image" Target="../media/image153.wmf"/><Relationship Id="rId10" Type="http://schemas.openxmlformats.org/officeDocument/2006/relationships/oleObject" Target="../embeddings/oleObject176.bin"/><Relationship Id="rId1" Type="http://schemas.openxmlformats.org/officeDocument/2006/relationships/oleObject" Target="../embeddings/oleObject171.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156.wmf"/><Relationship Id="rId7" Type="http://schemas.openxmlformats.org/officeDocument/2006/relationships/oleObject" Target="../embeddings/oleObject183.bin"/><Relationship Id="rId6" Type="http://schemas.openxmlformats.org/officeDocument/2006/relationships/image" Target="../media/image155.wmf"/><Relationship Id="rId5" Type="http://schemas.openxmlformats.org/officeDocument/2006/relationships/oleObject" Target="../embeddings/oleObject182.bin"/><Relationship Id="rId43" Type="http://schemas.openxmlformats.org/officeDocument/2006/relationships/vmlDrawing" Target="../drawings/vmlDrawing30.vml"/><Relationship Id="rId42" Type="http://schemas.openxmlformats.org/officeDocument/2006/relationships/slideLayout" Target="../slideLayouts/slideLayout4.xml"/><Relationship Id="rId41" Type="http://schemas.openxmlformats.org/officeDocument/2006/relationships/oleObject" Target="../embeddings/oleObject207.bin"/><Relationship Id="rId40" Type="http://schemas.openxmlformats.org/officeDocument/2006/relationships/oleObject" Target="../embeddings/oleObject206.bin"/><Relationship Id="rId4" Type="http://schemas.openxmlformats.org/officeDocument/2006/relationships/image" Target="../media/image151.wmf"/><Relationship Id="rId39" Type="http://schemas.openxmlformats.org/officeDocument/2006/relationships/image" Target="../media/image163.wmf"/><Relationship Id="rId38" Type="http://schemas.openxmlformats.org/officeDocument/2006/relationships/oleObject" Target="../embeddings/oleObject205.bin"/><Relationship Id="rId37" Type="http://schemas.openxmlformats.org/officeDocument/2006/relationships/image" Target="../media/image162.wmf"/><Relationship Id="rId36" Type="http://schemas.openxmlformats.org/officeDocument/2006/relationships/oleObject" Target="../embeddings/oleObject204.bin"/><Relationship Id="rId35" Type="http://schemas.openxmlformats.org/officeDocument/2006/relationships/oleObject" Target="../embeddings/oleObject203.bin"/><Relationship Id="rId34" Type="http://schemas.openxmlformats.org/officeDocument/2006/relationships/image" Target="../media/image161.wmf"/><Relationship Id="rId33" Type="http://schemas.openxmlformats.org/officeDocument/2006/relationships/oleObject" Target="../embeddings/oleObject202.bin"/><Relationship Id="rId32" Type="http://schemas.openxmlformats.org/officeDocument/2006/relationships/oleObject" Target="../embeddings/oleObject201.bin"/><Relationship Id="rId31" Type="http://schemas.openxmlformats.org/officeDocument/2006/relationships/image" Target="../media/image160.wmf"/><Relationship Id="rId30" Type="http://schemas.openxmlformats.org/officeDocument/2006/relationships/oleObject" Target="../embeddings/oleObject200.bin"/><Relationship Id="rId3" Type="http://schemas.openxmlformats.org/officeDocument/2006/relationships/oleObject" Target="../embeddings/oleObject181.bin"/><Relationship Id="rId29" Type="http://schemas.openxmlformats.org/officeDocument/2006/relationships/oleObject" Target="../embeddings/oleObject199.bin"/><Relationship Id="rId28" Type="http://schemas.openxmlformats.org/officeDocument/2006/relationships/image" Target="../media/image159.wmf"/><Relationship Id="rId27" Type="http://schemas.openxmlformats.org/officeDocument/2006/relationships/oleObject" Target="../embeddings/oleObject198.bin"/><Relationship Id="rId26" Type="http://schemas.openxmlformats.org/officeDocument/2006/relationships/oleObject" Target="../embeddings/oleObject197.bin"/><Relationship Id="rId25" Type="http://schemas.openxmlformats.org/officeDocument/2006/relationships/oleObject" Target="../embeddings/oleObject196.bin"/><Relationship Id="rId24" Type="http://schemas.openxmlformats.org/officeDocument/2006/relationships/oleObject" Target="../embeddings/oleObject195.bin"/><Relationship Id="rId23" Type="http://schemas.openxmlformats.org/officeDocument/2006/relationships/oleObject" Target="../embeddings/oleObject194.bin"/><Relationship Id="rId22" Type="http://schemas.openxmlformats.org/officeDocument/2006/relationships/oleObject" Target="../embeddings/oleObject193.bin"/><Relationship Id="rId21" Type="http://schemas.openxmlformats.org/officeDocument/2006/relationships/oleObject" Target="../embeddings/oleObject192.bin"/><Relationship Id="rId20" Type="http://schemas.openxmlformats.org/officeDocument/2006/relationships/oleObject" Target="../embeddings/oleObject191.bin"/><Relationship Id="rId2" Type="http://schemas.openxmlformats.org/officeDocument/2006/relationships/image" Target="../media/image153.wmf"/><Relationship Id="rId19" Type="http://schemas.openxmlformats.org/officeDocument/2006/relationships/image" Target="../media/image154.wmf"/><Relationship Id="rId18" Type="http://schemas.openxmlformats.org/officeDocument/2006/relationships/oleObject" Target="../embeddings/oleObject190.bin"/><Relationship Id="rId17" Type="http://schemas.openxmlformats.org/officeDocument/2006/relationships/oleObject" Target="../embeddings/oleObject189.bin"/><Relationship Id="rId16" Type="http://schemas.openxmlformats.org/officeDocument/2006/relationships/oleObject" Target="../embeddings/oleObject188.bin"/><Relationship Id="rId15" Type="http://schemas.openxmlformats.org/officeDocument/2006/relationships/oleObject" Target="../embeddings/oleObject187.bin"/><Relationship Id="rId14" Type="http://schemas.openxmlformats.org/officeDocument/2006/relationships/image" Target="../media/image158.wmf"/><Relationship Id="rId13" Type="http://schemas.openxmlformats.org/officeDocument/2006/relationships/oleObject" Target="../embeddings/oleObject186.bin"/><Relationship Id="rId12" Type="http://schemas.openxmlformats.org/officeDocument/2006/relationships/image" Target="../media/image157.wmf"/><Relationship Id="rId11" Type="http://schemas.openxmlformats.org/officeDocument/2006/relationships/oleObject" Target="../embeddings/oleObject185.bin"/><Relationship Id="rId10" Type="http://schemas.openxmlformats.org/officeDocument/2006/relationships/image" Target="../media/image130.wmf"/><Relationship Id="rId1" Type="http://schemas.openxmlformats.org/officeDocument/2006/relationships/oleObject" Target="../embeddings/oleObject180.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4.xml"/><Relationship Id="rId2" Type="http://schemas.openxmlformats.org/officeDocument/2006/relationships/image" Target="../media/image164.wmf"/><Relationship Id="rId1" Type="http://schemas.openxmlformats.org/officeDocument/2006/relationships/oleObject" Target="../embeddings/oleObject208.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213.bin"/><Relationship Id="rId8" Type="http://schemas.openxmlformats.org/officeDocument/2006/relationships/image" Target="../media/image168.wmf"/><Relationship Id="rId7" Type="http://schemas.openxmlformats.org/officeDocument/2006/relationships/oleObject" Target="../embeddings/oleObject212.bin"/><Relationship Id="rId6" Type="http://schemas.openxmlformats.org/officeDocument/2006/relationships/image" Target="../media/image167.wmf"/><Relationship Id="rId5" Type="http://schemas.openxmlformats.org/officeDocument/2006/relationships/oleObject" Target="../embeddings/oleObject211.bin"/><Relationship Id="rId4" Type="http://schemas.openxmlformats.org/officeDocument/2006/relationships/image" Target="../media/image166.wmf"/><Relationship Id="rId3" Type="http://schemas.openxmlformats.org/officeDocument/2006/relationships/oleObject" Target="../embeddings/oleObject210.bin"/><Relationship Id="rId2" Type="http://schemas.openxmlformats.org/officeDocument/2006/relationships/image" Target="../media/image165.wmf"/><Relationship Id="rId13" Type="http://schemas.openxmlformats.org/officeDocument/2006/relationships/vmlDrawing" Target="../drawings/vmlDrawing32.vml"/><Relationship Id="rId12" Type="http://schemas.openxmlformats.org/officeDocument/2006/relationships/slideLayout" Target="../slideLayouts/slideLayout5.xml"/><Relationship Id="rId11" Type="http://schemas.openxmlformats.org/officeDocument/2006/relationships/image" Target="../media/image170.png"/><Relationship Id="rId10" Type="http://schemas.openxmlformats.org/officeDocument/2006/relationships/image" Target="../media/image169.wmf"/><Relationship Id="rId1" Type="http://schemas.openxmlformats.org/officeDocument/2006/relationships/oleObject" Target="../embeddings/oleObject209.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218.bin"/><Relationship Id="rId8" Type="http://schemas.openxmlformats.org/officeDocument/2006/relationships/image" Target="../media/image174.wmf"/><Relationship Id="rId7" Type="http://schemas.openxmlformats.org/officeDocument/2006/relationships/oleObject" Target="../embeddings/oleObject217.bin"/><Relationship Id="rId6" Type="http://schemas.openxmlformats.org/officeDocument/2006/relationships/image" Target="../media/image173.wmf"/><Relationship Id="rId5" Type="http://schemas.openxmlformats.org/officeDocument/2006/relationships/oleObject" Target="../embeddings/oleObject216.bin"/><Relationship Id="rId4" Type="http://schemas.openxmlformats.org/officeDocument/2006/relationships/image" Target="../media/image172.wmf"/><Relationship Id="rId3" Type="http://schemas.openxmlformats.org/officeDocument/2006/relationships/oleObject" Target="../embeddings/oleObject215.bin"/><Relationship Id="rId2" Type="http://schemas.openxmlformats.org/officeDocument/2006/relationships/image" Target="../media/image171.wmf"/><Relationship Id="rId15" Type="http://schemas.openxmlformats.org/officeDocument/2006/relationships/vmlDrawing" Target="../drawings/vmlDrawing33.vml"/><Relationship Id="rId14" Type="http://schemas.openxmlformats.org/officeDocument/2006/relationships/slideLayout" Target="../slideLayouts/slideLayout4.xml"/><Relationship Id="rId13" Type="http://schemas.openxmlformats.org/officeDocument/2006/relationships/image" Target="../media/image170.png"/><Relationship Id="rId12" Type="http://schemas.openxmlformats.org/officeDocument/2006/relationships/image" Target="../media/image176.wmf"/><Relationship Id="rId11" Type="http://schemas.openxmlformats.org/officeDocument/2006/relationships/oleObject" Target="../embeddings/oleObject219.bin"/><Relationship Id="rId10" Type="http://schemas.openxmlformats.org/officeDocument/2006/relationships/image" Target="../media/image175.wmf"/><Relationship Id="rId1" Type="http://schemas.openxmlformats.org/officeDocument/2006/relationships/oleObject" Target="../embeddings/oleObject214.bin"/></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80.wmf"/><Relationship Id="rId7" Type="http://schemas.openxmlformats.org/officeDocument/2006/relationships/oleObject" Target="../embeddings/oleObject223.bin"/><Relationship Id="rId6" Type="http://schemas.openxmlformats.org/officeDocument/2006/relationships/image" Target="../media/image179.wmf"/><Relationship Id="rId5" Type="http://schemas.openxmlformats.org/officeDocument/2006/relationships/oleObject" Target="../embeddings/oleObject222.bin"/><Relationship Id="rId4" Type="http://schemas.openxmlformats.org/officeDocument/2006/relationships/image" Target="../media/image178.wmf"/><Relationship Id="rId3" Type="http://schemas.openxmlformats.org/officeDocument/2006/relationships/oleObject" Target="../embeddings/oleObject221.bin"/><Relationship Id="rId2" Type="http://schemas.openxmlformats.org/officeDocument/2006/relationships/image" Target="../media/image177.wmf"/><Relationship Id="rId10" Type="http://schemas.openxmlformats.org/officeDocument/2006/relationships/vmlDrawing" Target="../drawings/vmlDrawing34.vml"/><Relationship Id="rId1" Type="http://schemas.openxmlformats.org/officeDocument/2006/relationships/oleObject" Target="../embeddings/oleObject220.bin"/></Relationships>
</file>

<file path=ppt/slides/_rels/slide5.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9.bin"/><Relationship Id="rId7" Type="http://schemas.openxmlformats.org/officeDocument/2006/relationships/image" Target="../media/image9.wmf"/><Relationship Id="rId6" Type="http://schemas.openxmlformats.org/officeDocument/2006/relationships/oleObject" Target="../embeddings/oleObject8.bin"/><Relationship Id="rId5" Type="http://schemas.openxmlformats.org/officeDocument/2006/relationships/image" Target="../media/image8.wmf"/><Relationship Id="rId4" Type="http://schemas.openxmlformats.org/officeDocument/2006/relationships/oleObject" Target="../embeddings/oleObject7.bin"/><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5.xml"/><Relationship Id="rId17" Type="http://schemas.openxmlformats.org/officeDocument/2006/relationships/vmlDrawing" Target="../drawings/vmlDrawing3.vml"/><Relationship Id="rId16" Type="http://schemas.openxmlformats.org/officeDocument/2006/relationships/slideLayout" Target="../slideLayouts/slideLayout1.xml"/><Relationship Id="rId15" Type="http://schemas.openxmlformats.org/officeDocument/2006/relationships/image" Target="../media/image18.wmf"/><Relationship Id="rId14" Type="http://schemas.openxmlformats.org/officeDocument/2006/relationships/oleObject" Target="../embeddings/oleObject12.bin"/><Relationship Id="rId13" Type="http://schemas.openxmlformats.org/officeDocument/2006/relationships/image" Target="../media/image17.wmf"/><Relationship Id="rId12" Type="http://schemas.openxmlformats.org/officeDocument/2006/relationships/oleObject" Target="../embeddings/oleObject11.bin"/><Relationship Id="rId11" Type="http://schemas.openxmlformats.org/officeDocument/2006/relationships/image" Target="../media/image16.wmf"/><Relationship Id="rId10" Type="http://schemas.openxmlformats.org/officeDocument/2006/relationships/oleObject" Target="../embeddings/oleObject10.bin"/><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84.wmf"/><Relationship Id="rId7" Type="http://schemas.openxmlformats.org/officeDocument/2006/relationships/oleObject" Target="../embeddings/oleObject227.bin"/><Relationship Id="rId6" Type="http://schemas.openxmlformats.org/officeDocument/2006/relationships/image" Target="../media/image183.wmf"/><Relationship Id="rId5" Type="http://schemas.openxmlformats.org/officeDocument/2006/relationships/oleObject" Target="../embeddings/oleObject226.bin"/><Relationship Id="rId4" Type="http://schemas.openxmlformats.org/officeDocument/2006/relationships/image" Target="../media/image182.wmf"/><Relationship Id="rId3" Type="http://schemas.openxmlformats.org/officeDocument/2006/relationships/oleObject" Target="../embeddings/oleObject225.bin"/><Relationship Id="rId2" Type="http://schemas.openxmlformats.org/officeDocument/2006/relationships/image" Target="../media/image181.wmf"/><Relationship Id="rId10" Type="http://schemas.openxmlformats.org/officeDocument/2006/relationships/vmlDrawing" Target="../drawings/vmlDrawing35.vml"/><Relationship Id="rId1" Type="http://schemas.openxmlformats.org/officeDocument/2006/relationships/oleObject" Target="../embeddings/oleObject224.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232.bin"/><Relationship Id="rId8" Type="http://schemas.openxmlformats.org/officeDocument/2006/relationships/image" Target="../media/image188.wmf"/><Relationship Id="rId7" Type="http://schemas.openxmlformats.org/officeDocument/2006/relationships/oleObject" Target="../embeddings/oleObject231.bin"/><Relationship Id="rId6" Type="http://schemas.openxmlformats.org/officeDocument/2006/relationships/image" Target="../media/image187.wmf"/><Relationship Id="rId5" Type="http://schemas.openxmlformats.org/officeDocument/2006/relationships/oleObject" Target="../embeddings/oleObject230.bin"/><Relationship Id="rId4" Type="http://schemas.openxmlformats.org/officeDocument/2006/relationships/image" Target="../media/image186.wmf"/><Relationship Id="rId3" Type="http://schemas.openxmlformats.org/officeDocument/2006/relationships/oleObject" Target="../embeddings/oleObject229.bin"/><Relationship Id="rId2" Type="http://schemas.openxmlformats.org/officeDocument/2006/relationships/image" Target="../media/image185.wmf"/><Relationship Id="rId14" Type="http://schemas.openxmlformats.org/officeDocument/2006/relationships/vmlDrawing" Target="../drawings/vmlDrawing36.vml"/><Relationship Id="rId13" Type="http://schemas.openxmlformats.org/officeDocument/2006/relationships/slideLayout" Target="../slideLayouts/slideLayout4.xml"/><Relationship Id="rId12" Type="http://schemas.openxmlformats.org/officeDocument/2006/relationships/image" Target="../media/image190.wmf"/><Relationship Id="rId11" Type="http://schemas.openxmlformats.org/officeDocument/2006/relationships/oleObject" Target="../embeddings/oleObject233.bin"/><Relationship Id="rId10" Type="http://schemas.openxmlformats.org/officeDocument/2006/relationships/image" Target="../media/image189.wmf"/><Relationship Id="rId1" Type="http://schemas.openxmlformats.org/officeDocument/2006/relationships/oleObject" Target="../embeddings/oleObject228.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238.bin"/><Relationship Id="rId8" Type="http://schemas.openxmlformats.org/officeDocument/2006/relationships/image" Target="../media/image194.wmf"/><Relationship Id="rId7" Type="http://schemas.openxmlformats.org/officeDocument/2006/relationships/oleObject" Target="../embeddings/oleObject237.bin"/><Relationship Id="rId6" Type="http://schemas.openxmlformats.org/officeDocument/2006/relationships/image" Target="../media/image193.wmf"/><Relationship Id="rId5" Type="http://schemas.openxmlformats.org/officeDocument/2006/relationships/oleObject" Target="../embeddings/oleObject236.bin"/><Relationship Id="rId4" Type="http://schemas.openxmlformats.org/officeDocument/2006/relationships/image" Target="../media/image192.wmf"/><Relationship Id="rId3" Type="http://schemas.openxmlformats.org/officeDocument/2006/relationships/oleObject" Target="../embeddings/oleObject235.bin"/><Relationship Id="rId2" Type="http://schemas.openxmlformats.org/officeDocument/2006/relationships/image" Target="../media/image191.wmf"/><Relationship Id="rId14" Type="http://schemas.openxmlformats.org/officeDocument/2006/relationships/vmlDrawing" Target="../drawings/vmlDrawing37.vml"/><Relationship Id="rId13" Type="http://schemas.openxmlformats.org/officeDocument/2006/relationships/slideLayout" Target="../slideLayouts/slideLayout4.xml"/><Relationship Id="rId12" Type="http://schemas.openxmlformats.org/officeDocument/2006/relationships/image" Target="../media/image196.wmf"/><Relationship Id="rId11" Type="http://schemas.openxmlformats.org/officeDocument/2006/relationships/oleObject" Target="../embeddings/oleObject239.bin"/><Relationship Id="rId10" Type="http://schemas.openxmlformats.org/officeDocument/2006/relationships/image" Target="../media/image195.wmf"/><Relationship Id="rId1" Type="http://schemas.openxmlformats.org/officeDocument/2006/relationships/oleObject" Target="../embeddings/oleObject234.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44.bin"/><Relationship Id="rId8" Type="http://schemas.openxmlformats.org/officeDocument/2006/relationships/image" Target="../media/image198.wmf"/><Relationship Id="rId7" Type="http://schemas.openxmlformats.org/officeDocument/2006/relationships/oleObject" Target="../embeddings/oleObject243.bin"/><Relationship Id="rId6" Type="http://schemas.openxmlformats.org/officeDocument/2006/relationships/image" Target="../media/image145.wmf"/><Relationship Id="rId5" Type="http://schemas.openxmlformats.org/officeDocument/2006/relationships/oleObject" Target="../embeddings/oleObject242.bin"/><Relationship Id="rId4" Type="http://schemas.openxmlformats.org/officeDocument/2006/relationships/image" Target="../media/image143.wmf"/><Relationship Id="rId3" Type="http://schemas.openxmlformats.org/officeDocument/2006/relationships/oleObject" Target="../embeddings/oleObject241.bin"/><Relationship Id="rId2" Type="http://schemas.openxmlformats.org/officeDocument/2006/relationships/image" Target="../media/image197.wmf"/><Relationship Id="rId14" Type="http://schemas.openxmlformats.org/officeDocument/2006/relationships/vmlDrawing" Target="../drawings/vmlDrawing38.vml"/><Relationship Id="rId13" Type="http://schemas.openxmlformats.org/officeDocument/2006/relationships/slideLayout" Target="../slideLayouts/slideLayout4.xml"/><Relationship Id="rId12" Type="http://schemas.openxmlformats.org/officeDocument/2006/relationships/image" Target="../media/image147.wmf"/><Relationship Id="rId11" Type="http://schemas.openxmlformats.org/officeDocument/2006/relationships/oleObject" Target="../embeddings/oleObject245.bin"/><Relationship Id="rId10" Type="http://schemas.openxmlformats.org/officeDocument/2006/relationships/image" Target="../media/image199.wmf"/><Relationship Id="rId1" Type="http://schemas.openxmlformats.org/officeDocument/2006/relationships/oleObject" Target="../embeddings/oleObject240.bin"/></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39.vml"/><Relationship Id="rId7" Type="http://schemas.openxmlformats.org/officeDocument/2006/relationships/slideLayout" Target="../slideLayouts/slideLayout4.xml"/><Relationship Id="rId6" Type="http://schemas.openxmlformats.org/officeDocument/2006/relationships/image" Target="../media/image200.wmf"/><Relationship Id="rId5" Type="http://schemas.openxmlformats.org/officeDocument/2006/relationships/oleObject" Target="../embeddings/oleObject248.bin"/><Relationship Id="rId4" Type="http://schemas.openxmlformats.org/officeDocument/2006/relationships/image" Target="../media/image169.wmf"/><Relationship Id="rId3" Type="http://schemas.openxmlformats.org/officeDocument/2006/relationships/oleObject" Target="../embeddings/oleObject247.bin"/><Relationship Id="rId2" Type="http://schemas.openxmlformats.org/officeDocument/2006/relationships/image" Target="../media/image191.wmf"/><Relationship Id="rId1" Type="http://schemas.openxmlformats.org/officeDocument/2006/relationships/oleObject" Target="../embeddings/oleObject246.bin"/></Relationships>
</file>

<file path=ppt/slides/_rels/slide55.xml.rels><?xml version="1.0" encoding="UTF-8" standalone="yes"?>
<Relationships xmlns="http://schemas.openxmlformats.org/package/2006/relationships"><Relationship Id="rId9" Type="http://schemas.openxmlformats.org/officeDocument/2006/relationships/vmlDrawing" Target="../drawings/vmlDrawing40.vml"/><Relationship Id="rId8" Type="http://schemas.openxmlformats.org/officeDocument/2006/relationships/slideLayout" Target="../slideLayouts/slideLayout4.xml"/><Relationship Id="rId7" Type="http://schemas.openxmlformats.org/officeDocument/2006/relationships/image" Target="../media/image202.wmf"/><Relationship Id="rId6" Type="http://schemas.openxmlformats.org/officeDocument/2006/relationships/oleObject" Target="../embeddings/oleObject250.bin"/><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201.wmf"/><Relationship Id="rId1" Type="http://schemas.openxmlformats.org/officeDocument/2006/relationships/oleObject" Target="../embeddings/oleObject249.bin"/></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255.bin"/><Relationship Id="rId8" Type="http://schemas.openxmlformats.org/officeDocument/2006/relationships/image" Target="../media/image206.wmf"/><Relationship Id="rId7" Type="http://schemas.openxmlformats.org/officeDocument/2006/relationships/oleObject" Target="../embeddings/oleObject254.bin"/><Relationship Id="rId6" Type="http://schemas.openxmlformats.org/officeDocument/2006/relationships/image" Target="../media/image205.wmf"/><Relationship Id="rId5" Type="http://schemas.openxmlformats.org/officeDocument/2006/relationships/oleObject" Target="../embeddings/oleObject253.bin"/><Relationship Id="rId4" Type="http://schemas.openxmlformats.org/officeDocument/2006/relationships/image" Target="../media/image204.wmf"/><Relationship Id="rId3" Type="http://schemas.openxmlformats.org/officeDocument/2006/relationships/oleObject" Target="../embeddings/oleObject252.bin"/><Relationship Id="rId2" Type="http://schemas.openxmlformats.org/officeDocument/2006/relationships/image" Target="../media/image203.wmf"/><Relationship Id="rId14" Type="http://schemas.openxmlformats.org/officeDocument/2006/relationships/vmlDrawing" Target="../drawings/vmlDrawing41.vml"/><Relationship Id="rId13" Type="http://schemas.openxmlformats.org/officeDocument/2006/relationships/slideLayout" Target="../slideLayouts/slideLayout4.xml"/><Relationship Id="rId12" Type="http://schemas.openxmlformats.org/officeDocument/2006/relationships/image" Target="../media/image208.wmf"/><Relationship Id="rId11" Type="http://schemas.openxmlformats.org/officeDocument/2006/relationships/oleObject" Target="../embeddings/oleObject256.bin"/><Relationship Id="rId10" Type="http://schemas.openxmlformats.org/officeDocument/2006/relationships/image" Target="../media/image207.wmf"/><Relationship Id="rId1" Type="http://schemas.openxmlformats.org/officeDocument/2006/relationships/oleObject" Target="../embeddings/oleObject251.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261.bin"/><Relationship Id="rId8" Type="http://schemas.openxmlformats.org/officeDocument/2006/relationships/image" Target="../media/image212.wmf"/><Relationship Id="rId7" Type="http://schemas.openxmlformats.org/officeDocument/2006/relationships/oleObject" Target="../embeddings/oleObject260.bin"/><Relationship Id="rId6" Type="http://schemas.openxmlformats.org/officeDocument/2006/relationships/image" Target="../media/image211.wmf"/><Relationship Id="rId5" Type="http://schemas.openxmlformats.org/officeDocument/2006/relationships/oleObject" Target="../embeddings/oleObject259.bin"/><Relationship Id="rId4" Type="http://schemas.openxmlformats.org/officeDocument/2006/relationships/image" Target="../media/image210.wmf"/><Relationship Id="rId3" Type="http://schemas.openxmlformats.org/officeDocument/2006/relationships/oleObject" Target="../embeddings/oleObject258.bin"/><Relationship Id="rId2" Type="http://schemas.openxmlformats.org/officeDocument/2006/relationships/image" Target="../media/image209.wmf"/><Relationship Id="rId17" Type="http://schemas.openxmlformats.org/officeDocument/2006/relationships/vmlDrawing" Target="../drawings/vmlDrawing42.vml"/><Relationship Id="rId16" Type="http://schemas.openxmlformats.org/officeDocument/2006/relationships/slideLayout" Target="../slideLayouts/slideLayout4.xml"/><Relationship Id="rId15" Type="http://schemas.openxmlformats.org/officeDocument/2006/relationships/image" Target="../media/image216.wmf"/><Relationship Id="rId14" Type="http://schemas.openxmlformats.org/officeDocument/2006/relationships/oleObject" Target="../embeddings/oleObject263.bin"/><Relationship Id="rId13" Type="http://schemas.openxmlformats.org/officeDocument/2006/relationships/image" Target="../media/image215.GIF"/><Relationship Id="rId12" Type="http://schemas.openxmlformats.org/officeDocument/2006/relationships/image" Target="../media/image214.wmf"/><Relationship Id="rId11" Type="http://schemas.openxmlformats.org/officeDocument/2006/relationships/oleObject" Target="../embeddings/oleObject262.bin"/><Relationship Id="rId10" Type="http://schemas.openxmlformats.org/officeDocument/2006/relationships/image" Target="../media/image213.wmf"/><Relationship Id="rId1" Type="http://schemas.openxmlformats.org/officeDocument/2006/relationships/oleObject" Target="../embeddings/oleObject257.bin"/></Relationships>
</file>

<file path=ppt/slides/_rels/slide58.xml.rels><?xml version="1.0" encoding="UTF-8" standalone="yes"?>
<Relationships xmlns="http://schemas.openxmlformats.org/package/2006/relationships"><Relationship Id="rId9" Type="http://schemas.openxmlformats.org/officeDocument/2006/relationships/image" Target="../media/image220.wmf"/><Relationship Id="rId8" Type="http://schemas.openxmlformats.org/officeDocument/2006/relationships/oleObject" Target="../embeddings/oleObject267.bin"/><Relationship Id="rId7" Type="http://schemas.openxmlformats.org/officeDocument/2006/relationships/image" Target="../media/image219.wmf"/><Relationship Id="rId6" Type="http://schemas.openxmlformats.org/officeDocument/2006/relationships/oleObject" Target="../embeddings/oleObject266.bin"/><Relationship Id="rId5" Type="http://schemas.openxmlformats.org/officeDocument/2006/relationships/image" Target="../media/image218.wmf"/><Relationship Id="rId4" Type="http://schemas.openxmlformats.org/officeDocument/2006/relationships/oleObject" Target="../embeddings/oleObject265.bin"/><Relationship Id="rId3" Type="http://schemas.openxmlformats.org/officeDocument/2006/relationships/image" Target="../media/image217.wmf"/><Relationship Id="rId21" Type="http://schemas.openxmlformats.org/officeDocument/2006/relationships/vmlDrawing" Target="../drawings/vmlDrawing43.vml"/><Relationship Id="rId20" Type="http://schemas.openxmlformats.org/officeDocument/2006/relationships/slideLayout" Target="../slideLayouts/slideLayout4.xml"/><Relationship Id="rId2" Type="http://schemas.openxmlformats.org/officeDocument/2006/relationships/oleObject" Target="../embeddings/oleObject264.bin"/><Relationship Id="rId19" Type="http://schemas.openxmlformats.org/officeDocument/2006/relationships/image" Target="../media/image225.wmf"/><Relationship Id="rId18" Type="http://schemas.openxmlformats.org/officeDocument/2006/relationships/oleObject" Target="../embeddings/oleObject272.bin"/><Relationship Id="rId17" Type="http://schemas.openxmlformats.org/officeDocument/2006/relationships/image" Target="../media/image224.wmf"/><Relationship Id="rId16" Type="http://schemas.openxmlformats.org/officeDocument/2006/relationships/oleObject" Target="../embeddings/oleObject271.bin"/><Relationship Id="rId15" Type="http://schemas.openxmlformats.org/officeDocument/2006/relationships/image" Target="../media/image223.wmf"/><Relationship Id="rId14" Type="http://schemas.openxmlformats.org/officeDocument/2006/relationships/oleObject" Target="../embeddings/oleObject270.bin"/><Relationship Id="rId13" Type="http://schemas.openxmlformats.org/officeDocument/2006/relationships/image" Target="../media/image222.wmf"/><Relationship Id="rId12" Type="http://schemas.openxmlformats.org/officeDocument/2006/relationships/oleObject" Target="../embeddings/oleObject269.bin"/><Relationship Id="rId11" Type="http://schemas.openxmlformats.org/officeDocument/2006/relationships/image" Target="../media/image221.wmf"/><Relationship Id="rId10" Type="http://schemas.openxmlformats.org/officeDocument/2006/relationships/oleObject" Target="../embeddings/oleObject268.bin"/><Relationship Id="rId1" Type="http://schemas.openxmlformats.org/officeDocument/2006/relationships/image" Target="../media/image215.GIF"/></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277.bin"/><Relationship Id="rId8" Type="http://schemas.openxmlformats.org/officeDocument/2006/relationships/image" Target="../media/image228.wmf"/><Relationship Id="rId7" Type="http://schemas.openxmlformats.org/officeDocument/2006/relationships/oleObject" Target="../embeddings/oleObject276.bin"/><Relationship Id="rId6" Type="http://schemas.openxmlformats.org/officeDocument/2006/relationships/image" Target="../media/image227.wmf"/><Relationship Id="rId5" Type="http://schemas.openxmlformats.org/officeDocument/2006/relationships/oleObject" Target="../embeddings/oleObject275.bin"/><Relationship Id="rId4" Type="http://schemas.openxmlformats.org/officeDocument/2006/relationships/image" Target="../media/image219.wmf"/><Relationship Id="rId3" Type="http://schemas.openxmlformats.org/officeDocument/2006/relationships/oleObject" Target="../embeddings/oleObject274.bin"/><Relationship Id="rId2" Type="http://schemas.openxmlformats.org/officeDocument/2006/relationships/image" Target="../media/image226.wmf"/><Relationship Id="rId17" Type="http://schemas.openxmlformats.org/officeDocument/2006/relationships/notesSlide" Target="../notesSlides/notesSlide30.xml"/><Relationship Id="rId16" Type="http://schemas.openxmlformats.org/officeDocument/2006/relationships/vmlDrawing" Target="../drawings/vmlDrawing44.vml"/><Relationship Id="rId15" Type="http://schemas.openxmlformats.org/officeDocument/2006/relationships/slideLayout" Target="../slideLayouts/slideLayout4.xml"/><Relationship Id="rId14" Type="http://schemas.openxmlformats.org/officeDocument/2006/relationships/image" Target="../media/image231.wmf"/><Relationship Id="rId13" Type="http://schemas.openxmlformats.org/officeDocument/2006/relationships/oleObject" Target="../embeddings/oleObject279.bin"/><Relationship Id="rId12" Type="http://schemas.openxmlformats.org/officeDocument/2006/relationships/image" Target="../media/image230.wmf"/><Relationship Id="rId11" Type="http://schemas.openxmlformats.org/officeDocument/2006/relationships/oleObject" Target="../embeddings/oleObject278.bin"/><Relationship Id="rId10" Type="http://schemas.openxmlformats.org/officeDocument/2006/relationships/image" Target="../media/image229.wmf"/><Relationship Id="rId1" Type="http://schemas.openxmlformats.org/officeDocument/2006/relationships/oleObject" Target="../embeddings/oleObject273.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vmlDrawing" Target="../drawings/vmlDrawing45.vml"/><Relationship Id="rId7" Type="http://schemas.openxmlformats.org/officeDocument/2006/relationships/slideLayout" Target="../slideLayouts/slideLayout4.xml"/><Relationship Id="rId6" Type="http://schemas.openxmlformats.org/officeDocument/2006/relationships/image" Target="../media/image234.wmf"/><Relationship Id="rId5" Type="http://schemas.openxmlformats.org/officeDocument/2006/relationships/oleObject" Target="../embeddings/oleObject282.bin"/><Relationship Id="rId4" Type="http://schemas.openxmlformats.org/officeDocument/2006/relationships/image" Target="../media/image233.wmf"/><Relationship Id="rId3" Type="http://schemas.openxmlformats.org/officeDocument/2006/relationships/oleObject" Target="../embeddings/oleObject281.bin"/><Relationship Id="rId2" Type="http://schemas.openxmlformats.org/officeDocument/2006/relationships/image" Target="../media/image232.wmf"/><Relationship Id="rId1" Type="http://schemas.openxmlformats.org/officeDocument/2006/relationships/oleObject" Target="../embeddings/oleObject280.bin"/></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287.bin"/><Relationship Id="rId8" Type="http://schemas.openxmlformats.org/officeDocument/2006/relationships/image" Target="../media/image238.wmf"/><Relationship Id="rId7" Type="http://schemas.openxmlformats.org/officeDocument/2006/relationships/oleObject" Target="../embeddings/oleObject286.bin"/><Relationship Id="rId6" Type="http://schemas.openxmlformats.org/officeDocument/2006/relationships/image" Target="../media/image237.wmf"/><Relationship Id="rId5" Type="http://schemas.openxmlformats.org/officeDocument/2006/relationships/oleObject" Target="../embeddings/oleObject285.bin"/><Relationship Id="rId4" Type="http://schemas.openxmlformats.org/officeDocument/2006/relationships/image" Target="../media/image236.wmf"/><Relationship Id="rId3" Type="http://schemas.openxmlformats.org/officeDocument/2006/relationships/oleObject" Target="../embeddings/oleObject284.bin"/><Relationship Id="rId2" Type="http://schemas.openxmlformats.org/officeDocument/2006/relationships/image" Target="../media/image235.wmf"/><Relationship Id="rId16" Type="http://schemas.openxmlformats.org/officeDocument/2006/relationships/vmlDrawing" Target="../drawings/vmlDrawing46.vml"/><Relationship Id="rId15" Type="http://schemas.openxmlformats.org/officeDocument/2006/relationships/slideLayout" Target="../slideLayouts/slideLayout4.xml"/><Relationship Id="rId14" Type="http://schemas.openxmlformats.org/officeDocument/2006/relationships/image" Target="../media/image240.wmf"/><Relationship Id="rId13" Type="http://schemas.openxmlformats.org/officeDocument/2006/relationships/oleObject" Target="../embeddings/oleObject289.bin"/><Relationship Id="rId12" Type="http://schemas.openxmlformats.org/officeDocument/2006/relationships/image" Target="../media/image239.wmf"/><Relationship Id="rId11" Type="http://schemas.openxmlformats.org/officeDocument/2006/relationships/oleObject" Target="../embeddings/oleObject288.bin"/><Relationship Id="rId10" Type="http://schemas.openxmlformats.org/officeDocument/2006/relationships/image" Target="../media/image229.wmf"/><Relationship Id="rId1" Type="http://schemas.openxmlformats.org/officeDocument/2006/relationships/oleObject" Target="../embeddings/oleObject283.bin"/></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47.vml"/><Relationship Id="rId7" Type="http://schemas.openxmlformats.org/officeDocument/2006/relationships/slideLayout" Target="../slideLayouts/slideLayout4.xml"/><Relationship Id="rId6" Type="http://schemas.openxmlformats.org/officeDocument/2006/relationships/image" Target="../media/image243.wmf"/><Relationship Id="rId5" Type="http://schemas.openxmlformats.org/officeDocument/2006/relationships/oleObject" Target="../embeddings/oleObject292.bin"/><Relationship Id="rId4" Type="http://schemas.openxmlformats.org/officeDocument/2006/relationships/image" Target="../media/image242.wmf"/><Relationship Id="rId3" Type="http://schemas.openxmlformats.org/officeDocument/2006/relationships/oleObject" Target="../embeddings/oleObject291.bin"/><Relationship Id="rId2" Type="http://schemas.openxmlformats.org/officeDocument/2006/relationships/image" Target="../media/image241.wmf"/><Relationship Id="rId1" Type="http://schemas.openxmlformats.org/officeDocument/2006/relationships/oleObject" Target="../embeddings/oleObject290.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297.bin"/><Relationship Id="rId8" Type="http://schemas.openxmlformats.org/officeDocument/2006/relationships/image" Target="../media/image247.wmf"/><Relationship Id="rId7" Type="http://schemas.openxmlformats.org/officeDocument/2006/relationships/oleObject" Target="../embeddings/oleObject296.bin"/><Relationship Id="rId6" Type="http://schemas.openxmlformats.org/officeDocument/2006/relationships/image" Target="../media/image246.wmf"/><Relationship Id="rId5" Type="http://schemas.openxmlformats.org/officeDocument/2006/relationships/oleObject" Target="../embeddings/oleObject295.bin"/><Relationship Id="rId4" Type="http://schemas.openxmlformats.org/officeDocument/2006/relationships/image" Target="../media/image245.wmf"/><Relationship Id="rId3" Type="http://schemas.openxmlformats.org/officeDocument/2006/relationships/oleObject" Target="../embeddings/oleObject294.bin"/><Relationship Id="rId2" Type="http://schemas.openxmlformats.org/officeDocument/2006/relationships/image" Target="../media/image244.wmf"/><Relationship Id="rId17" Type="http://schemas.openxmlformats.org/officeDocument/2006/relationships/notesSlide" Target="../notesSlides/notesSlide31.xml"/><Relationship Id="rId16" Type="http://schemas.openxmlformats.org/officeDocument/2006/relationships/vmlDrawing" Target="../drawings/vmlDrawing48.vml"/><Relationship Id="rId15" Type="http://schemas.openxmlformats.org/officeDocument/2006/relationships/slideLayout" Target="../slideLayouts/slideLayout4.xml"/><Relationship Id="rId14" Type="http://schemas.openxmlformats.org/officeDocument/2006/relationships/image" Target="../media/image250.wmf"/><Relationship Id="rId13" Type="http://schemas.openxmlformats.org/officeDocument/2006/relationships/oleObject" Target="../embeddings/oleObject299.bin"/><Relationship Id="rId12" Type="http://schemas.openxmlformats.org/officeDocument/2006/relationships/image" Target="../media/image249.wmf"/><Relationship Id="rId11" Type="http://schemas.openxmlformats.org/officeDocument/2006/relationships/oleObject" Target="../embeddings/oleObject298.bin"/><Relationship Id="rId10" Type="http://schemas.openxmlformats.org/officeDocument/2006/relationships/image" Target="../media/image248.wmf"/><Relationship Id="rId1" Type="http://schemas.openxmlformats.org/officeDocument/2006/relationships/oleObject" Target="../embeddings/oleObject293.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1.png"/></Relationships>
</file>

<file path=ppt/slides/_rels/slide65.xml.rels><?xml version="1.0" encoding="UTF-8" standalone="yes"?>
<Relationships xmlns="http://schemas.openxmlformats.org/package/2006/relationships"><Relationship Id="rId9" Type="http://schemas.openxmlformats.org/officeDocument/2006/relationships/vmlDrawing" Target="../drawings/vmlDrawing49.vml"/><Relationship Id="rId8" Type="http://schemas.openxmlformats.org/officeDocument/2006/relationships/slideLayout" Target="../slideLayouts/slideLayout1.xml"/><Relationship Id="rId7" Type="http://schemas.openxmlformats.org/officeDocument/2006/relationships/image" Target="../media/image253.wmf"/><Relationship Id="rId6" Type="http://schemas.openxmlformats.org/officeDocument/2006/relationships/oleObject" Target="../embeddings/oleObject301.bin"/><Relationship Id="rId5" Type="http://schemas.openxmlformats.org/officeDocument/2006/relationships/image" Target="../media/image252.wmf"/><Relationship Id="rId4" Type="http://schemas.openxmlformats.org/officeDocument/2006/relationships/oleObject" Target="../embeddings/oleObject300.bin"/><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notesSlide" Target="../notesSlides/notesSlide32.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306.bin"/><Relationship Id="rId8" Type="http://schemas.openxmlformats.org/officeDocument/2006/relationships/image" Target="../media/image257.wmf"/><Relationship Id="rId7" Type="http://schemas.openxmlformats.org/officeDocument/2006/relationships/oleObject" Target="../embeddings/oleObject305.bin"/><Relationship Id="rId6" Type="http://schemas.openxmlformats.org/officeDocument/2006/relationships/image" Target="../media/image256.wmf"/><Relationship Id="rId5" Type="http://schemas.openxmlformats.org/officeDocument/2006/relationships/oleObject" Target="../embeddings/oleObject304.bin"/><Relationship Id="rId4" Type="http://schemas.openxmlformats.org/officeDocument/2006/relationships/image" Target="../media/image255.wmf"/><Relationship Id="rId3" Type="http://schemas.openxmlformats.org/officeDocument/2006/relationships/oleObject" Target="../embeddings/oleObject303.bin"/><Relationship Id="rId2" Type="http://schemas.openxmlformats.org/officeDocument/2006/relationships/image" Target="../media/image254.wmf"/><Relationship Id="rId12" Type="http://schemas.openxmlformats.org/officeDocument/2006/relationships/vmlDrawing" Target="../drawings/vmlDrawing50.vml"/><Relationship Id="rId11" Type="http://schemas.openxmlformats.org/officeDocument/2006/relationships/slideLayout" Target="../slideLayouts/slideLayout4.xml"/><Relationship Id="rId10" Type="http://schemas.openxmlformats.org/officeDocument/2006/relationships/image" Target="../media/image258.wmf"/><Relationship Id="rId1" Type="http://schemas.openxmlformats.org/officeDocument/2006/relationships/oleObject" Target="../embeddings/oleObject302.bin"/></Relationships>
</file>

<file path=ppt/slides/_rels/slide67.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slideLayout" Target="../slideLayouts/slideLayout21.xml"/><Relationship Id="rId6" Type="http://schemas.openxmlformats.org/officeDocument/2006/relationships/image" Target="../media/image261.wmf"/><Relationship Id="rId5" Type="http://schemas.openxmlformats.org/officeDocument/2006/relationships/oleObject" Target="../embeddings/oleObject309.bin"/><Relationship Id="rId4" Type="http://schemas.openxmlformats.org/officeDocument/2006/relationships/image" Target="../media/image260.wmf"/><Relationship Id="rId3" Type="http://schemas.openxmlformats.org/officeDocument/2006/relationships/oleObject" Target="../embeddings/oleObject308.bin"/><Relationship Id="rId2" Type="http://schemas.openxmlformats.org/officeDocument/2006/relationships/image" Target="../media/image259.wmf"/><Relationship Id="rId1" Type="http://schemas.openxmlformats.org/officeDocument/2006/relationships/oleObject" Target="../embeddings/oleObject307.bin"/></Relationships>
</file>

<file path=ppt/slides/_rels/slide68.xml.rels><?xml version="1.0" encoding="UTF-8" standalone="yes"?>
<Relationships xmlns="http://schemas.openxmlformats.org/package/2006/relationships"><Relationship Id="rId9" Type="http://schemas.openxmlformats.org/officeDocument/2006/relationships/oleObject" Target="../embeddings/oleObject313.bin"/><Relationship Id="rId8" Type="http://schemas.openxmlformats.org/officeDocument/2006/relationships/image" Target="../media/image215.GIF"/><Relationship Id="rId7" Type="http://schemas.openxmlformats.org/officeDocument/2006/relationships/image" Target="../media/image170.png"/><Relationship Id="rId6" Type="http://schemas.openxmlformats.org/officeDocument/2006/relationships/image" Target="../media/image264.wmf"/><Relationship Id="rId5" Type="http://schemas.openxmlformats.org/officeDocument/2006/relationships/oleObject" Target="../embeddings/oleObject312.bin"/><Relationship Id="rId4" Type="http://schemas.openxmlformats.org/officeDocument/2006/relationships/image" Target="../media/image263.wmf"/><Relationship Id="rId3" Type="http://schemas.openxmlformats.org/officeDocument/2006/relationships/oleObject" Target="../embeddings/oleObject311.bin"/><Relationship Id="rId2" Type="http://schemas.openxmlformats.org/officeDocument/2006/relationships/image" Target="../media/image262.wmf"/><Relationship Id="rId15" Type="http://schemas.openxmlformats.org/officeDocument/2006/relationships/notesSlide" Target="../notesSlides/notesSlide33.xml"/><Relationship Id="rId14" Type="http://schemas.openxmlformats.org/officeDocument/2006/relationships/vmlDrawing" Target="../drawings/vmlDrawing52.vml"/><Relationship Id="rId13" Type="http://schemas.openxmlformats.org/officeDocument/2006/relationships/slideLayout" Target="../slideLayouts/slideLayout4.xml"/><Relationship Id="rId12" Type="http://schemas.openxmlformats.org/officeDocument/2006/relationships/image" Target="../media/image266.wmf"/><Relationship Id="rId11" Type="http://schemas.openxmlformats.org/officeDocument/2006/relationships/oleObject" Target="../embeddings/oleObject314.bin"/><Relationship Id="rId10" Type="http://schemas.openxmlformats.org/officeDocument/2006/relationships/image" Target="../media/image265.wmf"/><Relationship Id="rId1" Type="http://schemas.openxmlformats.org/officeDocument/2006/relationships/oleObject" Target="../embeddings/oleObject310.bin"/></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70.wmf"/><Relationship Id="rId7" Type="http://schemas.openxmlformats.org/officeDocument/2006/relationships/oleObject" Target="../embeddings/oleObject318.bin"/><Relationship Id="rId6" Type="http://schemas.openxmlformats.org/officeDocument/2006/relationships/image" Target="../media/image269.wmf"/><Relationship Id="rId5" Type="http://schemas.openxmlformats.org/officeDocument/2006/relationships/oleObject" Target="../embeddings/oleObject317.bin"/><Relationship Id="rId4" Type="http://schemas.openxmlformats.org/officeDocument/2006/relationships/image" Target="../media/image268.wmf"/><Relationship Id="rId3" Type="http://schemas.openxmlformats.org/officeDocument/2006/relationships/oleObject" Target="../embeddings/oleObject316.bin"/><Relationship Id="rId2" Type="http://schemas.openxmlformats.org/officeDocument/2006/relationships/image" Target="../media/image267.wmf"/><Relationship Id="rId10" Type="http://schemas.openxmlformats.org/officeDocument/2006/relationships/vmlDrawing" Target="../drawings/vmlDrawing53.vml"/><Relationship Id="rId1" Type="http://schemas.openxmlformats.org/officeDocument/2006/relationships/oleObject" Target="../embeddings/oleObject315.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323.bin"/><Relationship Id="rId8" Type="http://schemas.openxmlformats.org/officeDocument/2006/relationships/image" Target="../media/image274.wmf"/><Relationship Id="rId7" Type="http://schemas.openxmlformats.org/officeDocument/2006/relationships/oleObject" Target="../embeddings/oleObject322.bin"/><Relationship Id="rId6" Type="http://schemas.openxmlformats.org/officeDocument/2006/relationships/image" Target="../media/image273.wmf"/><Relationship Id="rId5" Type="http://schemas.openxmlformats.org/officeDocument/2006/relationships/oleObject" Target="../embeddings/oleObject321.bin"/><Relationship Id="rId4" Type="http://schemas.openxmlformats.org/officeDocument/2006/relationships/image" Target="../media/image272.wmf"/><Relationship Id="rId3" Type="http://schemas.openxmlformats.org/officeDocument/2006/relationships/oleObject" Target="../embeddings/oleObject320.bin"/><Relationship Id="rId2" Type="http://schemas.openxmlformats.org/officeDocument/2006/relationships/image" Target="../media/image271.wmf"/><Relationship Id="rId14" Type="http://schemas.openxmlformats.org/officeDocument/2006/relationships/vmlDrawing" Target="../drawings/vmlDrawing54.vml"/><Relationship Id="rId13" Type="http://schemas.openxmlformats.org/officeDocument/2006/relationships/slideLayout" Target="../slideLayouts/slideLayout4.xml"/><Relationship Id="rId12" Type="http://schemas.openxmlformats.org/officeDocument/2006/relationships/image" Target="../media/image276.wmf"/><Relationship Id="rId11" Type="http://schemas.openxmlformats.org/officeDocument/2006/relationships/oleObject" Target="../embeddings/oleObject324.bin"/><Relationship Id="rId10" Type="http://schemas.openxmlformats.org/officeDocument/2006/relationships/image" Target="../media/image275.wmf"/><Relationship Id="rId1" Type="http://schemas.openxmlformats.org/officeDocument/2006/relationships/oleObject" Target="../embeddings/oleObject319.bin"/></Relationships>
</file>

<file path=ppt/slides/_rels/slide71.xml.rels><?xml version="1.0" encoding="UTF-8" standalone="yes"?>
<Relationships xmlns="http://schemas.openxmlformats.org/package/2006/relationships"><Relationship Id="rId8" Type="http://schemas.openxmlformats.org/officeDocument/2006/relationships/vmlDrawing" Target="../drawings/vmlDrawing55.vml"/><Relationship Id="rId7" Type="http://schemas.openxmlformats.org/officeDocument/2006/relationships/slideLayout" Target="../slideLayouts/slideLayout4.xml"/><Relationship Id="rId6" Type="http://schemas.openxmlformats.org/officeDocument/2006/relationships/image" Target="../media/image279.wmf"/><Relationship Id="rId5" Type="http://schemas.openxmlformats.org/officeDocument/2006/relationships/oleObject" Target="../embeddings/oleObject327.bin"/><Relationship Id="rId4" Type="http://schemas.openxmlformats.org/officeDocument/2006/relationships/image" Target="../media/image278.wmf"/><Relationship Id="rId3" Type="http://schemas.openxmlformats.org/officeDocument/2006/relationships/oleObject" Target="../embeddings/oleObject326.bin"/><Relationship Id="rId2" Type="http://schemas.openxmlformats.org/officeDocument/2006/relationships/image" Target="../media/image277.wmf"/><Relationship Id="rId1" Type="http://schemas.openxmlformats.org/officeDocument/2006/relationships/oleObject" Target="../embeddings/oleObject325.bin"/></Relationships>
</file>

<file path=ppt/slides/_rels/slide72.xml.rels><?xml version="1.0" encoding="UTF-8" standalone="yes"?>
<Relationships xmlns="http://schemas.openxmlformats.org/package/2006/relationships"><Relationship Id="rId9" Type="http://schemas.openxmlformats.org/officeDocument/2006/relationships/oleObject" Target="../embeddings/oleObject332.bin"/><Relationship Id="rId8" Type="http://schemas.openxmlformats.org/officeDocument/2006/relationships/image" Target="../media/image283.wmf"/><Relationship Id="rId7" Type="http://schemas.openxmlformats.org/officeDocument/2006/relationships/oleObject" Target="../embeddings/oleObject331.bin"/><Relationship Id="rId6" Type="http://schemas.openxmlformats.org/officeDocument/2006/relationships/image" Target="../media/image282.wmf"/><Relationship Id="rId5" Type="http://schemas.openxmlformats.org/officeDocument/2006/relationships/oleObject" Target="../embeddings/oleObject330.bin"/><Relationship Id="rId4" Type="http://schemas.openxmlformats.org/officeDocument/2006/relationships/image" Target="../media/image281.wmf"/><Relationship Id="rId3" Type="http://schemas.openxmlformats.org/officeDocument/2006/relationships/oleObject" Target="../embeddings/oleObject329.bin"/><Relationship Id="rId20" Type="http://schemas.openxmlformats.org/officeDocument/2006/relationships/vmlDrawing" Target="../drawings/vmlDrawing56.vml"/><Relationship Id="rId2" Type="http://schemas.openxmlformats.org/officeDocument/2006/relationships/image" Target="../media/image280.wmf"/><Relationship Id="rId19" Type="http://schemas.openxmlformats.org/officeDocument/2006/relationships/slideLayout" Target="../slideLayouts/slideLayout4.xml"/><Relationship Id="rId18" Type="http://schemas.openxmlformats.org/officeDocument/2006/relationships/image" Target="../media/image288.wmf"/><Relationship Id="rId17" Type="http://schemas.openxmlformats.org/officeDocument/2006/relationships/oleObject" Target="../embeddings/oleObject336.bin"/><Relationship Id="rId16" Type="http://schemas.openxmlformats.org/officeDocument/2006/relationships/image" Target="../media/image287.wmf"/><Relationship Id="rId15" Type="http://schemas.openxmlformats.org/officeDocument/2006/relationships/oleObject" Target="../embeddings/oleObject335.bin"/><Relationship Id="rId14" Type="http://schemas.openxmlformats.org/officeDocument/2006/relationships/image" Target="../media/image286.wmf"/><Relationship Id="rId13" Type="http://schemas.openxmlformats.org/officeDocument/2006/relationships/oleObject" Target="../embeddings/oleObject334.bin"/><Relationship Id="rId12" Type="http://schemas.openxmlformats.org/officeDocument/2006/relationships/image" Target="../media/image285.wmf"/><Relationship Id="rId11" Type="http://schemas.openxmlformats.org/officeDocument/2006/relationships/oleObject" Target="../embeddings/oleObject333.bin"/><Relationship Id="rId10" Type="http://schemas.openxmlformats.org/officeDocument/2006/relationships/image" Target="../media/image284.wmf"/><Relationship Id="rId1" Type="http://schemas.openxmlformats.org/officeDocument/2006/relationships/oleObject" Target="../embeddings/oleObject328.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341.bin"/><Relationship Id="rId8" Type="http://schemas.openxmlformats.org/officeDocument/2006/relationships/image" Target="../media/image292.wmf"/><Relationship Id="rId7" Type="http://schemas.openxmlformats.org/officeDocument/2006/relationships/oleObject" Target="../embeddings/oleObject340.bin"/><Relationship Id="rId6" Type="http://schemas.openxmlformats.org/officeDocument/2006/relationships/image" Target="../media/image291.wmf"/><Relationship Id="rId5" Type="http://schemas.openxmlformats.org/officeDocument/2006/relationships/oleObject" Target="../embeddings/oleObject339.bin"/><Relationship Id="rId4" Type="http://schemas.openxmlformats.org/officeDocument/2006/relationships/image" Target="../media/image290.wmf"/><Relationship Id="rId3" Type="http://schemas.openxmlformats.org/officeDocument/2006/relationships/oleObject" Target="../embeddings/oleObject338.bin"/><Relationship Id="rId2" Type="http://schemas.openxmlformats.org/officeDocument/2006/relationships/image" Target="../media/image289.wmf"/><Relationship Id="rId18" Type="http://schemas.openxmlformats.org/officeDocument/2006/relationships/vmlDrawing" Target="../drawings/vmlDrawing57.vml"/><Relationship Id="rId17" Type="http://schemas.openxmlformats.org/officeDocument/2006/relationships/slideLayout" Target="../slideLayouts/slideLayout4.xml"/><Relationship Id="rId16" Type="http://schemas.openxmlformats.org/officeDocument/2006/relationships/image" Target="../media/image213.wmf"/><Relationship Id="rId15" Type="http://schemas.openxmlformats.org/officeDocument/2006/relationships/oleObject" Target="../embeddings/oleObject344.bin"/><Relationship Id="rId14" Type="http://schemas.openxmlformats.org/officeDocument/2006/relationships/image" Target="../media/image295.wmf"/><Relationship Id="rId13" Type="http://schemas.openxmlformats.org/officeDocument/2006/relationships/oleObject" Target="../embeddings/oleObject343.bin"/><Relationship Id="rId12" Type="http://schemas.openxmlformats.org/officeDocument/2006/relationships/image" Target="../media/image294.wmf"/><Relationship Id="rId11" Type="http://schemas.openxmlformats.org/officeDocument/2006/relationships/oleObject" Target="../embeddings/oleObject342.bin"/><Relationship Id="rId10" Type="http://schemas.openxmlformats.org/officeDocument/2006/relationships/image" Target="../media/image293.wmf"/><Relationship Id="rId1" Type="http://schemas.openxmlformats.org/officeDocument/2006/relationships/oleObject" Target="../embeddings/oleObject337.bin"/></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349.bin"/><Relationship Id="rId8" Type="http://schemas.openxmlformats.org/officeDocument/2006/relationships/image" Target="../media/image299.wmf"/><Relationship Id="rId7" Type="http://schemas.openxmlformats.org/officeDocument/2006/relationships/oleObject" Target="../embeddings/oleObject348.bin"/><Relationship Id="rId6" Type="http://schemas.openxmlformats.org/officeDocument/2006/relationships/image" Target="../media/image298.wmf"/><Relationship Id="rId5" Type="http://schemas.openxmlformats.org/officeDocument/2006/relationships/oleObject" Target="../embeddings/oleObject347.bin"/><Relationship Id="rId4" Type="http://schemas.openxmlformats.org/officeDocument/2006/relationships/image" Target="../media/image297.wmf"/><Relationship Id="rId3" Type="http://schemas.openxmlformats.org/officeDocument/2006/relationships/oleObject" Target="../embeddings/oleObject346.bin"/><Relationship Id="rId2" Type="http://schemas.openxmlformats.org/officeDocument/2006/relationships/image" Target="../media/image296.wmf"/><Relationship Id="rId14" Type="http://schemas.openxmlformats.org/officeDocument/2006/relationships/vmlDrawing" Target="../drawings/vmlDrawing58.vml"/><Relationship Id="rId13" Type="http://schemas.openxmlformats.org/officeDocument/2006/relationships/slideLayout" Target="../slideLayouts/slideLayout4.xml"/><Relationship Id="rId12" Type="http://schemas.openxmlformats.org/officeDocument/2006/relationships/image" Target="../media/image301.wmf"/><Relationship Id="rId11" Type="http://schemas.openxmlformats.org/officeDocument/2006/relationships/oleObject" Target="../embeddings/oleObject350.bin"/><Relationship Id="rId10" Type="http://schemas.openxmlformats.org/officeDocument/2006/relationships/image" Target="../media/image300.wmf"/><Relationship Id="rId1" Type="http://schemas.openxmlformats.org/officeDocument/2006/relationships/oleObject" Target="../embeddings/oleObject345.bin"/></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vmlDrawing" Target="../drawings/vmlDrawing59.vml"/><Relationship Id="rId6" Type="http://schemas.openxmlformats.org/officeDocument/2006/relationships/slideLayout" Target="../slideLayouts/slideLayout1.xml"/><Relationship Id="rId5" Type="http://schemas.openxmlformats.org/officeDocument/2006/relationships/image" Target="../media/image302.wmf"/><Relationship Id="rId4" Type="http://schemas.openxmlformats.org/officeDocument/2006/relationships/oleObject" Target="../embeddings/oleObject351.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356.bin"/><Relationship Id="rId8" Type="http://schemas.openxmlformats.org/officeDocument/2006/relationships/image" Target="../media/image306.wmf"/><Relationship Id="rId7" Type="http://schemas.openxmlformats.org/officeDocument/2006/relationships/oleObject" Target="../embeddings/oleObject355.bin"/><Relationship Id="rId6" Type="http://schemas.openxmlformats.org/officeDocument/2006/relationships/image" Target="../media/image305.wmf"/><Relationship Id="rId5" Type="http://schemas.openxmlformats.org/officeDocument/2006/relationships/oleObject" Target="../embeddings/oleObject354.bin"/><Relationship Id="rId4" Type="http://schemas.openxmlformats.org/officeDocument/2006/relationships/image" Target="../media/image304.wmf"/><Relationship Id="rId3" Type="http://schemas.openxmlformats.org/officeDocument/2006/relationships/oleObject" Target="../embeddings/oleObject353.bin"/><Relationship Id="rId2" Type="http://schemas.openxmlformats.org/officeDocument/2006/relationships/image" Target="../media/image303.wmf"/><Relationship Id="rId13" Type="http://schemas.openxmlformats.org/officeDocument/2006/relationships/notesSlide" Target="../notesSlides/notesSlide35.xml"/><Relationship Id="rId12" Type="http://schemas.openxmlformats.org/officeDocument/2006/relationships/vmlDrawing" Target="../drawings/vmlDrawing60.vml"/><Relationship Id="rId11" Type="http://schemas.openxmlformats.org/officeDocument/2006/relationships/slideLayout" Target="../slideLayouts/slideLayout4.xml"/><Relationship Id="rId10" Type="http://schemas.openxmlformats.org/officeDocument/2006/relationships/image" Target="../media/image307.wmf"/><Relationship Id="rId1" Type="http://schemas.openxmlformats.org/officeDocument/2006/relationships/oleObject" Target="../embeddings/oleObject352.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361.bin"/><Relationship Id="rId8" Type="http://schemas.openxmlformats.org/officeDocument/2006/relationships/image" Target="../media/image311.wmf"/><Relationship Id="rId7" Type="http://schemas.openxmlformats.org/officeDocument/2006/relationships/oleObject" Target="../embeddings/oleObject360.bin"/><Relationship Id="rId6" Type="http://schemas.openxmlformats.org/officeDocument/2006/relationships/image" Target="../media/image310.wmf"/><Relationship Id="rId5" Type="http://schemas.openxmlformats.org/officeDocument/2006/relationships/oleObject" Target="../embeddings/oleObject359.bin"/><Relationship Id="rId4" Type="http://schemas.openxmlformats.org/officeDocument/2006/relationships/image" Target="../media/image309.wmf"/><Relationship Id="rId3" Type="http://schemas.openxmlformats.org/officeDocument/2006/relationships/oleObject" Target="../embeddings/oleObject358.bin"/><Relationship Id="rId2" Type="http://schemas.openxmlformats.org/officeDocument/2006/relationships/image" Target="../media/image308.wmf"/><Relationship Id="rId16" Type="http://schemas.openxmlformats.org/officeDocument/2006/relationships/notesSlide" Target="../notesSlides/notesSlide36.xml"/><Relationship Id="rId15" Type="http://schemas.openxmlformats.org/officeDocument/2006/relationships/vmlDrawing" Target="../drawings/vmlDrawing61.vml"/><Relationship Id="rId14" Type="http://schemas.openxmlformats.org/officeDocument/2006/relationships/slideLayout" Target="../slideLayouts/slideLayout4.xml"/><Relationship Id="rId13" Type="http://schemas.openxmlformats.org/officeDocument/2006/relationships/image" Target="../media/image313.wmf"/><Relationship Id="rId12" Type="http://schemas.openxmlformats.org/officeDocument/2006/relationships/oleObject" Target="../embeddings/oleObject363.bin"/><Relationship Id="rId11" Type="http://schemas.openxmlformats.org/officeDocument/2006/relationships/image" Target="../media/image312.wmf"/><Relationship Id="rId10" Type="http://schemas.openxmlformats.org/officeDocument/2006/relationships/oleObject" Target="../embeddings/oleObject362.bin"/><Relationship Id="rId1" Type="http://schemas.openxmlformats.org/officeDocument/2006/relationships/oleObject" Target="../embeddings/oleObject357.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368.bin"/><Relationship Id="rId8" Type="http://schemas.openxmlformats.org/officeDocument/2006/relationships/image" Target="../media/image317.wmf"/><Relationship Id="rId7" Type="http://schemas.openxmlformats.org/officeDocument/2006/relationships/oleObject" Target="../embeddings/oleObject367.bin"/><Relationship Id="rId6" Type="http://schemas.openxmlformats.org/officeDocument/2006/relationships/image" Target="../media/image316.wmf"/><Relationship Id="rId5" Type="http://schemas.openxmlformats.org/officeDocument/2006/relationships/oleObject" Target="../embeddings/oleObject366.bin"/><Relationship Id="rId4" Type="http://schemas.openxmlformats.org/officeDocument/2006/relationships/image" Target="../media/image315.wmf"/><Relationship Id="rId3" Type="http://schemas.openxmlformats.org/officeDocument/2006/relationships/oleObject" Target="../embeddings/oleObject365.bin"/><Relationship Id="rId2" Type="http://schemas.openxmlformats.org/officeDocument/2006/relationships/image" Target="../media/image314.wmf"/><Relationship Id="rId19" Type="http://schemas.openxmlformats.org/officeDocument/2006/relationships/notesSlide" Target="../notesSlides/notesSlide37.xml"/><Relationship Id="rId18" Type="http://schemas.openxmlformats.org/officeDocument/2006/relationships/vmlDrawing" Target="../drawings/vmlDrawing62.vml"/><Relationship Id="rId17" Type="http://schemas.openxmlformats.org/officeDocument/2006/relationships/slideLayout" Target="../slideLayouts/slideLayout4.xml"/><Relationship Id="rId16" Type="http://schemas.openxmlformats.org/officeDocument/2006/relationships/image" Target="../media/image321.wmf"/><Relationship Id="rId15" Type="http://schemas.openxmlformats.org/officeDocument/2006/relationships/oleObject" Target="../embeddings/oleObject371.bin"/><Relationship Id="rId14" Type="http://schemas.openxmlformats.org/officeDocument/2006/relationships/image" Target="../media/image320.wmf"/><Relationship Id="rId13" Type="http://schemas.openxmlformats.org/officeDocument/2006/relationships/oleObject" Target="../embeddings/oleObject370.bin"/><Relationship Id="rId12" Type="http://schemas.openxmlformats.org/officeDocument/2006/relationships/image" Target="../media/image319.wmf"/><Relationship Id="rId11" Type="http://schemas.openxmlformats.org/officeDocument/2006/relationships/oleObject" Target="../embeddings/oleObject369.bin"/><Relationship Id="rId10" Type="http://schemas.openxmlformats.org/officeDocument/2006/relationships/image" Target="../media/image318.wmf"/><Relationship Id="rId1" Type="http://schemas.openxmlformats.org/officeDocument/2006/relationships/oleObject" Target="../embeddings/oleObject364.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376.bin"/><Relationship Id="rId8" Type="http://schemas.openxmlformats.org/officeDocument/2006/relationships/image" Target="../media/image325.wmf"/><Relationship Id="rId7" Type="http://schemas.openxmlformats.org/officeDocument/2006/relationships/oleObject" Target="../embeddings/oleObject375.bin"/><Relationship Id="rId6" Type="http://schemas.openxmlformats.org/officeDocument/2006/relationships/image" Target="../media/image324.wmf"/><Relationship Id="rId5" Type="http://schemas.openxmlformats.org/officeDocument/2006/relationships/oleObject" Target="../embeddings/oleObject374.bin"/><Relationship Id="rId4" Type="http://schemas.openxmlformats.org/officeDocument/2006/relationships/image" Target="../media/image323.wmf"/><Relationship Id="rId3" Type="http://schemas.openxmlformats.org/officeDocument/2006/relationships/oleObject" Target="../embeddings/oleObject373.bin"/><Relationship Id="rId26" Type="http://schemas.openxmlformats.org/officeDocument/2006/relationships/notesSlide" Target="../notesSlides/notesSlide38.xml"/><Relationship Id="rId25" Type="http://schemas.openxmlformats.org/officeDocument/2006/relationships/vmlDrawing" Target="../drawings/vmlDrawing63.vml"/><Relationship Id="rId24" Type="http://schemas.openxmlformats.org/officeDocument/2006/relationships/slideLayout" Target="../slideLayouts/slideLayout4.xml"/><Relationship Id="rId23" Type="http://schemas.openxmlformats.org/officeDocument/2006/relationships/image" Target="../media/image331.wmf"/><Relationship Id="rId22" Type="http://schemas.openxmlformats.org/officeDocument/2006/relationships/oleObject" Target="../embeddings/oleObject383.bin"/><Relationship Id="rId21" Type="http://schemas.openxmlformats.org/officeDocument/2006/relationships/oleObject" Target="../embeddings/oleObject382.bin"/><Relationship Id="rId20" Type="http://schemas.openxmlformats.org/officeDocument/2006/relationships/image" Target="../media/image330.wmf"/><Relationship Id="rId2" Type="http://schemas.openxmlformats.org/officeDocument/2006/relationships/image" Target="../media/image322.wmf"/><Relationship Id="rId19" Type="http://schemas.openxmlformats.org/officeDocument/2006/relationships/oleObject" Target="../embeddings/oleObject381.bin"/><Relationship Id="rId18" Type="http://schemas.openxmlformats.org/officeDocument/2006/relationships/image" Target="../media/image329.wmf"/><Relationship Id="rId17" Type="http://schemas.openxmlformats.org/officeDocument/2006/relationships/oleObject" Target="../embeddings/oleObject380.bin"/><Relationship Id="rId16" Type="http://schemas.openxmlformats.org/officeDocument/2006/relationships/image" Target="../media/image328.emf"/><Relationship Id="rId15" Type="http://schemas.openxmlformats.org/officeDocument/2006/relationships/oleObject" Target="../embeddings/oleObject379.bin"/><Relationship Id="rId14" Type="http://schemas.openxmlformats.org/officeDocument/2006/relationships/image" Target="../media/image327.emf"/><Relationship Id="rId13" Type="http://schemas.openxmlformats.org/officeDocument/2006/relationships/oleObject" Target="../embeddings/oleObject378.bin"/><Relationship Id="rId12" Type="http://schemas.openxmlformats.org/officeDocument/2006/relationships/image" Target="../media/image297.wmf"/><Relationship Id="rId11" Type="http://schemas.openxmlformats.org/officeDocument/2006/relationships/oleObject" Target="../embeddings/oleObject377.bin"/><Relationship Id="rId10" Type="http://schemas.openxmlformats.org/officeDocument/2006/relationships/image" Target="../media/image326.wmf"/><Relationship Id="rId1" Type="http://schemas.openxmlformats.org/officeDocument/2006/relationships/oleObject" Target="../embeddings/oleObject372.bin"/></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4.vml"/><Relationship Id="rId6" Type="http://schemas.openxmlformats.org/officeDocument/2006/relationships/slideLayout" Target="../slideLayouts/slideLayout1.xml"/><Relationship Id="rId5" Type="http://schemas.openxmlformats.org/officeDocument/2006/relationships/image" Target="../media/image19.wmf"/><Relationship Id="rId4" Type="http://schemas.openxmlformats.org/officeDocument/2006/relationships/oleObject" Target="../embeddings/oleObject13.bin"/><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vmlDrawing" Target="../drawings/vmlDrawing64.vml"/><Relationship Id="rId7" Type="http://schemas.openxmlformats.org/officeDocument/2006/relationships/slideLayout" Target="../slideLayouts/slideLayout4.xml"/><Relationship Id="rId6" Type="http://schemas.openxmlformats.org/officeDocument/2006/relationships/image" Target="../media/image332.wmf"/><Relationship Id="rId5" Type="http://schemas.openxmlformats.org/officeDocument/2006/relationships/oleObject" Target="../embeddings/oleObject386.bin"/><Relationship Id="rId4" Type="http://schemas.openxmlformats.org/officeDocument/2006/relationships/image" Target="../media/image325.wmf"/><Relationship Id="rId3" Type="http://schemas.openxmlformats.org/officeDocument/2006/relationships/oleObject" Target="../embeddings/oleObject385.bin"/><Relationship Id="rId2" Type="http://schemas.openxmlformats.org/officeDocument/2006/relationships/image" Target="../media/image324.wmf"/><Relationship Id="rId1" Type="http://schemas.openxmlformats.org/officeDocument/2006/relationships/oleObject" Target="../embeddings/oleObject384.bin"/></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65.vml"/><Relationship Id="rId3" Type="http://schemas.openxmlformats.org/officeDocument/2006/relationships/slideLayout" Target="../slideLayouts/slideLayout4.xml"/><Relationship Id="rId2" Type="http://schemas.openxmlformats.org/officeDocument/2006/relationships/image" Target="../media/image333.wmf"/><Relationship Id="rId1" Type="http://schemas.openxmlformats.org/officeDocument/2006/relationships/oleObject" Target="../embeddings/oleObject387.bin"/></Relationships>
</file>

<file path=ppt/slides/_rels/slide82.xml.rels><?xml version="1.0" encoding="UTF-8" standalone="yes"?>
<Relationships xmlns="http://schemas.openxmlformats.org/package/2006/relationships"><Relationship Id="rId9" Type="http://schemas.openxmlformats.org/officeDocument/2006/relationships/vmlDrawing" Target="../drawings/vmlDrawing66.vml"/><Relationship Id="rId8" Type="http://schemas.openxmlformats.org/officeDocument/2006/relationships/slideLayout" Target="../slideLayouts/slideLayout4.xml"/><Relationship Id="rId7" Type="http://schemas.openxmlformats.org/officeDocument/2006/relationships/image" Target="../media/image336.wmf"/><Relationship Id="rId6" Type="http://schemas.openxmlformats.org/officeDocument/2006/relationships/oleObject" Target="../embeddings/oleObject391.bin"/><Relationship Id="rId5" Type="http://schemas.openxmlformats.org/officeDocument/2006/relationships/oleObject" Target="../embeddings/oleObject390.bin"/><Relationship Id="rId4" Type="http://schemas.openxmlformats.org/officeDocument/2006/relationships/image" Target="../media/image335.wmf"/><Relationship Id="rId3" Type="http://schemas.openxmlformats.org/officeDocument/2006/relationships/oleObject" Target="../embeddings/oleObject389.bin"/><Relationship Id="rId2" Type="http://schemas.openxmlformats.org/officeDocument/2006/relationships/image" Target="../media/image334.wmf"/><Relationship Id="rId10" Type="http://schemas.openxmlformats.org/officeDocument/2006/relationships/notesSlide" Target="../notesSlides/notesSlide41.xml"/><Relationship Id="rId1" Type="http://schemas.openxmlformats.org/officeDocument/2006/relationships/oleObject" Target="../embeddings/oleObject388.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396.bin"/><Relationship Id="rId8" Type="http://schemas.openxmlformats.org/officeDocument/2006/relationships/image" Target="../media/image339.wmf"/><Relationship Id="rId7" Type="http://schemas.openxmlformats.org/officeDocument/2006/relationships/oleObject" Target="../embeddings/oleObject395.bin"/><Relationship Id="rId6" Type="http://schemas.openxmlformats.org/officeDocument/2006/relationships/image" Target="../media/image338.wmf"/><Relationship Id="rId5" Type="http://schemas.openxmlformats.org/officeDocument/2006/relationships/oleObject" Target="../embeddings/oleObject394.bin"/><Relationship Id="rId4" Type="http://schemas.openxmlformats.org/officeDocument/2006/relationships/image" Target="../media/image337.wmf"/><Relationship Id="rId30" Type="http://schemas.openxmlformats.org/officeDocument/2006/relationships/vmlDrawing" Target="../drawings/vmlDrawing67.vml"/><Relationship Id="rId3" Type="http://schemas.openxmlformats.org/officeDocument/2006/relationships/oleObject" Target="../embeddings/oleObject393.bin"/><Relationship Id="rId29" Type="http://schemas.openxmlformats.org/officeDocument/2006/relationships/slideLayout" Target="../slideLayouts/slideLayout4.xml"/><Relationship Id="rId28" Type="http://schemas.openxmlformats.org/officeDocument/2006/relationships/image" Target="../media/image346.wmf"/><Relationship Id="rId27" Type="http://schemas.openxmlformats.org/officeDocument/2006/relationships/oleObject" Target="../embeddings/oleObject405.bin"/><Relationship Id="rId26" Type="http://schemas.openxmlformats.org/officeDocument/2006/relationships/image" Target="../media/image345.wmf"/><Relationship Id="rId25" Type="http://schemas.openxmlformats.org/officeDocument/2006/relationships/oleObject" Target="../embeddings/oleObject404.bin"/><Relationship Id="rId24" Type="http://schemas.openxmlformats.org/officeDocument/2006/relationships/image" Target="../media/image299.wmf"/><Relationship Id="rId23" Type="http://schemas.openxmlformats.org/officeDocument/2006/relationships/oleObject" Target="../embeddings/oleObject403.bin"/><Relationship Id="rId22" Type="http://schemas.openxmlformats.org/officeDocument/2006/relationships/image" Target="../media/image298.wmf"/><Relationship Id="rId21" Type="http://schemas.openxmlformats.org/officeDocument/2006/relationships/oleObject" Target="../embeddings/oleObject402.bin"/><Relationship Id="rId20" Type="http://schemas.openxmlformats.org/officeDocument/2006/relationships/image" Target="../media/image297.wmf"/><Relationship Id="rId2" Type="http://schemas.openxmlformats.org/officeDocument/2006/relationships/image" Target="../media/image315.wmf"/><Relationship Id="rId19" Type="http://schemas.openxmlformats.org/officeDocument/2006/relationships/oleObject" Target="../embeddings/oleObject401.bin"/><Relationship Id="rId18" Type="http://schemas.openxmlformats.org/officeDocument/2006/relationships/image" Target="../media/image344.wmf"/><Relationship Id="rId17" Type="http://schemas.openxmlformats.org/officeDocument/2006/relationships/oleObject" Target="../embeddings/oleObject400.bin"/><Relationship Id="rId16" Type="http://schemas.openxmlformats.org/officeDocument/2006/relationships/image" Target="../media/image343.wmf"/><Relationship Id="rId15" Type="http://schemas.openxmlformats.org/officeDocument/2006/relationships/oleObject" Target="../embeddings/oleObject399.bin"/><Relationship Id="rId14" Type="http://schemas.openxmlformats.org/officeDocument/2006/relationships/image" Target="../media/image342.wmf"/><Relationship Id="rId13" Type="http://schemas.openxmlformats.org/officeDocument/2006/relationships/oleObject" Target="../embeddings/oleObject398.bin"/><Relationship Id="rId12" Type="http://schemas.openxmlformats.org/officeDocument/2006/relationships/image" Target="../media/image341.wmf"/><Relationship Id="rId11" Type="http://schemas.openxmlformats.org/officeDocument/2006/relationships/oleObject" Target="../embeddings/oleObject397.bin"/><Relationship Id="rId10" Type="http://schemas.openxmlformats.org/officeDocument/2006/relationships/image" Target="../media/image340.wmf"/><Relationship Id="rId1" Type="http://schemas.openxmlformats.org/officeDocument/2006/relationships/oleObject" Target="../embeddings/oleObject392.bin"/></Relationships>
</file>

<file path=ppt/slides/_rels/slide84.xml.rels><?xml version="1.0" encoding="UTF-8" standalone="yes"?>
<Relationships xmlns="http://schemas.openxmlformats.org/package/2006/relationships"><Relationship Id="rId9" Type="http://schemas.openxmlformats.org/officeDocument/2006/relationships/oleObject" Target="../embeddings/oleObject410.bin"/><Relationship Id="rId8" Type="http://schemas.openxmlformats.org/officeDocument/2006/relationships/image" Target="../media/image350.wmf"/><Relationship Id="rId7" Type="http://schemas.openxmlformats.org/officeDocument/2006/relationships/oleObject" Target="../embeddings/oleObject409.bin"/><Relationship Id="rId6" Type="http://schemas.openxmlformats.org/officeDocument/2006/relationships/image" Target="../media/image349.wmf"/><Relationship Id="rId5" Type="http://schemas.openxmlformats.org/officeDocument/2006/relationships/oleObject" Target="../embeddings/oleObject408.bin"/><Relationship Id="rId4" Type="http://schemas.openxmlformats.org/officeDocument/2006/relationships/image" Target="../media/image348.wmf"/><Relationship Id="rId3" Type="http://schemas.openxmlformats.org/officeDocument/2006/relationships/oleObject" Target="../embeddings/oleObject407.bin"/><Relationship Id="rId2" Type="http://schemas.openxmlformats.org/officeDocument/2006/relationships/image" Target="../media/image347.wmf"/><Relationship Id="rId13" Type="http://schemas.openxmlformats.org/officeDocument/2006/relationships/notesSlide" Target="../notesSlides/notesSlide42.xml"/><Relationship Id="rId12" Type="http://schemas.openxmlformats.org/officeDocument/2006/relationships/vmlDrawing" Target="../drawings/vmlDrawing68.vml"/><Relationship Id="rId11" Type="http://schemas.openxmlformats.org/officeDocument/2006/relationships/slideLayout" Target="../slideLayouts/slideLayout4.xml"/><Relationship Id="rId10" Type="http://schemas.openxmlformats.org/officeDocument/2006/relationships/image" Target="../media/image351.wmf"/><Relationship Id="rId1" Type="http://schemas.openxmlformats.org/officeDocument/2006/relationships/oleObject" Target="../embeddings/oleObject406.bin"/></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69.vml"/><Relationship Id="rId3" Type="http://schemas.openxmlformats.org/officeDocument/2006/relationships/slideLayout" Target="../slideLayouts/slideLayout4.xml"/><Relationship Id="rId2" Type="http://schemas.openxmlformats.org/officeDocument/2006/relationships/image" Target="../media/image352.wmf"/><Relationship Id="rId1" Type="http://schemas.openxmlformats.org/officeDocument/2006/relationships/oleObject" Target="../embeddings/oleObject41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6" Type="http://schemas.openxmlformats.org/officeDocument/2006/relationships/vmlDrawing" Target="../drawings/vmlDrawing70.vml"/><Relationship Id="rId5" Type="http://schemas.openxmlformats.org/officeDocument/2006/relationships/slideLayout" Target="../slideLayouts/slideLayout4.xml"/><Relationship Id="rId4" Type="http://schemas.openxmlformats.org/officeDocument/2006/relationships/image" Target="../media/image354.wmf"/><Relationship Id="rId3" Type="http://schemas.openxmlformats.org/officeDocument/2006/relationships/oleObject" Target="../embeddings/oleObject413.bin"/><Relationship Id="rId2" Type="http://schemas.openxmlformats.org/officeDocument/2006/relationships/image" Target="../media/image353.wmf"/><Relationship Id="rId1" Type="http://schemas.openxmlformats.org/officeDocument/2006/relationships/oleObject" Target="../embeddings/oleObject412.bin"/></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9" Type="http://schemas.openxmlformats.org/officeDocument/2006/relationships/image" Target="../media/image354.wmf"/><Relationship Id="rId8" Type="http://schemas.openxmlformats.org/officeDocument/2006/relationships/oleObject" Target="../embeddings/oleObject417.bin"/><Relationship Id="rId7" Type="http://schemas.openxmlformats.org/officeDocument/2006/relationships/image" Target="../media/image353.wmf"/><Relationship Id="rId6" Type="http://schemas.openxmlformats.org/officeDocument/2006/relationships/oleObject" Target="../embeddings/oleObject416.bin"/><Relationship Id="rId5" Type="http://schemas.openxmlformats.org/officeDocument/2006/relationships/image" Target="../media/image356.wmf"/><Relationship Id="rId4" Type="http://schemas.openxmlformats.org/officeDocument/2006/relationships/oleObject" Target="../embeddings/oleObject415.bin"/><Relationship Id="rId3" Type="http://schemas.openxmlformats.org/officeDocument/2006/relationships/image" Target="../media/image355.wmf"/><Relationship Id="rId2" Type="http://schemas.openxmlformats.org/officeDocument/2006/relationships/oleObject" Target="../embeddings/oleObject414.bin"/><Relationship Id="rId12" Type="http://schemas.openxmlformats.org/officeDocument/2006/relationships/notesSlide" Target="../notesSlides/notesSlide43.xml"/><Relationship Id="rId11" Type="http://schemas.openxmlformats.org/officeDocument/2006/relationships/vmlDrawing" Target="../drawings/vmlDrawing71.vml"/><Relationship Id="rId10" Type="http://schemas.openxmlformats.org/officeDocument/2006/relationships/slideLayout" Target="../slideLayouts/slideLayout4.xml"/><Relationship Id="rId1" Type="http://schemas.openxmlformats.org/officeDocument/2006/relationships/image" Target="../media/image215.GIF"/></Relationships>
</file>

<file path=ppt/slides/_rels/slide91.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vmlDrawing" Target="../drawings/vmlDrawing72.vml"/><Relationship Id="rId7" Type="http://schemas.openxmlformats.org/officeDocument/2006/relationships/slideLayout" Target="../slideLayouts/slideLayout4.xml"/><Relationship Id="rId6" Type="http://schemas.openxmlformats.org/officeDocument/2006/relationships/image" Target="../media/image359.wmf"/><Relationship Id="rId5" Type="http://schemas.openxmlformats.org/officeDocument/2006/relationships/oleObject" Target="../embeddings/oleObject420.bin"/><Relationship Id="rId4" Type="http://schemas.openxmlformats.org/officeDocument/2006/relationships/image" Target="../media/image358.wmf"/><Relationship Id="rId3" Type="http://schemas.openxmlformats.org/officeDocument/2006/relationships/oleObject" Target="../embeddings/oleObject419.bin"/><Relationship Id="rId2" Type="http://schemas.openxmlformats.org/officeDocument/2006/relationships/image" Target="../media/image357.wmf"/><Relationship Id="rId1" Type="http://schemas.openxmlformats.org/officeDocument/2006/relationships/oleObject" Target="../embeddings/oleObject418.bin"/></Relationships>
</file>

<file path=ppt/slides/_rels/slide92.xml.rels><?xml version="1.0" encoding="UTF-8" standalone="yes"?>
<Relationships xmlns="http://schemas.openxmlformats.org/package/2006/relationships"><Relationship Id="rId6" Type="http://schemas.openxmlformats.org/officeDocument/2006/relationships/vmlDrawing" Target="../drawings/vmlDrawing73.vml"/><Relationship Id="rId5" Type="http://schemas.openxmlformats.org/officeDocument/2006/relationships/slideLayout" Target="../slideLayouts/slideLayout4.xml"/><Relationship Id="rId4" Type="http://schemas.openxmlformats.org/officeDocument/2006/relationships/image" Target="../media/image361.wmf"/><Relationship Id="rId3" Type="http://schemas.openxmlformats.org/officeDocument/2006/relationships/oleObject" Target="../embeddings/oleObject422.bin"/><Relationship Id="rId2" Type="http://schemas.openxmlformats.org/officeDocument/2006/relationships/image" Target="../media/image360.wmf"/><Relationship Id="rId1" Type="http://schemas.openxmlformats.org/officeDocument/2006/relationships/oleObject" Target="../embeddings/oleObject421.bin"/></Relationships>
</file>

<file path=ppt/slides/_rels/slide93.xml.rels><?xml version="1.0" encoding="UTF-8" standalone="yes"?>
<Relationships xmlns="http://schemas.openxmlformats.org/package/2006/relationships"><Relationship Id="rId6" Type="http://schemas.openxmlformats.org/officeDocument/2006/relationships/vmlDrawing" Target="../drawings/vmlDrawing74.vml"/><Relationship Id="rId5" Type="http://schemas.openxmlformats.org/officeDocument/2006/relationships/slideLayout" Target="../slideLayouts/slideLayout4.xml"/><Relationship Id="rId4" Type="http://schemas.openxmlformats.org/officeDocument/2006/relationships/image" Target="../media/image363.wmf"/><Relationship Id="rId3" Type="http://schemas.openxmlformats.org/officeDocument/2006/relationships/oleObject" Target="../embeddings/oleObject424.bin"/><Relationship Id="rId2" Type="http://schemas.openxmlformats.org/officeDocument/2006/relationships/image" Target="../media/image362.wmf"/><Relationship Id="rId1" Type="http://schemas.openxmlformats.org/officeDocument/2006/relationships/oleObject" Target="../embeddings/oleObject423.bin"/></Relationships>
</file>

<file path=ppt/slides/_rels/slide94.xml.rels><?xml version="1.0" encoding="UTF-8" standalone="yes"?>
<Relationships xmlns="http://schemas.openxmlformats.org/package/2006/relationships"><Relationship Id="rId9" Type="http://schemas.openxmlformats.org/officeDocument/2006/relationships/image" Target="../media/image367.wmf"/><Relationship Id="rId8" Type="http://schemas.openxmlformats.org/officeDocument/2006/relationships/oleObject" Target="../embeddings/oleObject428.bin"/><Relationship Id="rId7" Type="http://schemas.openxmlformats.org/officeDocument/2006/relationships/image" Target="../media/image366.wmf"/><Relationship Id="rId6" Type="http://schemas.openxmlformats.org/officeDocument/2006/relationships/oleObject" Target="../embeddings/oleObject427.bin"/><Relationship Id="rId5" Type="http://schemas.openxmlformats.org/officeDocument/2006/relationships/image" Target="../media/image365.wmf"/><Relationship Id="rId4" Type="http://schemas.openxmlformats.org/officeDocument/2006/relationships/oleObject" Target="../embeddings/oleObject426.bin"/><Relationship Id="rId3" Type="http://schemas.openxmlformats.org/officeDocument/2006/relationships/image" Target="../media/image364.wmf"/><Relationship Id="rId2" Type="http://schemas.openxmlformats.org/officeDocument/2006/relationships/oleObject" Target="../embeddings/oleObject425.bin"/><Relationship Id="rId12" Type="http://schemas.openxmlformats.org/officeDocument/2006/relationships/notesSlide" Target="../notesSlides/notesSlide45.xml"/><Relationship Id="rId11" Type="http://schemas.openxmlformats.org/officeDocument/2006/relationships/vmlDrawing" Target="../drawings/vmlDrawing75.vml"/><Relationship Id="rId10" Type="http://schemas.openxmlformats.org/officeDocument/2006/relationships/slideLayout" Target="../slideLayouts/slideLayout4.xml"/><Relationship Id="rId1" Type="http://schemas.openxmlformats.org/officeDocument/2006/relationships/image" Target="../media/image215.GIF"/></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433.bin"/><Relationship Id="rId8" Type="http://schemas.openxmlformats.org/officeDocument/2006/relationships/image" Target="../media/image371.wmf"/><Relationship Id="rId7" Type="http://schemas.openxmlformats.org/officeDocument/2006/relationships/oleObject" Target="../embeddings/oleObject432.bin"/><Relationship Id="rId6" Type="http://schemas.openxmlformats.org/officeDocument/2006/relationships/image" Target="../media/image370.wmf"/><Relationship Id="rId5" Type="http://schemas.openxmlformats.org/officeDocument/2006/relationships/oleObject" Target="../embeddings/oleObject431.bin"/><Relationship Id="rId4" Type="http://schemas.openxmlformats.org/officeDocument/2006/relationships/image" Target="../media/image369.wmf"/><Relationship Id="rId3" Type="http://schemas.openxmlformats.org/officeDocument/2006/relationships/oleObject" Target="../embeddings/oleObject430.bin"/><Relationship Id="rId2" Type="http://schemas.openxmlformats.org/officeDocument/2006/relationships/image" Target="../media/image368.wmf"/><Relationship Id="rId19" Type="http://schemas.openxmlformats.org/officeDocument/2006/relationships/notesSlide" Target="../notesSlides/notesSlide46.xml"/><Relationship Id="rId18" Type="http://schemas.openxmlformats.org/officeDocument/2006/relationships/vmlDrawing" Target="../drawings/vmlDrawing76.vml"/><Relationship Id="rId17" Type="http://schemas.openxmlformats.org/officeDocument/2006/relationships/slideLayout" Target="../slideLayouts/slideLayout4.xml"/><Relationship Id="rId16" Type="http://schemas.openxmlformats.org/officeDocument/2006/relationships/image" Target="../media/image375.wmf"/><Relationship Id="rId15" Type="http://schemas.openxmlformats.org/officeDocument/2006/relationships/oleObject" Target="../embeddings/oleObject436.bin"/><Relationship Id="rId14" Type="http://schemas.openxmlformats.org/officeDocument/2006/relationships/image" Target="../media/image374.wmf"/><Relationship Id="rId13" Type="http://schemas.openxmlformats.org/officeDocument/2006/relationships/oleObject" Target="../embeddings/oleObject435.bin"/><Relationship Id="rId12" Type="http://schemas.openxmlformats.org/officeDocument/2006/relationships/image" Target="../media/image373.wmf"/><Relationship Id="rId11" Type="http://schemas.openxmlformats.org/officeDocument/2006/relationships/oleObject" Target="../embeddings/oleObject434.bin"/><Relationship Id="rId10" Type="http://schemas.openxmlformats.org/officeDocument/2006/relationships/image" Target="../media/image372.wmf"/><Relationship Id="rId1" Type="http://schemas.openxmlformats.org/officeDocument/2006/relationships/oleObject" Target="../embeddings/oleObject429.bin"/></Relationships>
</file>

<file path=ppt/slides/_rels/slide96.xml.rels><?xml version="1.0" encoding="UTF-8" standalone="yes"?>
<Relationships xmlns="http://schemas.openxmlformats.org/package/2006/relationships"><Relationship Id="rId6" Type="http://schemas.openxmlformats.org/officeDocument/2006/relationships/vmlDrawing" Target="../drawings/vmlDrawing77.vml"/><Relationship Id="rId5" Type="http://schemas.openxmlformats.org/officeDocument/2006/relationships/slideLayout" Target="../slideLayouts/slideLayout4.xml"/><Relationship Id="rId4" Type="http://schemas.openxmlformats.org/officeDocument/2006/relationships/image" Target="../media/image377.wmf"/><Relationship Id="rId3" Type="http://schemas.openxmlformats.org/officeDocument/2006/relationships/oleObject" Target="../embeddings/oleObject438.bin"/><Relationship Id="rId2" Type="http://schemas.openxmlformats.org/officeDocument/2006/relationships/image" Target="../media/image376.wmf"/><Relationship Id="rId1" Type="http://schemas.openxmlformats.org/officeDocument/2006/relationships/oleObject" Target="../embeddings/oleObject437.bin"/></Relationships>
</file>

<file path=ppt/slides/_rels/slide97.xml.rels><?xml version="1.0" encoding="UTF-8" standalone="yes"?>
<Relationships xmlns="http://schemas.openxmlformats.org/package/2006/relationships"><Relationship Id="rId9" Type="http://schemas.openxmlformats.org/officeDocument/2006/relationships/oleObject" Target="../embeddings/oleObject443.bin"/><Relationship Id="rId8" Type="http://schemas.openxmlformats.org/officeDocument/2006/relationships/image" Target="../media/image381.wmf"/><Relationship Id="rId7" Type="http://schemas.openxmlformats.org/officeDocument/2006/relationships/oleObject" Target="../embeddings/oleObject442.bin"/><Relationship Id="rId6" Type="http://schemas.openxmlformats.org/officeDocument/2006/relationships/image" Target="../media/image380.wmf"/><Relationship Id="rId5" Type="http://schemas.openxmlformats.org/officeDocument/2006/relationships/oleObject" Target="../embeddings/oleObject441.bin"/><Relationship Id="rId4" Type="http://schemas.openxmlformats.org/officeDocument/2006/relationships/image" Target="../media/image379.wmf"/><Relationship Id="rId3" Type="http://schemas.openxmlformats.org/officeDocument/2006/relationships/oleObject" Target="../embeddings/oleObject440.bin"/><Relationship Id="rId2" Type="http://schemas.openxmlformats.org/officeDocument/2006/relationships/image" Target="../media/image378.wmf"/><Relationship Id="rId19" Type="http://schemas.openxmlformats.org/officeDocument/2006/relationships/notesSlide" Target="../notesSlides/notesSlide47.xml"/><Relationship Id="rId18" Type="http://schemas.openxmlformats.org/officeDocument/2006/relationships/vmlDrawing" Target="../drawings/vmlDrawing78.vml"/><Relationship Id="rId17" Type="http://schemas.openxmlformats.org/officeDocument/2006/relationships/slideLayout" Target="../slideLayouts/slideLayout4.xml"/><Relationship Id="rId16" Type="http://schemas.openxmlformats.org/officeDocument/2006/relationships/image" Target="../media/image385.wmf"/><Relationship Id="rId15" Type="http://schemas.openxmlformats.org/officeDocument/2006/relationships/oleObject" Target="../embeddings/oleObject446.bin"/><Relationship Id="rId14" Type="http://schemas.openxmlformats.org/officeDocument/2006/relationships/image" Target="../media/image384.wmf"/><Relationship Id="rId13" Type="http://schemas.openxmlformats.org/officeDocument/2006/relationships/oleObject" Target="../embeddings/oleObject445.bin"/><Relationship Id="rId12" Type="http://schemas.openxmlformats.org/officeDocument/2006/relationships/image" Target="../media/image383.wmf"/><Relationship Id="rId11" Type="http://schemas.openxmlformats.org/officeDocument/2006/relationships/oleObject" Target="../embeddings/oleObject444.bin"/><Relationship Id="rId10" Type="http://schemas.openxmlformats.org/officeDocument/2006/relationships/image" Target="../media/image382.wmf"/><Relationship Id="rId1" Type="http://schemas.openxmlformats.org/officeDocument/2006/relationships/oleObject" Target="../embeddings/oleObject439.bin"/></Relationships>
</file>

<file path=ppt/slides/_rels/slide98.xml.rels><?xml version="1.0" encoding="UTF-8" standalone="yes"?>
<Relationships xmlns="http://schemas.openxmlformats.org/package/2006/relationships"><Relationship Id="rId9" Type="http://schemas.openxmlformats.org/officeDocument/2006/relationships/oleObject" Target="../embeddings/oleObject451.bin"/><Relationship Id="rId8" Type="http://schemas.openxmlformats.org/officeDocument/2006/relationships/image" Target="../media/image389.wmf"/><Relationship Id="rId7" Type="http://schemas.openxmlformats.org/officeDocument/2006/relationships/oleObject" Target="../embeddings/oleObject450.bin"/><Relationship Id="rId6" Type="http://schemas.openxmlformats.org/officeDocument/2006/relationships/image" Target="../media/image388.wmf"/><Relationship Id="rId5" Type="http://schemas.openxmlformats.org/officeDocument/2006/relationships/oleObject" Target="../embeddings/oleObject449.bin"/><Relationship Id="rId4" Type="http://schemas.openxmlformats.org/officeDocument/2006/relationships/image" Target="../media/image387.wmf"/><Relationship Id="rId3" Type="http://schemas.openxmlformats.org/officeDocument/2006/relationships/oleObject" Target="../embeddings/oleObject448.bin"/><Relationship Id="rId2" Type="http://schemas.openxmlformats.org/officeDocument/2006/relationships/image" Target="../media/image386.wmf"/><Relationship Id="rId17" Type="http://schemas.openxmlformats.org/officeDocument/2006/relationships/notesSlide" Target="../notesSlides/notesSlide48.xml"/><Relationship Id="rId16" Type="http://schemas.openxmlformats.org/officeDocument/2006/relationships/vmlDrawing" Target="../drawings/vmlDrawing79.vml"/><Relationship Id="rId15" Type="http://schemas.openxmlformats.org/officeDocument/2006/relationships/slideLayout" Target="../slideLayouts/slideLayout4.xml"/><Relationship Id="rId14" Type="http://schemas.openxmlformats.org/officeDocument/2006/relationships/image" Target="../media/image392.wmf"/><Relationship Id="rId13" Type="http://schemas.openxmlformats.org/officeDocument/2006/relationships/oleObject" Target="../embeddings/oleObject453.bin"/><Relationship Id="rId12" Type="http://schemas.openxmlformats.org/officeDocument/2006/relationships/image" Target="../media/image391.wmf"/><Relationship Id="rId11" Type="http://schemas.openxmlformats.org/officeDocument/2006/relationships/oleObject" Target="../embeddings/oleObject452.bin"/><Relationship Id="rId10" Type="http://schemas.openxmlformats.org/officeDocument/2006/relationships/image" Target="../media/image390.wmf"/><Relationship Id="rId1" Type="http://schemas.openxmlformats.org/officeDocument/2006/relationships/oleObject" Target="../embeddings/oleObject447.bin"/></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96.wmf"/><Relationship Id="rId7" Type="http://schemas.openxmlformats.org/officeDocument/2006/relationships/oleObject" Target="../embeddings/oleObject457.bin"/><Relationship Id="rId6" Type="http://schemas.openxmlformats.org/officeDocument/2006/relationships/image" Target="../media/image395.wmf"/><Relationship Id="rId5" Type="http://schemas.openxmlformats.org/officeDocument/2006/relationships/oleObject" Target="../embeddings/oleObject456.bin"/><Relationship Id="rId4" Type="http://schemas.openxmlformats.org/officeDocument/2006/relationships/image" Target="../media/image394.wmf"/><Relationship Id="rId3" Type="http://schemas.openxmlformats.org/officeDocument/2006/relationships/oleObject" Target="../embeddings/oleObject455.bin"/><Relationship Id="rId2" Type="http://schemas.openxmlformats.org/officeDocument/2006/relationships/image" Target="../media/image393.wmf"/><Relationship Id="rId11" Type="http://schemas.openxmlformats.org/officeDocument/2006/relationships/notesSlide" Target="../notesSlides/notesSlide49.xml"/><Relationship Id="rId10" Type="http://schemas.openxmlformats.org/officeDocument/2006/relationships/vmlDrawing" Target="../drawings/vmlDrawing80.vml"/><Relationship Id="rId1" Type="http://schemas.openxmlformats.org/officeDocument/2006/relationships/oleObject" Target="../embeddings/oleObject45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973580" y="1649730"/>
            <a:ext cx="8147050" cy="1753235"/>
          </a:xfrm>
          <a:prstGeom prst="rect">
            <a:avLst/>
          </a:prstGeom>
          <a:noFill/>
        </p:spPr>
        <p:txBody>
          <a:bodyPr wrap="square" rtlCol="0">
            <a:spAutoFit/>
          </a:bodyPr>
          <a:lstStyle/>
          <a:p>
            <a:pPr algn="ctr">
              <a:lnSpc>
                <a:spcPct val="150000"/>
              </a:lnSpc>
            </a:pPr>
            <a:r>
              <a:rPr sz="4000" b="1" dirty="0" smtClean="0">
                <a:solidFill>
                  <a:schemeClr val="tx1"/>
                </a:solidFill>
                <a:latin typeface="方正正大黑简体" panose="02000000000000000000" charset="-122"/>
                <a:ea typeface="方正正大黑简体" panose="02000000000000000000" charset="-122"/>
                <a:cs typeface="微软雅黑" panose="020B0503020204020204" pitchFamily="34" charset="-122"/>
              </a:rPr>
              <a:t>人工智能顶级实战工程师</a:t>
            </a:r>
            <a:r>
              <a:rPr lang="zh-CN" altLang="en-US" sz="40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就业课程</a:t>
            </a:r>
            <a:endParaRPr lang="en-US" altLang="zh-CN" sz="40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endParaRPr>
          </a:p>
          <a:p>
            <a:pPr algn="ctr">
              <a:lnSpc>
                <a:spcPct val="150000"/>
              </a:lnSpc>
            </a:pPr>
            <a:r>
              <a:rPr lang="zh-CN" altLang="en-US"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数学基础</a:t>
            </a:r>
            <a:r>
              <a:rPr lang="en-US" altLang="zh-CN"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a:t>
            </a:r>
            <a:r>
              <a:rPr lang="zh-CN" altLang="en-US"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rPr>
              <a:t>矩阵和线性代数</a:t>
            </a:r>
            <a:endParaRPr lang="zh-CN" altLang="en-US" sz="3200" b="1" dirty="0" smtClean="0">
              <a:solidFill>
                <a:srgbClr val="00B0F0"/>
              </a:solidFill>
              <a:latin typeface="方正正大黑简体" panose="02000000000000000000" charset="-122"/>
              <a:ea typeface="方正正大黑简体" panose="02000000000000000000" charset="-122"/>
              <a:cs typeface="微软雅黑" panose="020B0503020204020204" pitchFamily="34" charset="-122"/>
            </a:endParaRPr>
          </a:p>
        </p:txBody>
      </p:sp>
      <p:grpSp>
        <p:nvGrpSpPr>
          <p:cNvPr id="41" name="组合 40"/>
          <p:cNvGrpSpPr/>
          <p:nvPr/>
        </p:nvGrpSpPr>
        <p:grpSpPr>
          <a:xfrm>
            <a:off x="0" y="6718421"/>
            <a:ext cx="12198291" cy="139677"/>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2" name="矩形 41"/>
          <p:cNvSpPr/>
          <p:nvPr>
            <p:custDataLst>
              <p:tags r:id="rId1"/>
            </p:custDataLst>
          </p:nvPr>
        </p:nvSpPr>
        <p:spPr>
          <a:xfrm>
            <a:off x="0" y="6443688"/>
            <a:ext cx="4875244" cy="260350"/>
          </a:xfrm>
          <a:prstGeom prst="rect">
            <a:avLst/>
          </a:prstGeom>
        </p:spPr>
        <p:txBody>
          <a:bodyPr wrap="square">
            <a:spAutoFit/>
          </a:bodyPr>
          <a:lstStyle/>
          <a:p>
            <a:r>
              <a:rPr lang="zh-CN" altLang="en-US" sz="1100" b="0" dirty="0">
                <a:latin typeface="+mj-ea"/>
                <a:ea typeface="+mj-ea"/>
              </a:rPr>
              <a:t> </a:t>
            </a:r>
            <a:endParaRPr lang="zh-CN" altLang="en-US" sz="1100" b="0" dirty="0">
              <a:latin typeface="+mj-ea"/>
              <a:ea typeface="+mj-ea"/>
            </a:endParaRPr>
          </a:p>
        </p:txBody>
      </p:sp>
      <p:sp>
        <p:nvSpPr>
          <p:cNvPr id="43" name="矩形 42"/>
          <p:cNvSpPr/>
          <p:nvPr>
            <p:custDataLst>
              <p:tags r:id="rId2"/>
            </p:custDataLst>
          </p:nvPr>
        </p:nvSpPr>
        <p:spPr>
          <a:xfrm>
            <a:off x="0" y="6443688"/>
            <a:ext cx="4875244" cy="260350"/>
          </a:xfrm>
          <a:prstGeom prst="rect">
            <a:avLst/>
          </a:prstGeom>
        </p:spPr>
        <p:txBody>
          <a:bodyPr wrap="square">
            <a:spAutoFit/>
          </a:bodyPr>
          <a:lstStyle/>
          <a:p>
            <a:r>
              <a:rPr lang="zh-CN" altLang="en-US" sz="1100" b="0" dirty="0">
                <a:latin typeface="+mj-ea"/>
                <a:ea typeface="+mj-ea"/>
              </a:rPr>
              <a:t> </a:t>
            </a:r>
            <a:endParaRPr lang="zh-CN" altLang="en-US" sz="1100" b="0" dirty="0">
              <a:latin typeface="+mj-ea"/>
              <a:ea typeface="+mj-ea"/>
            </a:endParaRP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701337" y="4318022"/>
            <a:ext cx="1879432" cy="634775"/>
          </a:xfrm>
          <a:prstGeom prst="rect">
            <a:avLst/>
          </a:prstGeom>
        </p:spPr>
      </p:pic>
      <p:sp>
        <p:nvSpPr>
          <p:cNvPr id="4" name="矩形 3"/>
          <p:cNvSpPr/>
          <p:nvPr/>
        </p:nvSpPr>
        <p:spPr>
          <a:xfrm>
            <a:off x="4901565" y="5147945"/>
            <a:ext cx="1676400" cy="337185"/>
          </a:xfrm>
          <a:prstGeom prst="rect">
            <a:avLst/>
          </a:prstGeom>
          <a:solidFill>
            <a:schemeClr val="accent5"/>
          </a:solidFill>
        </p:spPr>
        <p:txBody>
          <a:bodyPr wrap="square">
            <a:spAutoFit/>
          </a:bodyPr>
          <a:lstStyle/>
          <a:p>
            <a:pPr algn="ctr">
              <a:spcBef>
                <a:spcPts val="1200"/>
              </a:spcBef>
            </a:pPr>
            <a:r>
              <a:rPr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主讲人</a:t>
            </a:r>
            <a:r>
              <a:rPr lang="zh-CN" altLang="en-US" sz="16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：赵老师</a:t>
            </a:r>
            <a:endParaRPr lang="en-US" altLang="zh-CN" sz="16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矩阵相等</a:t>
            </a:r>
            <a:endParaRPr lang="zh-CN" altLang="en-US"/>
          </a:p>
        </p:txBody>
      </p:sp>
      <p:pic>
        <p:nvPicPr>
          <p:cNvPr id="2" name="图片 1"/>
          <p:cNvPicPr>
            <a:picLocks noChangeAspect="1"/>
          </p:cNvPicPr>
          <p:nvPr/>
        </p:nvPicPr>
        <p:blipFill>
          <a:blip r:embed="rId1" cstate="print"/>
          <a:stretch>
            <a:fillRect/>
          </a:stretch>
        </p:blipFill>
        <p:spPr>
          <a:xfrm>
            <a:off x="332740" y="920115"/>
            <a:ext cx="11523980" cy="5019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47170" name="Text Box 2"/>
          <p:cNvSpPr txBox="1">
            <a:spLocks noChangeArrowheads="1"/>
          </p:cNvSpPr>
          <p:nvPr/>
        </p:nvSpPr>
        <p:spPr bwMode="auto">
          <a:xfrm>
            <a:off x="1808004" y="500156"/>
            <a:ext cx="8859890" cy="1051560"/>
          </a:xfrm>
          <a:prstGeom prst="rect">
            <a:avLst/>
          </a:prstGeom>
          <a:noFill/>
          <a:ln w="38100" algn="ctr">
            <a:noFill/>
            <a:miter lim="800000"/>
          </a:ln>
          <a:effectLst/>
        </p:spPr>
        <p:txBody>
          <a:bodyPr lIns="90016" tIns="46808" rIns="90016" bIns="46808">
            <a:spAutoFit/>
          </a:bodyPr>
          <a:lstStyle/>
          <a:p>
            <a:pPr marR="0" defTabSz="914400" eaLnBrk="1" fontAlgn="b" hangingPunct="1">
              <a:lnSpc>
                <a:spcPct val="130000"/>
              </a:lnSpc>
              <a:spcBef>
                <a:spcPct val="50000"/>
              </a:spcBef>
              <a:buClrTx/>
              <a:buSzTx/>
              <a:buFontTx/>
              <a:buNone/>
              <a:defRPr/>
            </a:pPr>
            <a:r>
              <a:rPr kumimoji="1" lang="zh-CN" altLang="en-US" sz="2400" b="1" kern="1200" cap="none" spc="0" normalizeH="0" baseline="0" noProof="0"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第二步</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：写出等价的</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独立的</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方程组，保留第一个未知数在左边其余的移到右边，移到右边的称为</a:t>
            </a:r>
            <a:r>
              <a:rPr kumimoji="1" lang="zh-CN" altLang="en-US" sz="2400" b="1" kern="1200" cap="none" spc="0" normalizeH="0" baseline="0" noProof="0" dirty="0">
                <a:solidFill>
                  <a:srgbClr val="0000FF"/>
                </a:solidFill>
                <a:latin typeface="Times New Roman" panose="02020603050405020304" pitchFamily="18" charset="0"/>
                <a:ea typeface="宋体" panose="02010600030101010101" pitchFamily="2" charset="-122"/>
                <a:cs typeface="+mn-cs"/>
              </a:rPr>
              <a:t>自由变量</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a:t>
            </a:r>
            <a:endParaRPr kumimoji="1" lang="zh-CN" altLang="en-US" sz="2400" b="1" kern="1200" cap="none" spc="0" normalizeH="0" baseline="0" noProof="0" dirty="0">
              <a:latin typeface="Times New Roman" panose="02020603050405020304" pitchFamily="18" charset="0"/>
              <a:ea typeface="宋体" panose="02010600030101010101" pitchFamily="2" charset="-122"/>
              <a:cs typeface="+mn-cs"/>
            </a:endParaRPr>
          </a:p>
        </p:txBody>
      </p:sp>
      <p:grpSp>
        <p:nvGrpSpPr>
          <p:cNvPr id="2" name="Group 7"/>
          <p:cNvGrpSpPr/>
          <p:nvPr/>
        </p:nvGrpSpPr>
        <p:grpSpPr>
          <a:xfrm>
            <a:off x="2593962" y="1643367"/>
            <a:ext cx="6265435" cy="925683"/>
            <a:chOff x="703" y="890"/>
            <a:chExt cx="3946" cy="583"/>
          </a:xfrm>
        </p:grpSpPr>
        <p:graphicFrame>
          <p:nvGraphicFramePr>
            <p:cNvPr id="13317" name="Object 8"/>
            <p:cNvGraphicFramePr>
              <a:graphicFrameLocks noChangeAspect="1"/>
            </p:cNvGraphicFramePr>
            <p:nvPr/>
          </p:nvGraphicFramePr>
          <p:xfrm>
            <a:off x="2876" y="890"/>
            <a:ext cx="1773" cy="583"/>
          </p:xfrm>
          <a:graphic>
            <a:graphicData uri="http://schemas.openxmlformats.org/presentationml/2006/ole">
              <mc:AlternateContent xmlns:mc="http://schemas.openxmlformats.org/markup-compatibility/2006">
                <mc:Choice xmlns:v="urn:schemas-microsoft-com:vml" Requires="v">
                  <p:oleObj spid="_x0000_s82945" name="" r:id="rId1" imgW="75895200" imgH="24688800" progId="">
                    <p:embed/>
                  </p:oleObj>
                </mc:Choice>
                <mc:Fallback>
                  <p:oleObj name="" r:id="rId1" imgW="75895200" imgH="24688800" progId="">
                    <p:embed/>
                    <p:pic>
                      <p:nvPicPr>
                        <p:cNvPr id="0" name="图片 82944"/>
                        <p:cNvPicPr>
                          <a:picLocks noChangeAspect="1"/>
                        </p:cNvPicPr>
                        <p:nvPr/>
                      </p:nvPicPr>
                      <p:blipFill>
                        <a:blip r:embed="rId2"/>
                        <a:stretch>
                          <a:fillRect/>
                        </a:stretch>
                      </p:blipFill>
                      <p:spPr>
                        <a:xfrm>
                          <a:off x="2876" y="890"/>
                          <a:ext cx="1773" cy="583"/>
                        </a:xfrm>
                        <a:prstGeom prst="rect">
                          <a:avLst/>
                        </a:prstGeom>
                        <a:noFill/>
                        <a:ln w="38100">
                          <a:noFill/>
                        </a:ln>
                      </p:spPr>
                    </p:pic>
                  </p:oleObj>
                </mc:Fallback>
              </mc:AlternateContent>
            </a:graphicData>
          </a:graphic>
        </p:graphicFrame>
        <p:graphicFrame>
          <p:nvGraphicFramePr>
            <p:cNvPr id="13318" name="Object 9"/>
            <p:cNvGraphicFramePr>
              <a:graphicFrameLocks noChangeAspect="1"/>
            </p:cNvGraphicFramePr>
            <p:nvPr/>
          </p:nvGraphicFramePr>
          <p:xfrm>
            <a:off x="703" y="890"/>
            <a:ext cx="1660" cy="569"/>
          </p:xfrm>
          <a:graphic>
            <a:graphicData uri="http://schemas.openxmlformats.org/presentationml/2006/ole">
              <mc:AlternateContent xmlns:mc="http://schemas.openxmlformats.org/markup-compatibility/2006">
                <mc:Choice xmlns:v="urn:schemas-microsoft-com:vml" Requires="v">
                  <p:oleObj spid="_x0000_s82946" name="" r:id="rId3" imgW="70408800" imgH="24079200" progId="">
                    <p:embed/>
                  </p:oleObj>
                </mc:Choice>
                <mc:Fallback>
                  <p:oleObj name="" r:id="rId3" imgW="70408800" imgH="24079200" progId="">
                    <p:embed/>
                    <p:pic>
                      <p:nvPicPr>
                        <p:cNvPr id="0" name="图片 82945"/>
                        <p:cNvPicPr>
                          <a:picLocks noChangeAspect="1"/>
                        </p:cNvPicPr>
                        <p:nvPr/>
                      </p:nvPicPr>
                      <p:blipFill>
                        <a:blip r:embed="rId4"/>
                        <a:stretch>
                          <a:fillRect/>
                        </a:stretch>
                      </p:blipFill>
                      <p:spPr>
                        <a:xfrm>
                          <a:off x="703" y="890"/>
                          <a:ext cx="1660" cy="569"/>
                        </a:xfrm>
                        <a:prstGeom prst="rect">
                          <a:avLst/>
                        </a:prstGeom>
                        <a:noFill/>
                        <a:ln w="38100">
                          <a:noFill/>
                        </a:ln>
                      </p:spPr>
                    </p:pic>
                  </p:oleObj>
                </mc:Fallback>
              </mc:AlternateContent>
            </a:graphicData>
          </a:graphic>
        </p:graphicFrame>
        <p:sp>
          <p:nvSpPr>
            <p:cNvPr id="13331" name="Line 10"/>
            <p:cNvSpPr/>
            <p:nvPr/>
          </p:nvSpPr>
          <p:spPr>
            <a:xfrm>
              <a:off x="2426" y="1207"/>
              <a:ext cx="409" cy="0"/>
            </a:xfrm>
            <a:prstGeom prst="line">
              <a:avLst/>
            </a:prstGeom>
            <a:ln w="38100" cap="flat" cmpd="sng">
              <a:solidFill>
                <a:schemeClr val="tx1"/>
              </a:solidFill>
              <a:prstDash val="solid"/>
              <a:headEnd type="none" w="med" len="med"/>
              <a:tailEnd type="triangle" w="med" len="med"/>
            </a:ln>
          </p:spPr>
        </p:sp>
      </p:grpSp>
      <p:sp>
        <p:nvSpPr>
          <p:cNvPr id="13329" name="Text Box 18"/>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7170"/>
                                        </p:tgtEl>
                                        <p:attrNameLst>
                                          <p:attrName>style.visibility</p:attrName>
                                        </p:attrNameLst>
                                      </p:cBhvr>
                                      <p:to>
                                        <p:strVal val="visible"/>
                                      </p:to>
                                    </p:set>
                                    <p:animEffect transition="in" filter="wipe(up)">
                                      <p:cBhvr>
                                        <p:cTn id="7" dur="3000"/>
                                        <p:tgtEl>
                                          <p:spTgt spid="64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70"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49218" name="Text Box 2"/>
          <p:cNvSpPr txBox="1">
            <a:spLocks noChangeArrowheads="1"/>
          </p:cNvSpPr>
          <p:nvPr/>
        </p:nvSpPr>
        <p:spPr bwMode="auto">
          <a:xfrm>
            <a:off x="1808004" y="571606"/>
            <a:ext cx="8574088" cy="572135"/>
          </a:xfrm>
          <a:prstGeom prst="rect">
            <a:avLst/>
          </a:prstGeom>
          <a:noFill/>
          <a:ln w="38100" algn="ctr">
            <a:noFill/>
            <a:miter lim="800000"/>
          </a:ln>
          <a:effectLst/>
        </p:spPr>
        <p:txBody>
          <a:bodyPr lIns="90016" tIns="46808" rIns="90016" bIns="46808">
            <a:spAutoFit/>
          </a:bodyPr>
          <a:lstStyle/>
          <a:p>
            <a:pPr marR="0" defTabSz="914400" eaLnBrk="1" fontAlgn="b" hangingPunct="1">
              <a:lnSpc>
                <a:spcPct val="130000"/>
              </a:lnSpc>
              <a:spcBef>
                <a:spcPct val="50000"/>
              </a:spcBef>
              <a:buClrTx/>
              <a:buSzTx/>
              <a:buFontTx/>
              <a:buNone/>
              <a:defRPr/>
            </a:pPr>
            <a:r>
              <a:rPr kumimoji="1" lang="zh-CN" altLang="en-US" sz="2400" b="1" kern="1200" cap="none" spc="0" normalizeH="0" baseline="0" noProof="0"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第三步</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令自由变量为任意实数，写出通解。再改写为向量形式。</a:t>
            </a:r>
            <a:endParaRPr kumimoji="1" lang="zh-CN" altLang="en-US" sz="2400" b="1" kern="1200" cap="none" spc="0" normalizeH="0" baseline="0" noProof="0" dirty="0">
              <a:latin typeface="Times New Roman" panose="02020603050405020304" pitchFamily="18" charset="0"/>
              <a:ea typeface="宋体" panose="02010600030101010101" pitchFamily="2" charset="-122"/>
              <a:cs typeface="+mn-cs"/>
            </a:endParaRPr>
          </a:p>
        </p:txBody>
      </p:sp>
      <p:grpSp>
        <p:nvGrpSpPr>
          <p:cNvPr id="2" name="Group 3"/>
          <p:cNvGrpSpPr/>
          <p:nvPr/>
        </p:nvGrpSpPr>
        <p:grpSpPr>
          <a:xfrm>
            <a:off x="2022356" y="2643677"/>
            <a:ext cx="3129541" cy="473163"/>
            <a:chOff x="158" y="1933"/>
            <a:chExt cx="1971" cy="298"/>
          </a:xfrm>
        </p:grpSpPr>
        <p:graphicFrame>
          <p:nvGraphicFramePr>
            <p:cNvPr id="14342" name="Object 4"/>
            <p:cNvGraphicFramePr>
              <a:graphicFrameLocks noChangeAspect="1"/>
            </p:cNvGraphicFramePr>
            <p:nvPr/>
          </p:nvGraphicFramePr>
          <p:xfrm>
            <a:off x="521" y="1951"/>
            <a:ext cx="1608" cy="280"/>
          </p:xfrm>
          <a:graphic>
            <a:graphicData uri="http://schemas.openxmlformats.org/presentationml/2006/ole">
              <mc:AlternateContent xmlns:mc="http://schemas.openxmlformats.org/markup-compatibility/2006">
                <mc:Choice xmlns:v="urn:schemas-microsoft-com:vml" Requires="v">
                  <p:oleObj spid="_x0000_s83969" name="" r:id="rId1" imgW="61264800" imgH="10668000" progId="">
                    <p:embed/>
                  </p:oleObj>
                </mc:Choice>
                <mc:Fallback>
                  <p:oleObj name="" r:id="rId1" imgW="61264800" imgH="10668000" progId="">
                    <p:embed/>
                    <p:pic>
                      <p:nvPicPr>
                        <p:cNvPr id="0" name="图片 83968"/>
                        <p:cNvPicPr>
                          <a:picLocks noChangeAspect="1"/>
                        </p:cNvPicPr>
                        <p:nvPr/>
                      </p:nvPicPr>
                      <p:blipFill>
                        <a:blip r:embed="rId2"/>
                        <a:stretch>
                          <a:fillRect/>
                        </a:stretch>
                      </p:blipFill>
                      <p:spPr>
                        <a:xfrm>
                          <a:off x="521" y="1951"/>
                          <a:ext cx="1608" cy="280"/>
                        </a:xfrm>
                        <a:prstGeom prst="rect">
                          <a:avLst/>
                        </a:prstGeom>
                        <a:noFill/>
                        <a:ln w="38100">
                          <a:noFill/>
                        </a:ln>
                      </p:spPr>
                    </p:pic>
                  </p:oleObj>
                </mc:Fallback>
              </mc:AlternateContent>
            </a:graphicData>
          </a:graphic>
        </p:graphicFrame>
        <p:sp>
          <p:nvSpPr>
            <p:cNvPr id="14356" name="Text Box 5"/>
            <p:cNvSpPr txBox="1"/>
            <p:nvPr/>
          </p:nvSpPr>
          <p:spPr>
            <a:xfrm>
              <a:off x="158" y="1933"/>
              <a:ext cx="318" cy="291"/>
            </a:xfrm>
            <a:prstGeom prst="rect">
              <a:avLst/>
            </a:prstGeom>
            <a:noFill/>
            <a:ln w="38100">
              <a:noFill/>
            </a:ln>
          </p:spPr>
          <p:txBody>
            <a:bodyPr lIns="90016" tIns="46808" rIns="90016" bIns="46808">
              <a:spAutoFit/>
            </a:bodyPr>
            <a:lstStyle/>
            <a:p>
              <a:pPr eaLnBrk="1" fontAlgn="b" hangingPunct="1">
                <a:spcBef>
                  <a:spcPct val="50000"/>
                </a:spcBef>
              </a:pPr>
              <a:r>
                <a:rPr lang="zh-CN" altLang="en-US" sz="2400" b="1" dirty="0">
                  <a:latin typeface="Times New Roman" panose="02020603050405020304" pitchFamily="18" charset="0"/>
                </a:rPr>
                <a:t>令</a:t>
              </a:r>
              <a:endParaRPr lang="zh-CN" altLang="en-US" sz="2400" b="1" dirty="0">
                <a:latin typeface="Times New Roman" panose="02020603050405020304" pitchFamily="18" charset="0"/>
              </a:endParaRPr>
            </a:p>
          </p:txBody>
        </p:sp>
      </p:grpSp>
      <p:grpSp>
        <p:nvGrpSpPr>
          <p:cNvPr id="3" name="Group 6"/>
          <p:cNvGrpSpPr/>
          <p:nvPr/>
        </p:nvGrpSpPr>
        <p:grpSpPr>
          <a:xfrm>
            <a:off x="5231288" y="1916468"/>
            <a:ext cx="3847225" cy="1840253"/>
            <a:chOff x="2381" y="1480"/>
            <a:chExt cx="2423" cy="1159"/>
          </a:xfrm>
        </p:grpSpPr>
        <p:graphicFrame>
          <p:nvGraphicFramePr>
            <p:cNvPr id="14341" name="Object 7"/>
            <p:cNvGraphicFramePr>
              <a:graphicFrameLocks noChangeAspect="1"/>
            </p:cNvGraphicFramePr>
            <p:nvPr/>
          </p:nvGraphicFramePr>
          <p:xfrm>
            <a:off x="3012" y="1480"/>
            <a:ext cx="1792" cy="1159"/>
          </p:xfrm>
          <a:graphic>
            <a:graphicData uri="http://schemas.openxmlformats.org/presentationml/2006/ole">
              <mc:AlternateContent xmlns:mc="http://schemas.openxmlformats.org/markup-compatibility/2006">
                <mc:Choice xmlns:v="urn:schemas-microsoft-com:vml" Requires="v">
                  <p:oleObj spid="_x0000_s83970" name="" r:id="rId3" imgW="75895200" imgH="49072800" progId="">
                    <p:embed/>
                  </p:oleObj>
                </mc:Choice>
                <mc:Fallback>
                  <p:oleObj name="" r:id="rId3" imgW="75895200" imgH="49072800" progId="">
                    <p:embed/>
                    <p:pic>
                      <p:nvPicPr>
                        <p:cNvPr id="0" name="图片 83969"/>
                        <p:cNvPicPr>
                          <a:picLocks noChangeAspect="1"/>
                        </p:cNvPicPr>
                        <p:nvPr/>
                      </p:nvPicPr>
                      <p:blipFill>
                        <a:blip r:embed="rId4"/>
                        <a:stretch>
                          <a:fillRect/>
                        </a:stretch>
                      </p:blipFill>
                      <p:spPr>
                        <a:xfrm>
                          <a:off x="3012" y="1480"/>
                          <a:ext cx="1792" cy="1159"/>
                        </a:xfrm>
                        <a:prstGeom prst="rect">
                          <a:avLst/>
                        </a:prstGeom>
                        <a:noFill/>
                        <a:ln w="38100">
                          <a:noFill/>
                        </a:ln>
                      </p:spPr>
                    </p:pic>
                  </p:oleObj>
                </mc:Fallback>
              </mc:AlternateContent>
            </a:graphicData>
          </a:graphic>
        </p:graphicFrame>
        <p:sp>
          <p:nvSpPr>
            <p:cNvPr id="14355" name="Text Box 8"/>
            <p:cNvSpPr txBox="1"/>
            <p:nvPr/>
          </p:nvSpPr>
          <p:spPr>
            <a:xfrm>
              <a:off x="2381" y="1925"/>
              <a:ext cx="726" cy="291"/>
            </a:xfrm>
            <a:prstGeom prst="rect">
              <a:avLst/>
            </a:prstGeom>
            <a:noFill/>
            <a:ln w="38100">
              <a:noFill/>
            </a:ln>
          </p:spPr>
          <p:txBody>
            <a:bodyPr lIns="90016" tIns="46808" rIns="90016" bIns="46808">
              <a:spAutoFit/>
            </a:bodyPr>
            <a:lstStyle/>
            <a:p>
              <a:pPr eaLnBrk="1" fontAlgn="b" hangingPunct="1">
                <a:spcBef>
                  <a:spcPct val="50000"/>
                </a:spcBef>
              </a:pPr>
              <a:r>
                <a:rPr lang="zh-CN" altLang="en-US" sz="2400" b="1" dirty="0">
                  <a:latin typeface="Times New Roman" panose="02020603050405020304" pitchFamily="18" charset="0"/>
                </a:rPr>
                <a:t>通解</a:t>
              </a:r>
              <a:endParaRPr lang="zh-CN" altLang="en-US" sz="2400" b="1" dirty="0">
                <a:latin typeface="Times New Roman" panose="02020603050405020304" pitchFamily="18" charset="0"/>
              </a:endParaRPr>
            </a:p>
          </p:txBody>
        </p:sp>
      </p:grpSp>
      <p:grpSp>
        <p:nvGrpSpPr>
          <p:cNvPr id="4" name="Group 9"/>
          <p:cNvGrpSpPr/>
          <p:nvPr/>
        </p:nvGrpSpPr>
        <p:grpSpPr>
          <a:xfrm>
            <a:off x="2236708" y="4072692"/>
            <a:ext cx="4329915" cy="1908528"/>
            <a:chOff x="2744" y="2931"/>
            <a:chExt cx="2727" cy="1202"/>
          </a:xfrm>
        </p:grpSpPr>
        <p:graphicFrame>
          <p:nvGraphicFramePr>
            <p:cNvPr id="14340" name="Object 10"/>
            <p:cNvGraphicFramePr>
              <a:graphicFrameLocks noChangeAspect="1"/>
            </p:cNvGraphicFramePr>
            <p:nvPr/>
          </p:nvGraphicFramePr>
          <p:xfrm>
            <a:off x="3061" y="2931"/>
            <a:ext cx="2410" cy="1202"/>
          </p:xfrm>
          <a:graphic>
            <a:graphicData uri="http://schemas.openxmlformats.org/presentationml/2006/ole">
              <mc:AlternateContent xmlns:mc="http://schemas.openxmlformats.org/markup-compatibility/2006">
                <mc:Choice xmlns:v="urn:schemas-microsoft-com:vml" Requires="v">
                  <p:oleObj spid="_x0000_s83971" name="" r:id="rId5" imgW="102108000" imgH="50901600" progId="">
                    <p:embed/>
                  </p:oleObj>
                </mc:Choice>
                <mc:Fallback>
                  <p:oleObj name="" r:id="rId5" imgW="102108000" imgH="50901600" progId="">
                    <p:embed/>
                    <p:pic>
                      <p:nvPicPr>
                        <p:cNvPr id="0" name="图片 83970"/>
                        <p:cNvPicPr>
                          <a:picLocks noChangeAspect="1"/>
                        </p:cNvPicPr>
                        <p:nvPr/>
                      </p:nvPicPr>
                      <p:blipFill>
                        <a:blip r:embed="rId6"/>
                        <a:stretch>
                          <a:fillRect/>
                        </a:stretch>
                      </p:blipFill>
                      <p:spPr>
                        <a:xfrm>
                          <a:off x="3061" y="2931"/>
                          <a:ext cx="2410" cy="1202"/>
                        </a:xfrm>
                        <a:prstGeom prst="rect">
                          <a:avLst/>
                        </a:prstGeom>
                        <a:noFill/>
                        <a:ln w="38100">
                          <a:noFill/>
                        </a:ln>
                      </p:spPr>
                    </p:pic>
                  </p:oleObj>
                </mc:Fallback>
              </mc:AlternateContent>
            </a:graphicData>
          </a:graphic>
        </p:graphicFrame>
        <p:sp>
          <p:nvSpPr>
            <p:cNvPr id="14354" name="Text Box 11"/>
            <p:cNvSpPr txBox="1"/>
            <p:nvPr/>
          </p:nvSpPr>
          <p:spPr>
            <a:xfrm>
              <a:off x="2744" y="3375"/>
              <a:ext cx="408" cy="291"/>
            </a:xfrm>
            <a:prstGeom prst="rect">
              <a:avLst/>
            </a:prstGeom>
            <a:noFill/>
            <a:ln w="38100">
              <a:noFill/>
            </a:ln>
          </p:spPr>
          <p:txBody>
            <a:bodyPr lIns="90016" tIns="46808" rIns="90016" bIns="46808">
              <a:spAutoFit/>
            </a:bodyPr>
            <a:lstStyle/>
            <a:p>
              <a:pPr eaLnBrk="1" fontAlgn="b" hangingPunct="1">
                <a:spcBef>
                  <a:spcPct val="50000"/>
                </a:spcBef>
              </a:pPr>
              <a:r>
                <a:rPr lang="zh-CN" altLang="en-US" sz="2400" b="1" dirty="0">
                  <a:latin typeface="Times New Roman" panose="02020603050405020304" pitchFamily="18" charset="0"/>
                </a:rPr>
                <a:t>即</a:t>
              </a:r>
              <a:endParaRPr lang="zh-CN" altLang="en-US" sz="2400" b="1" dirty="0">
                <a:latin typeface="Times New Roman" panose="02020603050405020304" pitchFamily="18" charset="0"/>
              </a:endParaRPr>
            </a:p>
          </p:txBody>
        </p:sp>
      </p:grpSp>
      <p:graphicFrame>
        <p:nvGraphicFramePr>
          <p:cNvPr id="649228" name="Object 12"/>
          <p:cNvGraphicFramePr>
            <a:graphicFrameLocks noChangeAspect="1"/>
          </p:cNvGraphicFramePr>
          <p:nvPr/>
        </p:nvGraphicFramePr>
        <p:xfrm>
          <a:off x="3237018" y="1214663"/>
          <a:ext cx="2815159" cy="925683"/>
        </p:xfrm>
        <a:graphic>
          <a:graphicData uri="http://schemas.openxmlformats.org/presentationml/2006/ole">
            <mc:AlternateContent xmlns:mc="http://schemas.openxmlformats.org/markup-compatibility/2006">
              <mc:Choice xmlns:v="urn:schemas-microsoft-com:vml" Requires="v">
                <p:oleObj spid="_x0000_s83972" name="" r:id="rId7" imgW="75895200" imgH="24688800" progId="">
                  <p:embed/>
                </p:oleObj>
              </mc:Choice>
              <mc:Fallback>
                <p:oleObj name="" r:id="rId7" imgW="75895200" imgH="24688800" progId="">
                  <p:embed/>
                  <p:pic>
                    <p:nvPicPr>
                      <p:cNvPr id="0" name="图片 83971"/>
                      <p:cNvPicPr>
                        <a:picLocks noChangeAspect="1"/>
                      </p:cNvPicPr>
                      <p:nvPr/>
                    </p:nvPicPr>
                    <p:blipFill>
                      <a:blip r:embed="rId8"/>
                      <a:stretch>
                        <a:fillRect/>
                      </a:stretch>
                    </p:blipFill>
                    <p:spPr>
                      <a:xfrm>
                        <a:off x="3237018" y="1214663"/>
                        <a:ext cx="2815159" cy="925683"/>
                      </a:xfrm>
                      <a:prstGeom prst="rect">
                        <a:avLst/>
                      </a:prstGeom>
                      <a:noFill/>
                      <a:ln w="38100">
                        <a:noFill/>
                      </a:ln>
                    </p:spPr>
                  </p:pic>
                </p:oleObj>
              </mc:Fallback>
            </mc:AlternateContent>
          </a:graphicData>
        </a:graphic>
      </p:graphicFrame>
      <p:sp>
        <p:nvSpPr>
          <p:cNvPr id="14351" name="Text Box 17"/>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5" name="组合 19"/>
          <p:cNvGrpSpPr/>
          <p:nvPr/>
        </p:nvGrpSpPr>
        <p:grpSpPr>
          <a:xfrm>
            <a:off x="7004566" y="4661089"/>
            <a:ext cx="4177485" cy="471787"/>
            <a:chOff x="5481351" y="4660160"/>
            <a:chExt cx="4176712" cy="471722"/>
          </a:xfrm>
        </p:grpSpPr>
        <p:sp>
          <p:nvSpPr>
            <p:cNvPr id="14353" name="Text Box 13"/>
            <p:cNvSpPr txBox="1"/>
            <p:nvPr/>
          </p:nvSpPr>
          <p:spPr>
            <a:xfrm>
              <a:off x="5481351" y="4670301"/>
              <a:ext cx="4176712" cy="461581"/>
            </a:xfrm>
            <a:prstGeom prst="rect">
              <a:avLst/>
            </a:prstGeom>
            <a:noFill/>
            <a:ln w="34925">
              <a:noFill/>
            </a:ln>
          </p:spPr>
          <p:txBody>
            <a:bodyPr lIns="90016" tIns="46808" rIns="90016" bIns="46808">
              <a:spAutoFit/>
            </a:bodyPr>
            <a:lstStyle/>
            <a:p>
              <a:pPr eaLnBrk="1" hangingPunct="1">
                <a:spcBef>
                  <a:spcPct val="50000"/>
                </a:spcBef>
              </a:pPr>
              <a:r>
                <a:rPr lang="zh-CN" altLang="en-US" sz="2400" b="1" dirty="0">
                  <a:latin typeface="Times New Roman" panose="02020603050405020304" pitchFamily="18" charset="0"/>
                </a:rPr>
                <a:t>                     为任意常数</a:t>
              </a:r>
              <a:endParaRPr lang="en-US" altLang="zh-CN" sz="2400" b="1">
                <a:latin typeface="Times New Roman" panose="02020603050405020304" pitchFamily="18" charset="0"/>
              </a:endParaRPr>
            </a:p>
          </p:txBody>
        </p:sp>
        <p:graphicFrame>
          <p:nvGraphicFramePr>
            <p:cNvPr id="14339" name="Object 19"/>
            <p:cNvGraphicFramePr>
              <a:graphicFrameLocks noChangeAspect="1"/>
            </p:cNvGraphicFramePr>
            <p:nvPr/>
          </p:nvGraphicFramePr>
          <p:xfrm>
            <a:off x="6404275" y="4660160"/>
            <a:ext cx="785818" cy="471491"/>
          </p:xfrm>
          <a:graphic>
            <a:graphicData uri="http://schemas.openxmlformats.org/presentationml/2006/ole">
              <mc:AlternateContent xmlns:mc="http://schemas.openxmlformats.org/markup-compatibility/2006">
                <mc:Choice xmlns:v="urn:schemas-microsoft-com:vml" Requires="v">
                  <p:oleObj spid="_x0000_s83973" name="" r:id="rId9" imgW="9144000" imgH="5486400" progId="Equation.DSMT4">
                    <p:embed/>
                  </p:oleObj>
                </mc:Choice>
                <mc:Fallback>
                  <p:oleObj name="" r:id="rId9" imgW="9144000" imgH="5486400" progId="Equation.DSMT4">
                    <p:embed/>
                    <p:pic>
                      <p:nvPicPr>
                        <p:cNvPr id="0" name="图片 83972"/>
                        <p:cNvPicPr>
                          <a:picLocks noChangeAspect="1"/>
                        </p:cNvPicPr>
                        <p:nvPr/>
                      </p:nvPicPr>
                      <p:blipFill>
                        <a:blip r:embed="rId10"/>
                        <a:stretch>
                          <a:fillRect/>
                        </a:stretch>
                      </p:blipFill>
                      <p:spPr>
                        <a:xfrm>
                          <a:off x="6404275" y="4660160"/>
                          <a:ext cx="785818" cy="471491"/>
                        </a:xfrm>
                        <a:prstGeom prst="rect">
                          <a:avLst/>
                        </a:prstGeom>
                        <a:noFill/>
                        <a:ln w="38100">
                          <a:noFill/>
                        </a:ln>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9218"/>
                                        </p:tgtEl>
                                        <p:attrNameLst>
                                          <p:attrName>style.visibility</p:attrName>
                                        </p:attrNameLst>
                                      </p:cBhvr>
                                      <p:to>
                                        <p:strVal val="visible"/>
                                      </p:to>
                                    </p:set>
                                    <p:animEffect transition="in" filter="wipe(left)">
                                      <p:cBhvr>
                                        <p:cTn id="7" dur="3000"/>
                                        <p:tgtEl>
                                          <p:spTgt spid="64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9228"/>
                                        </p:tgtEl>
                                        <p:attrNameLst>
                                          <p:attrName>style.visibility</p:attrName>
                                        </p:attrNameLst>
                                      </p:cBhvr>
                                      <p:to>
                                        <p:strVal val="visible"/>
                                      </p:to>
                                    </p:set>
                                    <p:animEffect transition="in" filter="wipe(left)">
                                      <p:cBhvr>
                                        <p:cTn id="12" dur="3000"/>
                                        <p:tgtEl>
                                          <p:spTgt spid="6492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3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3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8"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1036" name="Text Box 9"/>
          <p:cNvSpPr txBox="1"/>
          <p:nvPr/>
        </p:nvSpPr>
        <p:spPr>
          <a:xfrm>
            <a:off x="2781322" y="260398"/>
            <a:ext cx="7130308" cy="525417"/>
          </a:xfrm>
          <a:prstGeom prst="rect">
            <a:avLst/>
          </a:prstGeom>
          <a:noFill/>
          <a:ln w="34925">
            <a:noFill/>
          </a:ln>
        </p:spPr>
        <p:txBody>
          <a:bodyPr wrap="square" lIns="90016" tIns="46808" rIns="90016" bIns="46808">
            <a:spAutoFit/>
          </a:bodyPr>
          <a:lstStyle/>
          <a:p>
            <a:pPr eaLnBrk="1" hangingPunct="1">
              <a:spcBef>
                <a:spcPct val="50000"/>
              </a:spcBef>
            </a:pPr>
            <a:r>
              <a:rPr lang="zh-CN" altLang="en-US" sz="2800" b="1" dirty="0">
                <a:latin typeface="宋体" panose="02010600030101010101" pitchFamily="2" charset="-122"/>
              </a:rPr>
              <a:t>  求解</a:t>
            </a:r>
            <a:r>
              <a:rPr lang="zh-CN" altLang="en-US" sz="2800" b="1" dirty="0" smtClean="0">
                <a:latin typeface="宋体" panose="02010600030101010101" pitchFamily="2" charset="-122"/>
              </a:rPr>
              <a:t>非齐次线性方程组（</a:t>
            </a:r>
            <a:r>
              <a:rPr lang="zh-CN" altLang="en-US" sz="2800" b="1" dirty="0" smtClean="0">
                <a:solidFill>
                  <a:srgbClr val="FF0000"/>
                </a:solidFill>
                <a:latin typeface="宋体" panose="02010600030101010101" pitchFamily="2" charset="-122"/>
              </a:rPr>
              <a:t>比较特殊，无解</a:t>
            </a:r>
            <a:r>
              <a:rPr lang="zh-CN" altLang="en-US" sz="2800" b="1" dirty="0" smtClean="0">
                <a:latin typeface="宋体" panose="02010600030101010101" pitchFamily="2" charset="-122"/>
              </a:rPr>
              <a:t>）</a:t>
            </a:r>
            <a:endParaRPr lang="zh-CN" altLang="en-US" sz="2800" b="1" dirty="0">
              <a:latin typeface="宋体" panose="02010600030101010101" pitchFamily="2" charset="-122"/>
            </a:endParaRPr>
          </a:p>
        </p:txBody>
      </p:sp>
      <p:graphicFrame>
        <p:nvGraphicFramePr>
          <p:cNvPr id="1026" name="Object 10"/>
          <p:cNvGraphicFramePr>
            <a:graphicFrameLocks noChangeAspect="1"/>
          </p:cNvGraphicFramePr>
          <p:nvPr/>
        </p:nvGraphicFramePr>
        <p:xfrm>
          <a:off x="3934060" y="908218"/>
          <a:ext cx="3590002" cy="1448068"/>
        </p:xfrm>
        <a:graphic>
          <a:graphicData uri="http://schemas.openxmlformats.org/presentationml/2006/ole">
            <mc:AlternateContent xmlns:mc="http://schemas.openxmlformats.org/markup-compatibility/2006">
              <mc:Choice xmlns:v="urn:schemas-microsoft-com:vml" Requires="v">
                <p:oleObj spid="_x0000_s84993" name="" r:id="rId1" imgW="91440000" imgH="36880800" progId="">
                  <p:embed/>
                </p:oleObj>
              </mc:Choice>
              <mc:Fallback>
                <p:oleObj name="" r:id="rId1" imgW="91440000" imgH="36880800" progId="">
                  <p:embed/>
                  <p:pic>
                    <p:nvPicPr>
                      <p:cNvPr id="0" name="图片 84992"/>
                      <p:cNvPicPr>
                        <a:picLocks noChangeAspect="1"/>
                      </p:cNvPicPr>
                      <p:nvPr/>
                    </p:nvPicPr>
                    <p:blipFill>
                      <a:blip r:embed="rId2"/>
                      <a:stretch>
                        <a:fillRect/>
                      </a:stretch>
                    </p:blipFill>
                    <p:spPr>
                      <a:xfrm>
                        <a:off x="3934060" y="908218"/>
                        <a:ext cx="3590002" cy="1448068"/>
                      </a:xfrm>
                      <a:prstGeom prst="rect">
                        <a:avLst/>
                      </a:prstGeom>
                      <a:noFill/>
                      <a:ln w="38100">
                        <a:noFill/>
                      </a:ln>
                    </p:spPr>
                  </p:pic>
                </p:oleObj>
              </mc:Fallback>
            </mc:AlternateContent>
          </a:graphicData>
        </a:graphic>
      </p:graphicFrame>
      <p:sp>
        <p:nvSpPr>
          <p:cNvPr id="644107" name="Text Box 11"/>
          <p:cNvSpPr txBox="1">
            <a:spLocks noChangeArrowheads="1"/>
          </p:cNvSpPr>
          <p:nvPr/>
        </p:nvSpPr>
        <p:spPr bwMode="auto">
          <a:xfrm>
            <a:off x="1879455" y="2357875"/>
            <a:ext cx="1800558" cy="523240"/>
          </a:xfrm>
          <a:prstGeom prst="rect">
            <a:avLst/>
          </a:prstGeom>
          <a:noFill/>
          <a:ln w="34925" algn="ctr">
            <a:noFill/>
            <a:miter lim="800000"/>
          </a:ln>
          <a:effectLst/>
        </p:spPr>
        <p:txBody>
          <a:bodyPr lIns="90016" tIns="46808" rIns="90016" bIns="46808">
            <a:spAutoFit/>
          </a:bodyPr>
          <a:lstStyle/>
          <a:p>
            <a:pPr marR="0" defTabSz="914400" eaLnBrk="1" hangingPunct="1">
              <a:spcBef>
                <a:spcPct val="50000"/>
              </a:spcBef>
              <a:buClrTx/>
              <a:buSzTx/>
              <a:buFontTx/>
              <a:buNone/>
              <a:defRPr/>
            </a:pPr>
            <a:r>
              <a:rPr kumimoji="1" lang="zh-CN" altLang="en-US" sz="2800" b="1" kern="1200" cap="none" spc="0" normalizeH="0" baseline="0" noProof="0" dirty="0">
                <a:solidFill>
                  <a:srgbClr val="00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解</a:t>
            </a:r>
            <a:endParaRPr kumimoji="1" lang="zh-CN" altLang="en-US" sz="2800" b="1" kern="1200" cap="none" spc="0" normalizeH="0" baseline="0" noProof="0" dirty="0">
              <a:solidFill>
                <a:srgbClr val="0000FF"/>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sp>
        <p:nvSpPr>
          <p:cNvPr id="644108" name="Rectangle 12"/>
          <p:cNvSpPr/>
          <p:nvPr/>
        </p:nvSpPr>
        <p:spPr>
          <a:xfrm>
            <a:off x="2422481" y="2349935"/>
            <a:ext cx="6193984" cy="523240"/>
          </a:xfrm>
          <a:prstGeom prst="rect">
            <a:avLst/>
          </a:prstGeom>
          <a:noFill/>
          <a:ln w="34925">
            <a:noFill/>
          </a:ln>
        </p:spPr>
        <p:txBody>
          <a:bodyPr lIns="90016" tIns="46808" rIns="90016" bIns="46808">
            <a:spAutoFit/>
          </a:bodyPr>
          <a:lstStyle/>
          <a:p>
            <a:pPr eaLnBrk="1" hangingPunct="1">
              <a:spcBef>
                <a:spcPct val="50000"/>
              </a:spcBef>
            </a:pPr>
            <a:r>
              <a:rPr lang="zh-CN" altLang="en-US" sz="2800" b="1" dirty="0">
                <a:latin typeface="宋体" panose="02010600030101010101" pitchFamily="2" charset="-122"/>
              </a:rPr>
              <a:t>对增广矩阵只用行变换化阶梯形</a:t>
            </a:r>
            <a:endParaRPr lang="zh-CN" altLang="en-US" sz="2800" b="1" dirty="0">
              <a:latin typeface="宋体" panose="02010600030101010101" pitchFamily="2" charset="-122"/>
            </a:endParaRPr>
          </a:p>
        </p:txBody>
      </p:sp>
      <p:graphicFrame>
        <p:nvGraphicFramePr>
          <p:cNvPr id="644109" name="Object 13"/>
          <p:cNvGraphicFramePr>
            <a:graphicFrameLocks noChangeAspect="1"/>
          </p:cNvGraphicFramePr>
          <p:nvPr/>
        </p:nvGraphicFramePr>
        <p:xfrm>
          <a:off x="2379610" y="2961236"/>
          <a:ext cx="7489625" cy="1540160"/>
        </p:xfrm>
        <a:graphic>
          <a:graphicData uri="http://schemas.openxmlformats.org/presentationml/2006/ole">
            <mc:AlternateContent xmlns:mc="http://schemas.openxmlformats.org/markup-compatibility/2006">
              <mc:Choice xmlns:v="urn:schemas-microsoft-com:vml" Requires="v">
                <p:oleObj spid="_x0000_s84994" name="" r:id="rId3" imgW="81381600" imgH="16764000" progId="Equation.DSMT4">
                  <p:embed/>
                </p:oleObj>
              </mc:Choice>
              <mc:Fallback>
                <p:oleObj name="" r:id="rId3" imgW="81381600" imgH="16764000" progId="Equation.DSMT4">
                  <p:embed/>
                  <p:pic>
                    <p:nvPicPr>
                      <p:cNvPr id="0" name="图片 84993"/>
                      <p:cNvPicPr>
                        <a:picLocks noChangeAspect="1"/>
                      </p:cNvPicPr>
                      <p:nvPr/>
                    </p:nvPicPr>
                    <p:blipFill>
                      <a:blip r:embed="rId4"/>
                      <a:stretch>
                        <a:fillRect/>
                      </a:stretch>
                    </p:blipFill>
                    <p:spPr>
                      <a:xfrm>
                        <a:off x="2379610" y="2961236"/>
                        <a:ext cx="7489625" cy="1540160"/>
                      </a:xfrm>
                      <a:prstGeom prst="rect">
                        <a:avLst/>
                      </a:prstGeom>
                      <a:noFill/>
                      <a:ln w="38100">
                        <a:noFill/>
                      </a:ln>
                    </p:spPr>
                  </p:pic>
                </p:oleObj>
              </mc:Fallback>
            </mc:AlternateContent>
          </a:graphicData>
        </a:graphic>
      </p:graphicFrame>
      <p:sp>
        <p:nvSpPr>
          <p:cNvPr id="644110" name="Text Box 14"/>
          <p:cNvSpPr txBox="1">
            <a:spLocks noChangeArrowheads="1"/>
          </p:cNvSpPr>
          <p:nvPr/>
        </p:nvSpPr>
        <p:spPr bwMode="auto">
          <a:xfrm>
            <a:off x="1950905" y="4572847"/>
            <a:ext cx="8139032" cy="523240"/>
          </a:xfrm>
          <a:prstGeom prst="rect">
            <a:avLst/>
          </a:prstGeom>
          <a:noFill/>
          <a:ln w="34925" algn="ctr">
            <a:noFill/>
            <a:miter lim="800000"/>
          </a:ln>
          <a:effectLst/>
        </p:spPr>
        <p:txBody>
          <a:bodyPr lIns="90016" tIns="46808" rIns="90016" bIns="46808">
            <a:spAutoFit/>
          </a:bodyPr>
          <a:lstStyle/>
          <a:p>
            <a:pPr marR="0" defTabSz="914400" eaLnBrk="1" hangingPunct="1">
              <a:spcBef>
                <a:spcPct val="50000"/>
              </a:spcBef>
              <a:buClrTx/>
              <a:buSzTx/>
              <a:buFontTx/>
              <a:buNone/>
              <a:defRPr/>
            </a:pPr>
            <a:r>
              <a:rPr kumimoji="1" lang="zh-CN" altLang="en-US" sz="2800" b="1" kern="1200" cap="none" spc="0" normalizeH="0" baseline="0" noProof="0" dirty="0">
                <a:latin typeface="宋体" panose="02010600030101010101" pitchFamily="2" charset="-122"/>
                <a:ea typeface="宋体" panose="02010600030101010101" pitchFamily="2" charset="-122"/>
                <a:cs typeface="+mn-cs"/>
              </a:rPr>
              <a:t>最后一行对应的方程是：</a:t>
            </a:r>
            <a:r>
              <a:rPr kumimoji="1" lang="en-US" altLang="zh-CN" sz="2800" b="1" kern="1200" cap="none" spc="0" normalizeH="0" baseline="0" noProof="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0 = 2</a:t>
            </a:r>
            <a:r>
              <a:rPr kumimoji="1" lang="en-US" altLang="zh-CN" sz="2800" b="1" kern="1200" cap="none" spc="0" normalizeH="0" baseline="0" noProof="0" dirty="0">
                <a:latin typeface="宋体" panose="02010600030101010101" pitchFamily="2" charset="-122"/>
                <a:ea typeface="宋体" panose="02010600030101010101" pitchFamily="2" charset="-122"/>
                <a:cs typeface="+mn-cs"/>
              </a:rPr>
              <a:t> ,</a:t>
            </a:r>
            <a:r>
              <a:rPr kumimoji="1" lang="zh-CN" altLang="en-US" sz="2800" b="1" kern="1200" cap="none" spc="0" normalizeH="0" baseline="0" noProof="0" dirty="0">
                <a:latin typeface="宋体" panose="02010600030101010101" pitchFamily="2" charset="-122"/>
                <a:ea typeface="宋体" panose="02010600030101010101" pitchFamily="2" charset="-122"/>
                <a:cs typeface="+mn-cs"/>
              </a:rPr>
              <a:t>所以无解。</a:t>
            </a:r>
            <a:endParaRPr kumimoji="1" lang="zh-CN" altLang="en-US" sz="2800" b="1" kern="1200" cap="none" spc="0" normalizeH="0" baseline="0" noProof="0" dirty="0">
              <a:latin typeface="宋体" panose="02010600030101010101" pitchFamily="2" charset="-122"/>
              <a:ea typeface="宋体" panose="02010600030101010101" pitchFamily="2" charset="-122"/>
              <a:cs typeface="+mn-cs"/>
            </a:endParaRPr>
          </a:p>
        </p:txBody>
      </p:sp>
      <p:sp>
        <p:nvSpPr>
          <p:cNvPr id="11284" name="Text Box 29"/>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5" name="Group 6"/>
          <p:cNvGrpSpPr/>
          <p:nvPr/>
        </p:nvGrpSpPr>
        <p:grpSpPr>
          <a:xfrm>
            <a:off x="1270670" y="285803"/>
            <a:ext cx="1545584" cy="935211"/>
            <a:chOff x="3742" y="1888"/>
            <a:chExt cx="635" cy="589"/>
          </a:xfrm>
        </p:grpSpPr>
        <p:grpSp>
          <p:nvGrpSpPr>
            <p:cNvPr id="11286" name="Group 7"/>
            <p:cNvGrpSpPr/>
            <p:nvPr/>
          </p:nvGrpSpPr>
          <p:grpSpPr>
            <a:xfrm>
              <a:off x="3742" y="1888"/>
              <a:ext cx="635" cy="589"/>
              <a:chOff x="432" y="1197"/>
              <a:chExt cx="672" cy="672"/>
            </a:xfrm>
          </p:grpSpPr>
          <p:sp>
            <p:nvSpPr>
              <p:cNvPr id="11288" name="Freeform 8"/>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289" name="Rectangle 9"/>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90" name="Rectangle 10"/>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91" name="Rectangle 11"/>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1287" name="Text Box 12"/>
            <p:cNvSpPr txBox="1"/>
            <p:nvPr/>
          </p:nvSpPr>
          <p:spPr>
            <a:xfrm>
              <a:off x="3781" y="2115"/>
              <a:ext cx="596" cy="330"/>
            </a:xfrm>
            <a:prstGeom prst="rect">
              <a:avLst/>
            </a:prstGeom>
            <a:noFill/>
            <a:ln w="9525">
              <a:noFill/>
            </a:ln>
          </p:spPr>
          <p:txBody>
            <a:bodyPr>
              <a:spAutoFit/>
            </a:bodyPr>
            <a:lstStyle/>
            <a:p>
              <a:r>
                <a:rPr lang="zh-CN" altLang="en-US" sz="2800" b="1" dirty="0" smtClean="0">
                  <a:latin typeface="Times New Roman" panose="02020603050405020304" pitchFamily="18" charset="0"/>
                  <a:ea typeface="楷体_GB2312" panose="02010609030101010101" pitchFamily="49" charset="-122"/>
                </a:rPr>
                <a:t>练习</a:t>
              </a:r>
              <a:r>
                <a:rPr lang="en-US" altLang="zh-CN" sz="2800" b="1" dirty="0">
                  <a:latin typeface="Times New Roman" panose="02020603050405020304" pitchFamily="18" charset="0"/>
                  <a:ea typeface="楷体_GB2312" panose="02010609030101010101" pitchFamily="49" charset="-122"/>
                </a:rPr>
                <a:t>3</a:t>
              </a:r>
              <a:endParaRPr lang="en-US" altLang="zh-CN" sz="800" b="1" dirty="0">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wipe(left)">
                                      <p:cBhvr>
                                        <p:cTn id="13" dur="30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left)">
                                      <p:cBhvr>
                                        <p:cTn id="18" dur="30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44107"/>
                                        </p:tgtEl>
                                        <p:attrNameLst>
                                          <p:attrName>style.visibility</p:attrName>
                                        </p:attrNameLst>
                                      </p:cBhvr>
                                      <p:to>
                                        <p:strVal val="visible"/>
                                      </p:to>
                                    </p:set>
                                    <p:anim calcmode="lin" valueType="num">
                                      <p:cBhvr additive="base">
                                        <p:cTn id="23" dur="3000" fill="hold"/>
                                        <p:tgtEl>
                                          <p:spTgt spid="644107"/>
                                        </p:tgtEl>
                                        <p:attrNameLst>
                                          <p:attrName>ppt_x</p:attrName>
                                        </p:attrNameLst>
                                      </p:cBhvr>
                                      <p:tavLst>
                                        <p:tav tm="0">
                                          <p:val>
                                            <p:strVal val="0-#ppt_w/2"/>
                                          </p:val>
                                        </p:tav>
                                        <p:tav tm="100000">
                                          <p:val>
                                            <p:strVal val="#ppt_x"/>
                                          </p:val>
                                        </p:tav>
                                      </p:tavLst>
                                    </p:anim>
                                    <p:anim calcmode="lin" valueType="num">
                                      <p:cBhvr additive="base">
                                        <p:cTn id="24" dur="3000" fill="hold"/>
                                        <p:tgtEl>
                                          <p:spTgt spid="64410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44108"/>
                                        </p:tgtEl>
                                        <p:attrNameLst>
                                          <p:attrName>style.visibility</p:attrName>
                                        </p:attrNameLst>
                                      </p:cBhvr>
                                      <p:to>
                                        <p:strVal val="visible"/>
                                      </p:to>
                                    </p:set>
                                    <p:animEffect transition="in" filter="wipe(left)">
                                      <p:cBhvr>
                                        <p:cTn id="29" dur="500"/>
                                        <p:tgtEl>
                                          <p:spTgt spid="64410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44109"/>
                                        </p:tgtEl>
                                        <p:attrNameLst>
                                          <p:attrName>style.visibility</p:attrName>
                                        </p:attrNameLst>
                                      </p:cBhvr>
                                      <p:to>
                                        <p:strVal val="visible"/>
                                      </p:to>
                                    </p:set>
                                    <p:animEffect transition="in" filter="wipe(left)">
                                      <p:cBhvr>
                                        <p:cTn id="34" dur="500"/>
                                        <p:tgtEl>
                                          <p:spTgt spid="64410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44110"/>
                                        </p:tgtEl>
                                        <p:attrNameLst>
                                          <p:attrName>style.visibility</p:attrName>
                                        </p:attrNameLst>
                                      </p:cBhvr>
                                      <p:to>
                                        <p:strVal val="visible"/>
                                      </p:to>
                                    </p:set>
                                    <p:animEffect transition="in" filter="wipe(left)">
                                      <p:cBhvr>
                                        <p:cTn id="39" dur="500"/>
                                        <p:tgtEl>
                                          <p:spTgt spid="644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p:bldP spid="644107" grpId="0" bldLvl="0" animBg="1"/>
      <p:bldP spid="644108" grpId="0"/>
      <p:bldP spid="644110"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特征值和特征向量</a:t>
            </a:r>
            <a:endParaRPr lang="zh-CN" altLang="en-US"/>
          </a:p>
        </p:txBody>
      </p:sp>
      <p:sp>
        <p:nvSpPr>
          <p:cNvPr id="6" name="内容占位符 4"/>
          <p:cNvSpPr/>
          <p:nvPr/>
        </p:nvSpPr>
        <p:spPr>
          <a:xfrm>
            <a:off x="494030" y="1015365"/>
            <a:ext cx="10908665" cy="507428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a:t>
            </a:r>
            <a:r>
              <a:rPr lang="zh-CN" altLang="en-US">
                <a:sym typeface="+mn-ea"/>
              </a:rPr>
              <a:t>为</a:t>
            </a:r>
            <a:r>
              <a:rPr lang="en-US" altLang="zh-CN">
                <a:sym typeface="+mn-ea"/>
              </a:rPr>
              <a:t>n</a:t>
            </a:r>
            <a:r>
              <a:rPr lang="zh-CN" altLang="en-US">
                <a:sym typeface="+mn-ea"/>
              </a:rPr>
              <a:t>阶矩阵，若数λ和</a:t>
            </a:r>
            <a:r>
              <a:rPr lang="en-US" altLang="zh-CN">
                <a:sym typeface="+mn-ea"/>
              </a:rPr>
              <a:t>n</a:t>
            </a:r>
            <a:r>
              <a:rPr lang="zh-CN" altLang="en-US">
                <a:sym typeface="+mn-ea"/>
              </a:rPr>
              <a:t>维非</a:t>
            </a:r>
            <a:r>
              <a:rPr lang="en-US" altLang="zh-CN">
                <a:sym typeface="+mn-ea"/>
              </a:rPr>
              <a:t>0</a:t>
            </a:r>
            <a:r>
              <a:rPr lang="zh-CN" altLang="en-US">
                <a:sym typeface="+mn-ea"/>
              </a:rPr>
              <a:t>列向量</a:t>
            </a:r>
            <a:r>
              <a:rPr lang="en-US" altLang="zh-CN">
                <a:sym typeface="+mn-ea"/>
              </a:rPr>
              <a:t>x</a:t>
            </a:r>
            <a:r>
              <a:rPr lang="zh-CN" altLang="en-US">
                <a:sym typeface="+mn-ea"/>
              </a:rPr>
              <a:t>满足</a:t>
            </a:r>
            <a:r>
              <a:rPr lang="en-US" altLang="zh-CN">
                <a:sym typeface="+mn-ea"/>
              </a:rPr>
              <a:t>Ax=λx</a:t>
            </a:r>
            <a:r>
              <a:rPr lang="zh-CN" altLang="en-US">
                <a:sym typeface="+mn-ea"/>
              </a:rPr>
              <a:t>，那么数λ称为</a:t>
            </a:r>
            <a:r>
              <a:rPr lang="en-US" altLang="zh-CN">
                <a:sym typeface="+mn-ea"/>
              </a:rPr>
              <a:t>A</a:t>
            </a:r>
            <a:r>
              <a:rPr lang="zh-CN" altLang="en-US">
                <a:sym typeface="+mn-ea"/>
              </a:rPr>
              <a:t>的</a:t>
            </a:r>
            <a:r>
              <a:rPr lang="zh-CN" altLang="en-US" b="1">
                <a:sym typeface="+mn-ea"/>
              </a:rPr>
              <a:t>特征值</a:t>
            </a:r>
            <a:r>
              <a:rPr lang="zh-CN" altLang="en-US">
                <a:sym typeface="+mn-ea"/>
              </a:rPr>
              <a:t>，</a:t>
            </a:r>
            <a:r>
              <a:rPr lang="en-US" altLang="zh-CN">
                <a:sym typeface="+mn-ea"/>
              </a:rPr>
              <a:t>x</a:t>
            </a:r>
            <a:r>
              <a:rPr lang="zh-CN" altLang="en-US">
                <a:sym typeface="+mn-ea"/>
              </a:rPr>
              <a:t>称为</a:t>
            </a:r>
            <a:r>
              <a:rPr lang="en-US" altLang="zh-CN">
                <a:sym typeface="+mn-ea"/>
              </a:rPr>
              <a:t>A</a:t>
            </a:r>
            <a:r>
              <a:rPr lang="zh-CN" altLang="en-US">
                <a:sym typeface="+mn-ea"/>
              </a:rPr>
              <a:t>的对应于特征值λ的</a:t>
            </a:r>
            <a:r>
              <a:rPr lang="zh-CN" altLang="en-US" b="1">
                <a:sym typeface="+mn-ea"/>
              </a:rPr>
              <a:t>特征向量</a:t>
            </a:r>
            <a:r>
              <a:rPr lang="zh-CN" altLang="en-US">
                <a:sym typeface="+mn-ea"/>
              </a:rPr>
              <a:t>。并且</a:t>
            </a:r>
            <a:r>
              <a:rPr lang="en-US" altLang="zh-CN">
                <a:sym typeface="+mn-ea"/>
              </a:rPr>
              <a:t>|λE-A|</a:t>
            </a:r>
            <a:r>
              <a:rPr lang="zh-CN" altLang="en-US">
                <a:sym typeface="+mn-ea"/>
              </a:rPr>
              <a:t>叫做</a:t>
            </a:r>
            <a:r>
              <a:rPr lang="en-US" altLang="zh-CN">
                <a:sym typeface="+mn-ea"/>
              </a:rPr>
              <a:t>A</a:t>
            </a:r>
            <a:r>
              <a:rPr lang="zh-CN" altLang="en-US">
                <a:sym typeface="+mn-ea"/>
              </a:rPr>
              <a:t>的</a:t>
            </a:r>
            <a:r>
              <a:rPr lang="zh-CN" altLang="en-US" b="1">
                <a:sym typeface="+mn-ea"/>
              </a:rPr>
              <a:t>特征多项式</a:t>
            </a:r>
            <a:r>
              <a:rPr lang="zh-CN" altLang="en-US">
                <a:sym typeface="+mn-ea"/>
              </a:rPr>
              <a:t>。当特征多项式等于</a:t>
            </a:r>
            <a:r>
              <a:rPr lang="en-US" altLang="zh-CN">
                <a:sym typeface="+mn-ea"/>
              </a:rPr>
              <a:t>0</a:t>
            </a:r>
            <a:r>
              <a:rPr lang="zh-CN" altLang="en-US">
                <a:sym typeface="+mn-ea"/>
              </a:rPr>
              <a:t>的时候，称为</a:t>
            </a:r>
            <a:r>
              <a:rPr lang="en-US" altLang="zh-CN">
                <a:sym typeface="+mn-ea"/>
              </a:rPr>
              <a:t>A</a:t>
            </a:r>
            <a:r>
              <a:rPr lang="zh-CN" altLang="en-US">
                <a:sym typeface="+mn-ea"/>
              </a:rPr>
              <a:t>的特征方程，特征方程是一个齐次线性方程组，求解特征值的过程其实就是求解特征方程的解。</a:t>
            </a:r>
            <a:endParaRPr lang="zh-CN" altLang="en-US">
              <a:sym typeface="+mn-ea"/>
            </a:endParaRPr>
          </a:p>
          <a:p>
            <a:pPr>
              <a:lnSpc>
                <a:spcPct val="150000"/>
              </a:lnSpc>
            </a:pPr>
            <a:endParaRPr lang="zh-CN" altLang="en-US">
              <a:sym typeface="+mn-ea"/>
            </a:endParaRPr>
          </a:p>
        </p:txBody>
      </p:sp>
      <p:graphicFrame>
        <p:nvGraphicFramePr>
          <p:cNvPr id="2" name="对象 1">
            <a:hlinkClick r:id="" action="ppaction://ole?verb=0"/>
          </p:cNvPr>
          <p:cNvGraphicFramePr>
            <a:graphicFrameLocks noChangeAspect="1"/>
          </p:cNvGraphicFramePr>
          <p:nvPr/>
        </p:nvGraphicFramePr>
        <p:xfrm>
          <a:off x="3605848" y="4068445"/>
          <a:ext cx="7312025" cy="2563495"/>
        </p:xfrm>
        <a:graphic>
          <a:graphicData uri="http://schemas.openxmlformats.org/presentationml/2006/ole">
            <mc:AlternateContent xmlns:mc="http://schemas.openxmlformats.org/markup-compatibility/2006">
              <mc:Choice xmlns:v="urn:schemas-microsoft-com:vml" Requires="v">
                <p:oleObj spid="_x0000_s86017" name="" r:id="rId4" imgW="64312800" imgH="22555200" progId="">
                  <p:embed/>
                </p:oleObj>
              </mc:Choice>
              <mc:Fallback>
                <p:oleObj name="" r:id="rId4" imgW="64312800" imgH="22555200" progId="">
                  <p:embed/>
                  <p:pic>
                    <p:nvPicPr>
                      <p:cNvPr id="0" name="图片 86016"/>
                      <p:cNvPicPr>
                        <a:picLocks noChangeAspect="1"/>
                      </p:cNvPicPr>
                      <p:nvPr/>
                    </p:nvPicPr>
                    <p:blipFill>
                      <a:blip r:embed="rId5"/>
                      <a:stretch>
                        <a:fillRect/>
                      </a:stretch>
                    </p:blipFill>
                    <p:spPr>
                      <a:xfrm>
                        <a:off x="3605848" y="4068445"/>
                        <a:ext cx="7312025" cy="2563495"/>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24205" y="4529455"/>
          <a:ext cx="2588260" cy="1641475"/>
        </p:xfrm>
        <a:graphic>
          <a:graphicData uri="http://schemas.openxmlformats.org/presentationml/2006/ole">
            <mc:AlternateContent xmlns:mc="http://schemas.openxmlformats.org/markup-compatibility/2006">
              <mc:Choice xmlns:v="urn:schemas-microsoft-com:vml" Requires="v">
                <p:oleObj spid="_x0000_s86018" name="" r:id="rId6" imgW="24993600" imgH="15849600" progId="">
                  <p:embed/>
                </p:oleObj>
              </mc:Choice>
              <mc:Fallback>
                <p:oleObj name="" r:id="rId6" imgW="24993600" imgH="15849600" progId="">
                  <p:embed/>
                  <p:pic>
                    <p:nvPicPr>
                      <p:cNvPr id="0" name="图片 86017"/>
                      <p:cNvPicPr>
                        <a:picLocks noChangeAspect="1"/>
                      </p:cNvPicPr>
                      <p:nvPr/>
                    </p:nvPicPr>
                    <p:blipFill>
                      <a:blip r:embed="rId7"/>
                      <a:stretch>
                        <a:fillRect/>
                      </a:stretch>
                    </p:blipFill>
                    <p:spPr>
                      <a:xfrm>
                        <a:off x="624205" y="4529455"/>
                        <a:ext cx="2588260" cy="164147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86722" name="Text Box 2"/>
          <p:cNvSpPr txBox="1"/>
          <p:nvPr/>
        </p:nvSpPr>
        <p:spPr>
          <a:xfrm>
            <a:off x="2360556" y="1797383"/>
            <a:ext cx="539850" cy="521970"/>
          </a:xfrm>
          <a:prstGeom prst="rect">
            <a:avLst/>
          </a:prstGeom>
          <a:noFill/>
          <a:ln w="9525">
            <a:noFill/>
          </a:ln>
        </p:spPr>
        <p:txBody>
          <a:bodyPr>
            <a:spAutoFit/>
          </a:bodyPr>
          <a:lstStyle/>
          <a:p>
            <a:pPr eaLnBrk="1" hangingPunct="1"/>
            <a:r>
              <a:rPr lang="zh-CN" altLang="en-US" sz="2800" b="1" dirty="0">
                <a:latin typeface="Times New Roman" panose="02020603050405020304" pitchFamily="18" charset="0"/>
                <a:ea typeface="黑体" panose="02010609060101010101" pitchFamily="49" charset="-122"/>
              </a:rPr>
              <a:t>解</a:t>
            </a:r>
            <a:endParaRPr lang="zh-CN" altLang="en-US" sz="2800" dirty="0">
              <a:latin typeface="Times New Roman" panose="02020603050405020304" pitchFamily="18" charset="0"/>
              <a:ea typeface="黑体" panose="02010609060101010101" pitchFamily="49" charset="-122"/>
            </a:endParaRPr>
          </a:p>
        </p:txBody>
      </p:sp>
      <p:graphicFrame>
        <p:nvGraphicFramePr>
          <p:cNvPr id="6146" name="Object 8"/>
          <p:cNvGraphicFramePr>
            <a:graphicFrameLocks noChangeAspect="1"/>
          </p:cNvGraphicFramePr>
          <p:nvPr/>
        </p:nvGraphicFramePr>
        <p:xfrm>
          <a:off x="3198911" y="774843"/>
          <a:ext cx="5855784" cy="978081"/>
        </p:xfrm>
        <a:graphic>
          <a:graphicData uri="http://schemas.openxmlformats.org/presentationml/2006/ole">
            <mc:AlternateContent xmlns:mc="http://schemas.openxmlformats.org/markup-compatibility/2006">
              <mc:Choice xmlns:v="urn:schemas-microsoft-com:vml" Requires="v">
                <p:oleObj spid="_x0000_s87041" name="" r:id="rId1" imgW="140512800" imgH="23469600" progId="">
                  <p:embed/>
                </p:oleObj>
              </mc:Choice>
              <mc:Fallback>
                <p:oleObj name="" r:id="rId1" imgW="140512800" imgH="23469600" progId="">
                  <p:embed/>
                  <p:pic>
                    <p:nvPicPr>
                      <p:cNvPr id="0" name="图片 87040"/>
                      <p:cNvPicPr>
                        <a:picLocks noChangeAspect="1"/>
                      </p:cNvPicPr>
                      <p:nvPr/>
                    </p:nvPicPr>
                    <p:blipFill>
                      <a:blip r:embed="rId2"/>
                      <a:stretch>
                        <a:fillRect/>
                      </a:stretch>
                    </p:blipFill>
                    <p:spPr>
                      <a:xfrm>
                        <a:off x="3198911" y="774843"/>
                        <a:ext cx="5855784" cy="978081"/>
                      </a:xfrm>
                      <a:prstGeom prst="rect">
                        <a:avLst/>
                      </a:prstGeom>
                      <a:noFill/>
                      <a:ln w="38100">
                        <a:noFill/>
                      </a:ln>
                    </p:spPr>
                  </p:pic>
                </p:oleObj>
              </mc:Fallback>
            </mc:AlternateContent>
          </a:graphicData>
        </a:graphic>
      </p:graphicFrame>
      <p:graphicFrame>
        <p:nvGraphicFramePr>
          <p:cNvPr id="286726" name="Object 2"/>
          <p:cNvGraphicFramePr>
            <a:graphicFrameLocks noChangeAspect="1"/>
          </p:cNvGraphicFramePr>
          <p:nvPr/>
        </p:nvGraphicFramePr>
        <p:xfrm>
          <a:off x="3160804" y="1892650"/>
          <a:ext cx="2807220" cy="406475"/>
        </p:xfrm>
        <a:graphic>
          <a:graphicData uri="http://schemas.openxmlformats.org/presentationml/2006/ole">
            <mc:AlternateContent xmlns:mc="http://schemas.openxmlformats.org/markup-compatibility/2006">
              <mc:Choice xmlns:v="urn:schemas-microsoft-com:vml" Requires="v">
                <p:oleObj spid="_x0000_s87042" name="" r:id="rId3" imgW="67360800" imgH="9753600" progId="">
                  <p:embed/>
                </p:oleObj>
              </mc:Choice>
              <mc:Fallback>
                <p:oleObj name="" r:id="rId3" imgW="67360800" imgH="9753600" progId="">
                  <p:embed/>
                  <p:pic>
                    <p:nvPicPr>
                      <p:cNvPr id="0" name="图片 87041"/>
                      <p:cNvPicPr>
                        <a:picLocks noChangeAspect="1"/>
                      </p:cNvPicPr>
                      <p:nvPr/>
                    </p:nvPicPr>
                    <p:blipFill>
                      <a:blip r:embed="rId4"/>
                      <a:stretch>
                        <a:fillRect/>
                      </a:stretch>
                    </p:blipFill>
                    <p:spPr>
                      <a:xfrm>
                        <a:off x="3160804" y="1892650"/>
                        <a:ext cx="2807220" cy="406475"/>
                      </a:xfrm>
                      <a:prstGeom prst="rect">
                        <a:avLst/>
                      </a:prstGeom>
                      <a:noFill/>
                      <a:ln w="38100">
                        <a:noFill/>
                      </a:ln>
                    </p:spPr>
                  </p:pic>
                </p:oleObj>
              </mc:Fallback>
            </mc:AlternateContent>
          </a:graphicData>
        </a:graphic>
      </p:graphicFrame>
      <p:graphicFrame>
        <p:nvGraphicFramePr>
          <p:cNvPr id="286727" name="Object 3"/>
          <p:cNvGraphicFramePr>
            <a:graphicFrameLocks noChangeAspect="1"/>
          </p:cNvGraphicFramePr>
          <p:nvPr/>
        </p:nvGraphicFramePr>
        <p:xfrm>
          <a:off x="2522511" y="2357875"/>
          <a:ext cx="3459804" cy="1014600"/>
        </p:xfrm>
        <a:graphic>
          <a:graphicData uri="http://schemas.openxmlformats.org/presentationml/2006/ole">
            <mc:AlternateContent xmlns:mc="http://schemas.openxmlformats.org/markup-compatibility/2006">
              <mc:Choice xmlns:v="urn:schemas-microsoft-com:vml" Requires="v">
                <p:oleObj spid="_x0000_s87043" name="" r:id="rId5" imgW="35356800" imgH="10363200" progId="Equation.DSMT4">
                  <p:embed/>
                </p:oleObj>
              </mc:Choice>
              <mc:Fallback>
                <p:oleObj name="" r:id="rId5" imgW="35356800" imgH="10363200" progId="Equation.DSMT4">
                  <p:embed/>
                  <p:pic>
                    <p:nvPicPr>
                      <p:cNvPr id="0" name="图片 87042"/>
                      <p:cNvPicPr>
                        <a:picLocks noChangeAspect="1"/>
                      </p:cNvPicPr>
                      <p:nvPr/>
                    </p:nvPicPr>
                    <p:blipFill>
                      <a:blip r:embed="rId6"/>
                      <a:stretch>
                        <a:fillRect/>
                      </a:stretch>
                    </p:blipFill>
                    <p:spPr>
                      <a:xfrm>
                        <a:off x="2522511" y="2357875"/>
                        <a:ext cx="3459804" cy="1014600"/>
                      </a:xfrm>
                      <a:prstGeom prst="rect">
                        <a:avLst/>
                      </a:prstGeom>
                      <a:noFill/>
                      <a:ln w="38100">
                        <a:noFill/>
                      </a:ln>
                    </p:spPr>
                  </p:pic>
                </p:oleObj>
              </mc:Fallback>
            </mc:AlternateContent>
          </a:graphicData>
        </a:graphic>
      </p:graphicFrame>
      <p:graphicFrame>
        <p:nvGraphicFramePr>
          <p:cNvPr id="286728" name="Object 4"/>
          <p:cNvGraphicFramePr>
            <a:graphicFrameLocks noChangeAspect="1"/>
          </p:cNvGraphicFramePr>
          <p:nvPr/>
        </p:nvGraphicFramePr>
        <p:xfrm>
          <a:off x="6023597" y="2643677"/>
          <a:ext cx="1841841" cy="495392"/>
        </p:xfrm>
        <a:graphic>
          <a:graphicData uri="http://schemas.openxmlformats.org/presentationml/2006/ole">
            <mc:AlternateContent xmlns:mc="http://schemas.openxmlformats.org/markup-compatibility/2006">
              <mc:Choice xmlns:v="urn:schemas-microsoft-com:vml" Requires="v">
                <p:oleObj spid="_x0000_s87044" name="" r:id="rId7" imgW="44196000" imgH="11887200" progId="">
                  <p:embed/>
                </p:oleObj>
              </mc:Choice>
              <mc:Fallback>
                <p:oleObj name="" r:id="rId7" imgW="44196000" imgH="11887200" progId="">
                  <p:embed/>
                  <p:pic>
                    <p:nvPicPr>
                      <p:cNvPr id="0" name="图片 87043"/>
                      <p:cNvPicPr>
                        <a:picLocks noChangeAspect="1"/>
                      </p:cNvPicPr>
                      <p:nvPr/>
                    </p:nvPicPr>
                    <p:blipFill>
                      <a:blip r:embed="rId8"/>
                      <a:stretch>
                        <a:fillRect/>
                      </a:stretch>
                    </p:blipFill>
                    <p:spPr>
                      <a:xfrm>
                        <a:off x="6023597" y="2643677"/>
                        <a:ext cx="1841841" cy="495392"/>
                      </a:xfrm>
                      <a:prstGeom prst="rect">
                        <a:avLst/>
                      </a:prstGeom>
                      <a:noFill/>
                      <a:ln w="38100">
                        <a:noFill/>
                      </a:ln>
                    </p:spPr>
                  </p:pic>
                </p:oleObj>
              </mc:Fallback>
            </mc:AlternateContent>
          </a:graphicData>
        </a:graphic>
      </p:graphicFrame>
      <p:graphicFrame>
        <p:nvGraphicFramePr>
          <p:cNvPr id="286729" name="Object 5"/>
          <p:cNvGraphicFramePr>
            <a:graphicFrameLocks noChangeAspect="1"/>
          </p:cNvGraphicFramePr>
          <p:nvPr/>
        </p:nvGraphicFramePr>
        <p:xfrm>
          <a:off x="2593962" y="3572536"/>
          <a:ext cx="4395014" cy="457285"/>
        </p:xfrm>
        <a:graphic>
          <a:graphicData uri="http://schemas.openxmlformats.org/presentationml/2006/ole">
            <mc:AlternateContent xmlns:mc="http://schemas.openxmlformats.org/markup-compatibility/2006">
              <mc:Choice xmlns:v="urn:schemas-microsoft-com:vml" Requires="v">
                <p:oleObj spid="_x0000_s87045" name="" r:id="rId9" imgW="105460800" imgH="10972800" progId="">
                  <p:embed/>
                </p:oleObj>
              </mc:Choice>
              <mc:Fallback>
                <p:oleObj name="" r:id="rId9" imgW="105460800" imgH="10972800" progId="">
                  <p:embed/>
                  <p:pic>
                    <p:nvPicPr>
                      <p:cNvPr id="0" name="图片 87044"/>
                      <p:cNvPicPr>
                        <a:picLocks noChangeAspect="1"/>
                      </p:cNvPicPr>
                      <p:nvPr/>
                    </p:nvPicPr>
                    <p:blipFill>
                      <a:blip r:embed="rId10"/>
                      <a:stretch>
                        <a:fillRect/>
                      </a:stretch>
                    </p:blipFill>
                    <p:spPr>
                      <a:xfrm>
                        <a:off x="2593962" y="3572536"/>
                        <a:ext cx="4395014" cy="457285"/>
                      </a:xfrm>
                      <a:prstGeom prst="rect">
                        <a:avLst/>
                      </a:prstGeom>
                      <a:noFill/>
                      <a:ln w="38100">
                        <a:noFill/>
                      </a:ln>
                    </p:spPr>
                  </p:pic>
                </p:oleObj>
              </mc:Fallback>
            </mc:AlternateContent>
          </a:graphicData>
        </a:graphic>
      </p:graphicFrame>
      <p:graphicFrame>
        <p:nvGraphicFramePr>
          <p:cNvPr id="286730" name="Object 6"/>
          <p:cNvGraphicFramePr>
            <a:graphicFrameLocks noChangeAspect="1"/>
          </p:cNvGraphicFramePr>
          <p:nvPr/>
        </p:nvGraphicFramePr>
        <p:xfrm>
          <a:off x="2593962" y="4144142"/>
          <a:ext cx="6128885" cy="571606"/>
        </p:xfrm>
        <a:graphic>
          <a:graphicData uri="http://schemas.openxmlformats.org/presentationml/2006/ole">
            <mc:AlternateContent xmlns:mc="http://schemas.openxmlformats.org/markup-compatibility/2006">
              <mc:Choice xmlns:v="urn:schemas-microsoft-com:vml" Requires="v">
                <p:oleObj spid="_x0000_s87046" name="" r:id="rId11" imgW="58826400" imgH="5486400" progId="Equation.DSMT4">
                  <p:embed/>
                </p:oleObj>
              </mc:Choice>
              <mc:Fallback>
                <p:oleObj name="" r:id="rId11" imgW="58826400" imgH="5486400" progId="Equation.DSMT4">
                  <p:embed/>
                  <p:pic>
                    <p:nvPicPr>
                      <p:cNvPr id="0" name="图片 87045"/>
                      <p:cNvPicPr>
                        <a:picLocks noChangeAspect="1"/>
                      </p:cNvPicPr>
                      <p:nvPr/>
                    </p:nvPicPr>
                    <p:blipFill>
                      <a:blip r:embed="rId12"/>
                      <a:stretch>
                        <a:fillRect/>
                      </a:stretch>
                    </p:blipFill>
                    <p:spPr>
                      <a:xfrm>
                        <a:off x="2593962" y="4144142"/>
                        <a:ext cx="6128885" cy="571606"/>
                      </a:xfrm>
                      <a:prstGeom prst="rect">
                        <a:avLst/>
                      </a:prstGeom>
                      <a:noFill/>
                      <a:ln w="38100">
                        <a:noFill/>
                      </a:ln>
                    </p:spPr>
                  </p:pic>
                </p:oleObj>
              </mc:Fallback>
            </mc:AlternateContent>
          </a:graphicData>
        </a:graphic>
      </p:graphicFrame>
      <p:graphicFrame>
        <p:nvGraphicFramePr>
          <p:cNvPr id="286731" name="Object 7"/>
          <p:cNvGraphicFramePr>
            <a:graphicFrameLocks noChangeAspect="1"/>
          </p:cNvGraphicFramePr>
          <p:nvPr/>
        </p:nvGraphicFramePr>
        <p:xfrm>
          <a:off x="2808314" y="4858650"/>
          <a:ext cx="6020915" cy="1536985"/>
        </p:xfrm>
        <a:graphic>
          <a:graphicData uri="http://schemas.openxmlformats.org/presentationml/2006/ole">
            <mc:AlternateContent xmlns:mc="http://schemas.openxmlformats.org/markup-compatibility/2006">
              <mc:Choice xmlns:v="urn:schemas-microsoft-com:vml" Requires="v">
                <p:oleObj spid="_x0000_s87047" name="" r:id="rId13" imgW="128320800" imgH="36880800" progId="">
                  <p:embed/>
                </p:oleObj>
              </mc:Choice>
              <mc:Fallback>
                <p:oleObj name="" r:id="rId13" imgW="128320800" imgH="36880800" progId="">
                  <p:embed/>
                  <p:pic>
                    <p:nvPicPr>
                      <p:cNvPr id="0" name="图片 87046"/>
                      <p:cNvPicPr>
                        <a:picLocks noChangeAspect="1"/>
                      </p:cNvPicPr>
                      <p:nvPr/>
                    </p:nvPicPr>
                    <p:blipFill>
                      <a:blip r:embed="rId14"/>
                      <a:stretch>
                        <a:fillRect/>
                      </a:stretch>
                    </p:blipFill>
                    <p:spPr>
                      <a:xfrm>
                        <a:off x="2808314" y="4858650"/>
                        <a:ext cx="6020915" cy="1536985"/>
                      </a:xfrm>
                      <a:prstGeom prst="rect">
                        <a:avLst/>
                      </a:prstGeom>
                      <a:noFill/>
                      <a:ln w="38100">
                        <a:noFill/>
                      </a:ln>
                    </p:spPr>
                  </p:pic>
                </p:oleObj>
              </mc:Fallback>
            </mc:AlternateContent>
          </a:graphicData>
        </a:graphic>
      </p:graphicFrame>
      <p:grpSp>
        <p:nvGrpSpPr>
          <p:cNvPr id="2" name="Group 2"/>
          <p:cNvGrpSpPr/>
          <p:nvPr/>
        </p:nvGrpSpPr>
        <p:grpSpPr>
          <a:xfrm>
            <a:off x="1875314" y="626163"/>
            <a:ext cx="1008250" cy="935211"/>
            <a:chOff x="3742" y="1888"/>
            <a:chExt cx="635" cy="589"/>
          </a:xfrm>
        </p:grpSpPr>
        <p:grpSp>
          <p:nvGrpSpPr>
            <p:cNvPr id="7183" name="Group 3"/>
            <p:cNvGrpSpPr/>
            <p:nvPr/>
          </p:nvGrpSpPr>
          <p:grpSpPr>
            <a:xfrm>
              <a:off x="3742" y="1888"/>
              <a:ext cx="635" cy="589"/>
              <a:chOff x="432" y="1197"/>
              <a:chExt cx="672" cy="672"/>
            </a:xfrm>
          </p:grpSpPr>
          <p:sp>
            <p:nvSpPr>
              <p:cNvPr id="7185" name="Freeform 4"/>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186" name="Rectangle 5"/>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187" name="Rectangle 6"/>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7188" name="Rectangle 7"/>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7184" name="Text Box 8"/>
            <p:cNvSpPr txBox="1"/>
            <p:nvPr/>
          </p:nvSpPr>
          <p:spPr>
            <a:xfrm>
              <a:off x="3781" y="2115"/>
              <a:ext cx="596"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a:latin typeface="Times New Roman" panose="02020603050405020304" pitchFamily="18" charset="0"/>
                  <a:ea typeface="楷体_GB2312" panose="02010609030101010101" pitchFamily="49" charset="-122"/>
                </a:rPr>
                <a:t>1</a:t>
              </a:r>
              <a:endParaRPr lang="en-US" altLang="zh-CN" sz="800" b="1">
                <a:latin typeface="Times New Roman" panose="02020603050405020304" pitchFamily="18" charset="0"/>
                <a:ea typeface="楷体_GB2312" panose="02010609030101010101" pitchFamily="49" charset="-122"/>
              </a:endParaRPr>
            </a:p>
          </p:txBody>
        </p:sp>
      </p:grpSp>
      <p:sp>
        <p:nvSpPr>
          <p:cNvPr id="3" name="标题 2"/>
          <p:cNvSpPr>
            <a:spLocks noGrp="1"/>
          </p:cNvSpPr>
          <p:nvPr/>
        </p:nvSpPr>
        <p:spPr>
          <a:xfrm>
            <a:off x="1326515" y="143510"/>
            <a:ext cx="8229600" cy="752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a:t>特征值和特征向量求解</a:t>
            </a:r>
            <a:endParaRPr lang="en-US" altLang="zh-CN"/>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wipe(up)">
                                      <p:cBhvr>
                                        <p:cTn id="13" dur="3000"/>
                                        <p:tgtEl>
                                          <p:spTgt spid="61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6722"/>
                                        </p:tgtEl>
                                        <p:attrNameLst>
                                          <p:attrName>style.visibility</p:attrName>
                                        </p:attrNameLst>
                                      </p:cBhvr>
                                      <p:to>
                                        <p:strVal val="visible"/>
                                      </p:to>
                                    </p:set>
                                    <p:animEffect transition="in" filter="wipe(left)">
                                      <p:cBhvr>
                                        <p:cTn id="18" dur="500"/>
                                        <p:tgtEl>
                                          <p:spTgt spid="2867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6726"/>
                                        </p:tgtEl>
                                        <p:attrNameLst>
                                          <p:attrName>style.visibility</p:attrName>
                                        </p:attrNameLst>
                                      </p:cBhvr>
                                      <p:to>
                                        <p:strVal val="visible"/>
                                      </p:to>
                                    </p:set>
                                    <p:animEffect transition="in" filter="wipe(left)">
                                      <p:cBhvr>
                                        <p:cTn id="23" dur="500"/>
                                        <p:tgtEl>
                                          <p:spTgt spid="2867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6727"/>
                                        </p:tgtEl>
                                        <p:attrNameLst>
                                          <p:attrName>style.visibility</p:attrName>
                                        </p:attrNameLst>
                                      </p:cBhvr>
                                      <p:to>
                                        <p:strVal val="visible"/>
                                      </p:to>
                                    </p:set>
                                    <p:animEffect transition="in" filter="wipe(left)">
                                      <p:cBhvr>
                                        <p:cTn id="28" dur="500"/>
                                        <p:tgtEl>
                                          <p:spTgt spid="2867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6728"/>
                                        </p:tgtEl>
                                        <p:attrNameLst>
                                          <p:attrName>style.visibility</p:attrName>
                                        </p:attrNameLst>
                                      </p:cBhvr>
                                      <p:to>
                                        <p:strVal val="visible"/>
                                      </p:to>
                                    </p:set>
                                    <p:animEffect transition="in" filter="wipe(left)">
                                      <p:cBhvr>
                                        <p:cTn id="33" dur="500"/>
                                        <p:tgtEl>
                                          <p:spTgt spid="2867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86729"/>
                                        </p:tgtEl>
                                        <p:attrNameLst>
                                          <p:attrName>style.visibility</p:attrName>
                                        </p:attrNameLst>
                                      </p:cBhvr>
                                      <p:to>
                                        <p:strVal val="visible"/>
                                      </p:to>
                                    </p:set>
                                    <p:animEffect transition="in" filter="wipe(left)">
                                      <p:cBhvr>
                                        <p:cTn id="38" dur="500"/>
                                        <p:tgtEl>
                                          <p:spTgt spid="2867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6730"/>
                                        </p:tgtEl>
                                        <p:attrNameLst>
                                          <p:attrName>style.visibility</p:attrName>
                                        </p:attrNameLst>
                                      </p:cBhvr>
                                      <p:to>
                                        <p:strVal val="visible"/>
                                      </p:to>
                                    </p:set>
                                    <p:animEffect transition="in" filter="wipe(left)">
                                      <p:cBhvr>
                                        <p:cTn id="43" dur="500"/>
                                        <p:tgtEl>
                                          <p:spTgt spid="28673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86731"/>
                                        </p:tgtEl>
                                        <p:attrNameLst>
                                          <p:attrName>style.visibility</p:attrName>
                                        </p:attrNameLst>
                                      </p:cBhvr>
                                      <p:to>
                                        <p:strVal val="visible"/>
                                      </p:to>
                                    </p:set>
                                    <p:animEffect transition="in" filter="wipe(left)">
                                      <p:cBhvr>
                                        <p:cTn id="48" dur="500"/>
                                        <p:tgtEl>
                                          <p:spTgt spid="286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7170" name="Object 2"/>
          <p:cNvGraphicFramePr>
            <a:graphicFrameLocks noChangeAspect="1"/>
          </p:cNvGraphicFramePr>
          <p:nvPr/>
        </p:nvGraphicFramePr>
        <p:xfrm>
          <a:off x="2522511" y="571606"/>
          <a:ext cx="3645575" cy="978081"/>
        </p:xfrm>
        <a:graphic>
          <a:graphicData uri="http://schemas.openxmlformats.org/presentationml/2006/ole">
            <mc:AlternateContent xmlns:mc="http://schemas.openxmlformats.org/markup-compatibility/2006">
              <mc:Choice xmlns:v="urn:schemas-microsoft-com:vml" Requires="v">
                <p:oleObj spid="_x0000_s88065" name="" r:id="rId1" imgW="87477600" imgH="23469600" progId="">
                  <p:embed/>
                </p:oleObj>
              </mc:Choice>
              <mc:Fallback>
                <p:oleObj name="" r:id="rId1" imgW="87477600" imgH="23469600" progId="">
                  <p:embed/>
                  <p:pic>
                    <p:nvPicPr>
                      <p:cNvPr id="0" name="图片 88064"/>
                      <p:cNvPicPr>
                        <a:picLocks noChangeAspect="1"/>
                      </p:cNvPicPr>
                      <p:nvPr/>
                    </p:nvPicPr>
                    <p:blipFill>
                      <a:blip r:embed="rId2"/>
                      <a:stretch>
                        <a:fillRect/>
                      </a:stretch>
                    </p:blipFill>
                    <p:spPr>
                      <a:xfrm>
                        <a:off x="2522511" y="571606"/>
                        <a:ext cx="3645575" cy="978081"/>
                      </a:xfrm>
                      <a:prstGeom prst="rect">
                        <a:avLst/>
                      </a:prstGeom>
                      <a:noFill/>
                      <a:ln w="38100">
                        <a:noFill/>
                      </a:ln>
                    </p:spPr>
                  </p:pic>
                </p:oleObj>
              </mc:Fallback>
            </mc:AlternateContent>
          </a:graphicData>
        </a:graphic>
      </p:graphicFrame>
      <p:graphicFrame>
        <p:nvGraphicFramePr>
          <p:cNvPr id="287747" name="Object 3"/>
          <p:cNvGraphicFramePr>
            <a:graphicFrameLocks noChangeAspect="1"/>
          </p:cNvGraphicFramePr>
          <p:nvPr/>
        </p:nvGraphicFramePr>
        <p:xfrm>
          <a:off x="2782838" y="1629594"/>
          <a:ext cx="1733741" cy="576064"/>
        </p:xfrm>
        <a:graphic>
          <a:graphicData uri="http://schemas.openxmlformats.org/presentationml/2006/ole">
            <mc:AlternateContent xmlns:mc="http://schemas.openxmlformats.org/markup-compatibility/2006">
              <mc:Choice xmlns:v="urn:schemas-microsoft-com:vml" Requires="v">
                <p:oleObj spid="_x0000_s88066" name="Equation" r:id="rId3" imgW="13411200" imgH="6096000" progId="Equation.DSMT4">
                  <p:embed/>
                </p:oleObj>
              </mc:Choice>
              <mc:Fallback>
                <p:oleObj name="Equation" r:id="rId3" imgW="13411200" imgH="6096000" progId="Equation.DSMT4">
                  <p:embed/>
                  <p:pic>
                    <p:nvPicPr>
                      <p:cNvPr id="0" name="图片 88065"/>
                      <p:cNvPicPr>
                        <a:picLocks noChangeAspect="1"/>
                      </p:cNvPicPr>
                      <p:nvPr/>
                    </p:nvPicPr>
                    <p:blipFill>
                      <a:blip r:embed="rId4"/>
                      <a:stretch>
                        <a:fillRect/>
                      </a:stretch>
                    </p:blipFill>
                    <p:spPr>
                      <a:xfrm>
                        <a:off x="2782838" y="1629594"/>
                        <a:ext cx="1733741" cy="576064"/>
                      </a:xfrm>
                      <a:prstGeom prst="rect">
                        <a:avLst/>
                      </a:prstGeom>
                      <a:noFill/>
                      <a:ln w="38100">
                        <a:noFill/>
                      </a:ln>
                    </p:spPr>
                  </p:pic>
                </p:oleObj>
              </mc:Fallback>
            </mc:AlternateContent>
          </a:graphicData>
        </a:graphic>
      </p:graphicFrame>
      <p:graphicFrame>
        <p:nvGraphicFramePr>
          <p:cNvPr id="287748" name="Object 4"/>
          <p:cNvGraphicFramePr>
            <a:graphicFrameLocks noChangeAspect="1"/>
          </p:cNvGraphicFramePr>
          <p:nvPr/>
        </p:nvGraphicFramePr>
        <p:xfrm>
          <a:off x="4451681" y="1500466"/>
          <a:ext cx="5675973" cy="978081"/>
        </p:xfrm>
        <a:graphic>
          <a:graphicData uri="http://schemas.openxmlformats.org/presentationml/2006/ole">
            <mc:AlternateContent xmlns:mc="http://schemas.openxmlformats.org/markup-compatibility/2006">
              <mc:Choice xmlns:v="urn:schemas-microsoft-com:vml" Requires="v">
                <p:oleObj spid="_x0000_s88067" name="" r:id="rId5" imgW="138074400" imgH="23469600" progId="">
                  <p:embed/>
                </p:oleObj>
              </mc:Choice>
              <mc:Fallback>
                <p:oleObj name="" r:id="rId5" imgW="138074400" imgH="23469600" progId="">
                  <p:embed/>
                  <p:pic>
                    <p:nvPicPr>
                      <p:cNvPr id="0" name="图片 88066"/>
                      <p:cNvPicPr>
                        <a:picLocks noChangeAspect="1"/>
                      </p:cNvPicPr>
                      <p:nvPr/>
                    </p:nvPicPr>
                    <p:blipFill>
                      <a:blip r:embed="rId6"/>
                      <a:stretch>
                        <a:fillRect/>
                      </a:stretch>
                    </p:blipFill>
                    <p:spPr>
                      <a:xfrm>
                        <a:off x="4451681" y="1500466"/>
                        <a:ext cx="5675973" cy="978081"/>
                      </a:xfrm>
                      <a:prstGeom prst="rect">
                        <a:avLst/>
                      </a:prstGeom>
                      <a:noFill/>
                      <a:ln w="38100">
                        <a:noFill/>
                      </a:ln>
                    </p:spPr>
                  </p:pic>
                </p:oleObj>
              </mc:Fallback>
            </mc:AlternateContent>
          </a:graphicData>
        </a:graphic>
      </p:graphicFrame>
      <p:graphicFrame>
        <p:nvGraphicFramePr>
          <p:cNvPr id="287749" name="Object 5"/>
          <p:cNvGraphicFramePr>
            <a:graphicFrameLocks noChangeAspect="1"/>
          </p:cNvGraphicFramePr>
          <p:nvPr/>
        </p:nvGraphicFramePr>
        <p:xfrm>
          <a:off x="2093807" y="2429325"/>
          <a:ext cx="7621411" cy="1511580"/>
        </p:xfrm>
        <a:graphic>
          <a:graphicData uri="http://schemas.openxmlformats.org/presentationml/2006/ole">
            <mc:AlternateContent xmlns:mc="http://schemas.openxmlformats.org/markup-compatibility/2006">
              <mc:Choice xmlns:v="urn:schemas-microsoft-com:vml" Requires="v">
                <p:oleObj spid="_x0000_s88068" name="" r:id="rId7" imgW="178917600" imgH="36271200" progId="">
                  <p:embed/>
                </p:oleObj>
              </mc:Choice>
              <mc:Fallback>
                <p:oleObj name="" r:id="rId7" imgW="178917600" imgH="36271200" progId="">
                  <p:embed/>
                  <p:pic>
                    <p:nvPicPr>
                      <p:cNvPr id="0" name="图片 88067"/>
                      <p:cNvPicPr>
                        <a:picLocks noChangeAspect="1"/>
                      </p:cNvPicPr>
                      <p:nvPr/>
                    </p:nvPicPr>
                    <p:blipFill>
                      <a:blip r:embed="rId8"/>
                      <a:stretch>
                        <a:fillRect/>
                      </a:stretch>
                    </p:blipFill>
                    <p:spPr>
                      <a:xfrm>
                        <a:off x="2093807" y="2429325"/>
                        <a:ext cx="7621411" cy="1511580"/>
                      </a:xfrm>
                      <a:prstGeom prst="rect">
                        <a:avLst/>
                      </a:prstGeom>
                      <a:noFill/>
                      <a:ln w="38100">
                        <a:noFill/>
                      </a:ln>
                    </p:spPr>
                  </p:pic>
                </p:oleObj>
              </mc:Fallback>
            </mc:AlternateContent>
          </a:graphicData>
        </a:graphic>
      </p:graphicFrame>
      <p:graphicFrame>
        <p:nvGraphicFramePr>
          <p:cNvPr id="287750" name="Object 6"/>
          <p:cNvGraphicFramePr>
            <a:graphicFrameLocks noChangeAspect="1"/>
          </p:cNvGraphicFramePr>
          <p:nvPr/>
        </p:nvGraphicFramePr>
        <p:xfrm>
          <a:off x="2308159" y="4072692"/>
          <a:ext cx="7087912" cy="1536985"/>
        </p:xfrm>
        <a:graphic>
          <a:graphicData uri="http://schemas.openxmlformats.org/presentationml/2006/ole">
            <mc:AlternateContent xmlns:mc="http://schemas.openxmlformats.org/markup-compatibility/2006">
              <mc:Choice xmlns:v="urn:schemas-microsoft-com:vml" Requires="v">
                <p:oleObj spid="_x0000_s88069" name="" r:id="rId9" imgW="157276800" imgH="36880800" progId="">
                  <p:embed/>
                </p:oleObj>
              </mc:Choice>
              <mc:Fallback>
                <p:oleObj name="" r:id="rId9" imgW="157276800" imgH="36880800" progId="">
                  <p:embed/>
                  <p:pic>
                    <p:nvPicPr>
                      <p:cNvPr id="0" name="图片 88068"/>
                      <p:cNvPicPr>
                        <a:picLocks noChangeAspect="1"/>
                      </p:cNvPicPr>
                      <p:nvPr/>
                    </p:nvPicPr>
                    <p:blipFill>
                      <a:blip r:embed="rId10"/>
                      <a:stretch>
                        <a:fillRect/>
                      </a:stretch>
                    </p:blipFill>
                    <p:spPr>
                      <a:xfrm>
                        <a:off x="2308159" y="4072692"/>
                        <a:ext cx="7087912" cy="1536985"/>
                      </a:xfrm>
                      <a:prstGeom prst="rect">
                        <a:avLst/>
                      </a:prstGeom>
                      <a:noFill/>
                      <a:ln w="38100">
                        <a:noFill/>
                      </a:ln>
                    </p:spPr>
                  </p:pic>
                </p:oleObj>
              </mc:Fallback>
            </mc:AlternateContent>
          </a:graphicData>
        </a:graphic>
      </p:graphicFrame>
      <p:graphicFrame>
        <p:nvGraphicFramePr>
          <p:cNvPr id="2" name="Object 11"/>
          <p:cNvGraphicFramePr>
            <a:graphicFrameLocks noChangeAspect="1"/>
          </p:cNvGraphicFramePr>
          <p:nvPr/>
        </p:nvGraphicFramePr>
        <p:xfrm>
          <a:off x="1879455" y="5716058"/>
          <a:ext cx="8459766" cy="428704"/>
        </p:xfrm>
        <a:graphic>
          <a:graphicData uri="http://schemas.openxmlformats.org/presentationml/2006/ole">
            <mc:AlternateContent xmlns:mc="http://schemas.openxmlformats.org/markup-compatibility/2006">
              <mc:Choice xmlns:v="urn:schemas-microsoft-com:vml" Requires="v">
                <p:oleObj spid="_x0000_s88070" name="" r:id="rId11" imgW="140512800" imgH="8229600" progId="Equation.DSMT4">
                  <p:embed/>
                </p:oleObj>
              </mc:Choice>
              <mc:Fallback>
                <p:oleObj name="" r:id="rId11" imgW="140512800" imgH="8229600" progId="Equation.DSMT4">
                  <p:embed/>
                  <p:pic>
                    <p:nvPicPr>
                      <p:cNvPr id="0" name="图片 88069"/>
                      <p:cNvPicPr>
                        <a:picLocks noChangeAspect="1"/>
                      </p:cNvPicPr>
                      <p:nvPr/>
                    </p:nvPicPr>
                    <p:blipFill>
                      <a:blip r:embed="rId12"/>
                      <a:stretch>
                        <a:fillRect/>
                      </a:stretch>
                    </p:blipFill>
                    <p:spPr>
                      <a:xfrm>
                        <a:off x="1879455" y="5716058"/>
                        <a:ext cx="8459766" cy="428704"/>
                      </a:xfrm>
                      <a:prstGeom prst="rect">
                        <a:avLst/>
                      </a:prstGeom>
                      <a:noFill/>
                      <a:ln w="38100">
                        <a:noFill/>
                      </a:ln>
                    </p:spPr>
                  </p:pic>
                </p:oleObj>
              </mc:Fallback>
            </mc:AlternateContent>
          </a:graphicData>
        </a:graphic>
      </p:graphicFrame>
      <p:sp>
        <p:nvSpPr>
          <p:cNvPr id="3" name="TextBox 2"/>
          <p:cNvSpPr txBox="1"/>
          <p:nvPr/>
        </p:nvSpPr>
        <p:spPr>
          <a:xfrm>
            <a:off x="1846734" y="1701602"/>
            <a:ext cx="1656184" cy="523220"/>
          </a:xfrm>
          <a:prstGeom prst="rect">
            <a:avLst/>
          </a:prstGeom>
          <a:noFill/>
        </p:spPr>
        <p:txBody>
          <a:bodyPr wrap="square" rtlCol="0">
            <a:spAutoFit/>
          </a:bodyPr>
          <a:lstStyle/>
          <a:p>
            <a:r>
              <a:rPr lang="zh-CN" altLang="en-US" sz="2800" dirty="0" smtClean="0"/>
              <a:t>解得</a:t>
            </a:r>
            <a:endParaRPr lang="zh-CN" altLang="en-US" sz="2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up)">
                                      <p:cBhvr>
                                        <p:cTn id="7" dur="3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7747"/>
                                        </p:tgtEl>
                                        <p:attrNameLst>
                                          <p:attrName>style.visibility</p:attrName>
                                        </p:attrNameLst>
                                      </p:cBhvr>
                                      <p:to>
                                        <p:strVal val="visible"/>
                                      </p:to>
                                    </p:set>
                                    <p:animEffect transition="in" filter="wipe(left)">
                                      <p:cBhvr>
                                        <p:cTn id="16" dur="500"/>
                                        <p:tgtEl>
                                          <p:spTgt spid="2877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7748"/>
                                        </p:tgtEl>
                                        <p:attrNameLst>
                                          <p:attrName>style.visibility</p:attrName>
                                        </p:attrNameLst>
                                      </p:cBhvr>
                                      <p:to>
                                        <p:strVal val="visible"/>
                                      </p:to>
                                    </p:set>
                                    <p:animEffect transition="in" filter="wipe(up)">
                                      <p:cBhvr>
                                        <p:cTn id="21" dur="3000"/>
                                        <p:tgtEl>
                                          <p:spTgt spid="2877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7749"/>
                                        </p:tgtEl>
                                        <p:attrNameLst>
                                          <p:attrName>style.visibility</p:attrName>
                                        </p:attrNameLst>
                                      </p:cBhvr>
                                      <p:to>
                                        <p:strVal val="visible"/>
                                      </p:to>
                                    </p:set>
                                    <p:animEffect transition="in" filter="wipe(left)">
                                      <p:cBhvr>
                                        <p:cTn id="26" dur="500"/>
                                        <p:tgtEl>
                                          <p:spTgt spid="2877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7750"/>
                                        </p:tgtEl>
                                        <p:attrNameLst>
                                          <p:attrName>style.visibility</p:attrName>
                                        </p:attrNameLst>
                                      </p:cBhvr>
                                      <p:to>
                                        <p:strVal val="visible"/>
                                      </p:to>
                                    </p:set>
                                    <p:animEffect transition="in" filter="wipe(left)">
                                      <p:cBhvr>
                                        <p:cTn id="31" dur="500"/>
                                        <p:tgtEl>
                                          <p:spTgt spid="2877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pSp>
        <p:nvGrpSpPr>
          <p:cNvPr id="2" name="Group 2"/>
          <p:cNvGrpSpPr/>
          <p:nvPr/>
        </p:nvGrpSpPr>
        <p:grpSpPr>
          <a:xfrm>
            <a:off x="2347854" y="927272"/>
            <a:ext cx="7786542" cy="1511580"/>
            <a:chOff x="520" y="524"/>
            <a:chExt cx="4904" cy="952"/>
          </a:xfrm>
        </p:grpSpPr>
        <p:sp>
          <p:nvSpPr>
            <p:cNvPr id="9235" name="Text Box 3"/>
            <p:cNvSpPr txBox="1"/>
            <p:nvPr/>
          </p:nvSpPr>
          <p:spPr>
            <a:xfrm>
              <a:off x="520" y="789"/>
              <a:ext cx="227" cy="329"/>
            </a:xfrm>
            <a:prstGeom prst="rect">
              <a:avLst/>
            </a:prstGeom>
            <a:noFill/>
            <a:ln w="9525">
              <a:noFill/>
            </a:ln>
          </p:spPr>
          <p:txBody>
            <a:bodyPr wrap="none">
              <a:spAutoFit/>
            </a:bodyPr>
            <a:lstStyle/>
            <a:p>
              <a:pPr eaLnBrk="1" hangingPunct="1"/>
              <a:r>
                <a:rPr lang="zh-CN" altLang="en-US"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p:txBody>
        </p:sp>
        <p:graphicFrame>
          <p:nvGraphicFramePr>
            <p:cNvPr id="9221" name="Object 5"/>
            <p:cNvGraphicFramePr>
              <a:graphicFrameLocks noChangeAspect="1"/>
            </p:cNvGraphicFramePr>
            <p:nvPr/>
          </p:nvGraphicFramePr>
          <p:xfrm>
            <a:off x="1128" y="524"/>
            <a:ext cx="4296" cy="952"/>
          </p:xfrm>
          <a:graphic>
            <a:graphicData uri="http://schemas.openxmlformats.org/presentationml/2006/ole">
              <mc:AlternateContent xmlns:mc="http://schemas.openxmlformats.org/markup-compatibility/2006">
                <mc:Choice xmlns:v="urn:schemas-microsoft-com:vml" Requires="v">
                  <p:oleObj spid="_x0000_s89089" name="" r:id="rId1" imgW="163677600" imgH="36271200" progId="">
                    <p:embed/>
                  </p:oleObj>
                </mc:Choice>
                <mc:Fallback>
                  <p:oleObj name="" r:id="rId1" imgW="163677600" imgH="36271200" progId="">
                    <p:embed/>
                    <p:pic>
                      <p:nvPicPr>
                        <p:cNvPr id="0" name="图片 89088"/>
                        <p:cNvPicPr>
                          <a:picLocks noChangeAspect="1"/>
                        </p:cNvPicPr>
                        <p:nvPr/>
                      </p:nvPicPr>
                      <p:blipFill>
                        <a:blip r:embed="rId2"/>
                        <a:stretch>
                          <a:fillRect/>
                        </a:stretch>
                      </p:blipFill>
                      <p:spPr>
                        <a:xfrm>
                          <a:off x="1128" y="524"/>
                          <a:ext cx="4296" cy="952"/>
                        </a:xfrm>
                        <a:prstGeom prst="rect">
                          <a:avLst/>
                        </a:prstGeom>
                        <a:noFill/>
                        <a:ln w="38100">
                          <a:noFill/>
                        </a:ln>
                      </p:spPr>
                    </p:pic>
                  </p:oleObj>
                </mc:Fallback>
              </mc:AlternateContent>
            </a:graphicData>
          </a:graphic>
        </p:graphicFrame>
      </p:grpSp>
      <p:sp>
        <p:nvSpPr>
          <p:cNvPr id="288773" name="Text Box 5"/>
          <p:cNvSpPr txBox="1"/>
          <p:nvPr/>
        </p:nvSpPr>
        <p:spPr>
          <a:xfrm>
            <a:off x="2360556" y="2572226"/>
            <a:ext cx="539850" cy="521970"/>
          </a:xfrm>
          <a:prstGeom prst="rect">
            <a:avLst/>
          </a:prstGeom>
          <a:noFill/>
          <a:ln w="9525">
            <a:noFill/>
          </a:ln>
        </p:spPr>
        <p:txBody>
          <a:bodyPr>
            <a:spAutoFit/>
          </a:bodyPr>
          <a:lstStyle/>
          <a:p>
            <a:pPr eaLnBrk="1" hangingPunct="1"/>
            <a:r>
              <a:rPr lang="zh-CN" altLang="en-US" sz="2800" b="1" dirty="0">
                <a:latin typeface="Times New Roman" panose="02020603050405020304" pitchFamily="18" charset="0"/>
                <a:ea typeface="黑体" panose="02010609060101010101" pitchFamily="49" charset="-122"/>
              </a:rPr>
              <a:t>解</a:t>
            </a:r>
            <a:endParaRPr lang="zh-CN" altLang="en-US" sz="2800" dirty="0">
              <a:latin typeface="Times New Roman" panose="02020603050405020304" pitchFamily="18" charset="0"/>
              <a:ea typeface="黑体" panose="02010609060101010101" pitchFamily="49" charset="-122"/>
            </a:endParaRPr>
          </a:p>
        </p:txBody>
      </p:sp>
      <p:graphicFrame>
        <p:nvGraphicFramePr>
          <p:cNvPr id="288774" name="Object 2"/>
          <p:cNvGraphicFramePr>
            <a:graphicFrameLocks noChangeAspect="1"/>
          </p:cNvGraphicFramePr>
          <p:nvPr/>
        </p:nvGraphicFramePr>
        <p:xfrm>
          <a:off x="2690817" y="2686547"/>
          <a:ext cx="7227638" cy="2070483"/>
        </p:xfrm>
        <a:graphic>
          <a:graphicData uri="http://schemas.openxmlformats.org/presentationml/2006/ole">
            <mc:AlternateContent xmlns:mc="http://schemas.openxmlformats.org/markup-compatibility/2006">
              <mc:Choice xmlns:v="urn:schemas-microsoft-com:vml" Requires="v">
                <p:oleObj spid="_x0000_s89090" name="" r:id="rId3" imgW="173431200" imgH="49682400" progId="">
                  <p:embed/>
                </p:oleObj>
              </mc:Choice>
              <mc:Fallback>
                <p:oleObj name="" r:id="rId3" imgW="173431200" imgH="49682400" progId="">
                  <p:embed/>
                  <p:pic>
                    <p:nvPicPr>
                      <p:cNvPr id="0" name="图片 89089"/>
                      <p:cNvPicPr>
                        <a:picLocks noChangeAspect="1"/>
                      </p:cNvPicPr>
                      <p:nvPr/>
                    </p:nvPicPr>
                    <p:blipFill>
                      <a:blip r:embed="rId4"/>
                      <a:stretch>
                        <a:fillRect/>
                      </a:stretch>
                    </p:blipFill>
                    <p:spPr>
                      <a:xfrm>
                        <a:off x="2690817" y="2686547"/>
                        <a:ext cx="7227638" cy="2070483"/>
                      </a:xfrm>
                      <a:prstGeom prst="rect">
                        <a:avLst/>
                      </a:prstGeom>
                      <a:noFill/>
                      <a:ln w="38100">
                        <a:noFill/>
                      </a:ln>
                    </p:spPr>
                  </p:pic>
                </p:oleObj>
              </mc:Fallback>
            </mc:AlternateContent>
          </a:graphicData>
        </a:graphic>
      </p:graphicFrame>
      <p:graphicFrame>
        <p:nvGraphicFramePr>
          <p:cNvPr id="288775" name="Object 3"/>
          <p:cNvGraphicFramePr>
            <a:graphicFrameLocks noChangeAspect="1"/>
          </p:cNvGraphicFramePr>
          <p:nvPr/>
        </p:nvGraphicFramePr>
        <p:xfrm>
          <a:off x="2736864" y="4858650"/>
          <a:ext cx="6444855" cy="541438"/>
        </p:xfrm>
        <a:graphic>
          <a:graphicData uri="http://schemas.openxmlformats.org/presentationml/2006/ole">
            <mc:AlternateContent xmlns:mc="http://schemas.openxmlformats.org/markup-compatibility/2006">
              <mc:Choice xmlns:v="urn:schemas-microsoft-com:vml" Requires="v">
                <p:oleObj spid="_x0000_s89091" name="" r:id="rId5" imgW="65227200" imgH="5486400" progId="Equation.DSMT4">
                  <p:embed/>
                </p:oleObj>
              </mc:Choice>
              <mc:Fallback>
                <p:oleObj name="" r:id="rId5" imgW="65227200" imgH="5486400" progId="Equation.DSMT4">
                  <p:embed/>
                  <p:pic>
                    <p:nvPicPr>
                      <p:cNvPr id="0" name="图片 89090"/>
                      <p:cNvPicPr>
                        <a:picLocks noChangeAspect="1"/>
                      </p:cNvPicPr>
                      <p:nvPr/>
                    </p:nvPicPr>
                    <p:blipFill>
                      <a:blip r:embed="rId6"/>
                      <a:stretch>
                        <a:fillRect/>
                      </a:stretch>
                    </p:blipFill>
                    <p:spPr>
                      <a:xfrm>
                        <a:off x="2736864" y="4858650"/>
                        <a:ext cx="6444855" cy="541438"/>
                      </a:xfrm>
                      <a:prstGeom prst="rect">
                        <a:avLst/>
                      </a:prstGeom>
                      <a:noFill/>
                      <a:ln w="38100">
                        <a:noFill/>
                      </a:ln>
                    </p:spPr>
                  </p:pic>
                </p:oleObj>
              </mc:Fallback>
            </mc:AlternateContent>
          </a:graphicData>
        </a:graphic>
      </p:graphicFrame>
      <p:graphicFrame>
        <p:nvGraphicFramePr>
          <p:cNvPr id="288776" name="Object 4"/>
          <p:cNvGraphicFramePr>
            <a:graphicFrameLocks noChangeAspect="1"/>
          </p:cNvGraphicFramePr>
          <p:nvPr/>
        </p:nvGraphicFramePr>
        <p:xfrm>
          <a:off x="2951215" y="5644608"/>
          <a:ext cx="5309583" cy="431880"/>
        </p:xfrm>
        <a:graphic>
          <a:graphicData uri="http://schemas.openxmlformats.org/presentationml/2006/ole">
            <mc:AlternateContent xmlns:mc="http://schemas.openxmlformats.org/markup-compatibility/2006">
              <mc:Choice xmlns:v="urn:schemas-microsoft-com:vml" Requires="v">
                <p:oleObj spid="_x0000_s89092" name="" r:id="rId7" imgW="127406400" imgH="10363200" progId="">
                  <p:embed/>
                </p:oleObj>
              </mc:Choice>
              <mc:Fallback>
                <p:oleObj name="" r:id="rId7" imgW="127406400" imgH="10363200" progId="">
                  <p:embed/>
                  <p:pic>
                    <p:nvPicPr>
                      <p:cNvPr id="0" name="图片 89091"/>
                      <p:cNvPicPr>
                        <a:picLocks noChangeAspect="1"/>
                      </p:cNvPicPr>
                      <p:nvPr/>
                    </p:nvPicPr>
                    <p:blipFill>
                      <a:blip r:embed="rId8"/>
                      <a:stretch>
                        <a:fillRect/>
                      </a:stretch>
                    </p:blipFill>
                    <p:spPr>
                      <a:xfrm>
                        <a:off x="2951215" y="5644608"/>
                        <a:ext cx="5309583" cy="431880"/>
                      </a:xfrm>
                      <a:prstGeom prst="rect">
                        <a:avLst/>
                      </a:prstGeom>
                      <a:noFill/>
                      <a:ln w="38100">
                        <a:noFill/>
                      </a:ln>
                    </p:spPr>
                  </p:pic>
                </p:oleObj>
              </mc:Fallback>
            </mc:AlternateContent>
          </a:graphicData>
        </a:graphic>
      </p:graphicFrame>
      <p:grpSp>
        <p:nvGrpSpPr>
          <p:cNvPr id="3" name="Group 2"/>
          <p:cNvGrpSpPr/>
          <p:nvPr/>
        </p:nvGrpSpPr>
        <p:grpSpPr>
          <a:xfrm>
            <a:off x="1881327" y="924278"/>
            <a:ext cx="1008249" cy="935210"/>
            <a:chOff x="3742" y="1888"/>
            <a:chExt cx="635" cy="589"/>
          </a:xfrm>
        </p:grpSpPr>
        <p:grpSp>
          <p:nvGrpSpPr>
            <p:cNvPr id="9229" name="Group 3"/>
            <p:cNvGrpSpPr/>
            <p:nvPr/>
          </p:nvGrpSpPr>
          <p:grpSpPr>
            <a:xfrm>
              <a:off x="3742" y="1888"/>
              <a:ext cx="635" cy="589"/>
              <a:chOff x="432" y="1197"/>
              <a:chExt cx="672" cy="672"/>
            </a:xfrm>
          </p:grpSpPr>
          <p:sp>
            <p:nvSpPr>
              <p:cNvPr id="9231" name="Freeform 4"/>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232" name="Rectangle 5"/>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9233" name="Rectangle 6"/>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9234" name="Rectangle 7"/>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9230" name="Text Box 8"/>
            <p:cNvSpPr txBox="1"/>
            <p:nvPr/>
          </p:nvSpPr>
          <p:spPr>
            <a:xfrm>
              <a:off x="3781" y="2115"/>
              <a:ext cx="596"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dirty="0">
                  <a:latin typeface="Times New Roman" panose="02020603050405020304" pitchFamily="18" charset="0"/>
                  <a:ea typeface="楷体_GB2312" panose="02010609030101010101" pitchFamily="49" charset="-122"/>
                </a:rPr>
                <a:t>2</a:t>
              </a:r>
              <a:endParaRPr lang="en-US" altLang="zh-CN" sz="800" b="1" dirty="0">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3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8773"/>
                                        </p:tgtEl>
                                        <p:attrNameLst>
                                          <p:attrName>style.visibility</p:attrName>
                                        </p:attrNameLst>
                                      </p:cBhvr>
                                      <p:to>
                                        <p:strVal val="visible"/>
                                      </p:to>
                                    </p:set>
                                    <p:animEffect transition="in" filter="wipe(left)">
                                      <p:cBhvr>
                                        <p:cTn id="18" dur="500"/>
                                        <p:tgtEl>
                                          <p:spTgt spid="28877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8774"/>
                                        </p:tgtEl>
                                        <p:attrNameLst>
                                          <p:attrName>style.visibility</p:attrName>
                                        </p:attrNameLst>
                                      </p:cBhvr>
                                      <p:to>
                                        <p:strVal val="visible"/>
                                      </p:to>
                                    </p:set>
                                    <p:animEffect transition="in" filter="wipe(left)">
                                      <p:cBhvr>
                                        <p:cTn id="23" dur="500"/>
                                        <p:tgtEl>
                                          <p:spTgt spid="28877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8775"/>
                                        </p:tgtEl>
                                        <p:attrNameLst>
                                          <p:attrName>style.visibility</p:attrName>
                                        </p:attrNameLst>
                                      </p:cBhvr>
                                      <p:to>
                                        <p:strVal val="visible"/>
                                      </p:to>
                                    </p:set>
                                    <p:animEffect transition="in" filter="wipe(left)">
                                      <p:cBhvr>
                                        <p:cTn id="28" dur="500"/>
                                        <p:tgtEl>
                                          <p:spTgt spid="28877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8776"/>
                                        </p:tgtEl>
                                        <p:attrNameLst>
                                          <p:attrName>style.visibility</p:attrName>
                                        </p:attrNameLst>
                                      </p:cBhvr>
                                      <p:to>
                                        <p:strVal val="visible"/>
                                      </p:to>
                                    </p:set>
                                    <p:animEffect transition="in" filter="wipe(left)">
                                      <p:cBhvr>
                                        <p:cTn id="33" dur="500"/>
                                        <p:tgtEl>
                                          <p:spTgt spid="288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9218" name="Object 2"/>
          <p:cNvGraphicFramePr>
            <a:graphicFrameLocks noChangeAspect="1"/>
          </p:cNvGraphicFramePr>
          <p:nvPr/>
        </p:nvGraphicFramePr>
        <p:xfrm>
          <a:off x="2951215" y="785959"/>
          <a:ext cx="5436607" cy="1511580"/>
        </p:xfrm>
        <a:graphic>
          <a:graphicData uri="http://schemas.openxmlformats.org/presentationml/2006/ole">
            <mc:AlternateContent xmlns:mc="http://schemas.openxmlformats.org/markup-compatibility/2006">
              <mc:Choice xmlns:v="urn:schemas-microsoft-com:vml" Requires="v">
                <p:oleObj spid="_x0000_s90113" name="" r:id="rId1" imgW="130454400" imgH="36271200" progId="">
                  <p:embed/>
                </p:oleObj>
              </mc:Choice>
              <mc:Fallback>
                <p:oleObj name="" r:id="rId1" imgW="130454400" imgH="36271200" progId="">
                  <p:embed/>
                  <p:pic>
                    <p:nvPicPr>
                      <p:cNvPr id="0" name="图片 90112"/>
                      <p:cNvPicPr>
                        <a:picLocks noChangeAspect="1"/>
                      </p:cNvPicPr>
                      <p:nvPr/>
                    </p:nvPicPr>
                    <p:blipFill>
                      <a:blip r:embed="rId2"/>
                      <a:stretch>
                        <a:fillRect/>
                      </a:stretch>
                    </p:blipFill>
                    <p:spPr>
                      <a:xfrm>
                        <a:off x="2951215" y="785959"/>
                        <a:ext cx="5436607" cy="1511580"/>
                      </a:xfrm>
                      <a:prstGeom prst="rect">
                        <a:avLst/>
                      </a:prstGeom>
                      <a:noFill/>
                      <a:ln w="38100">
                        <a:noFill/>
                      </a:ln>
                    </p:spPr>
                  </p:pic>
                </p:oleObj>
              </mc:Fallback>
            </mc:AlternateContent>
          </a:graphicData>
        </a:graphic>
      </p:graphicFrame>
      <p:graphicFrame>
        <p:nvGraphicFramePr>
          <p:cNvPr id="289795" name="Object 3"/>
          <p:cNvGraphicFramePr>
            <a:graphicFrameLocks noChangeAspect="1"/>
          </p:cNvGraphicFramePr>
          <p:nvPr/>
        </p:nvGraphicFramePr>
        <p:xfrm>
          <a:off x="2710831" y="2637706"/>
          <a:ext cx="3456384" cy="1511580"/>
        </p:xfrm>
        <a:graphic>
          <a:graphicData uri="http://schemas.openxmlformats.org/presentationml/2006/ole">
            <mc:AlternateContent xmlns:mc="http://schemas.openxmlformats.org/markup-compatibility/2006">
              <mc:Choice xmlns:v="urn:schemas-microsoft-com:vml" Requires="v">
                <p:oleObj spid="_x0000_s90114" name="" r:id="rId3" imgW="115519200" imgH="36271200" progId="">
                  <p:embed/>
                </p:oleObj>
              </mc:Choice>
              <mc:Fallback>
                <p:oleObj name="" r:id="rId3" imgW="115519200" imgH="36271200" progId="">
                  <p:embed/>
                  <p:pic>
                    <p:nvPicPr>
                      <p:cNvPr id="0" name="图片 90113"/>
                      <p:cNvPicPr>
                        <a:picLocks noChangeAspect="1"/>
                      </p:cNvPicPr>
                      <p:nvPr/>
                    </p:nvPicPr>
                    <p:blipFill>
                      <a:blip r:embed="rId4"/>
                      <a:stretch>
                        <a:fillRect/>
                      </a:stretch>
                    </p:blipFill>
                    <p:spPr>
                      <a:xfrm>
                        <a:off x="2710831" y="2637706"/>
                        <a:ext cx="3456384" cy="1511580"/>
                      </a:xfrm>
                      <a:prstGeom prst="rect">
                        <a:avLst/>
                      </a:prstGeom>
                      <a:noFill/>
                      <a:ln w="38100">
                        <a:noFill/>
                      </a:ln>
                    </p:spPr>
                  </p:pic>
                </p:oleObj>
              </mc:Fallback>
            </mc:AlternateContent>
          </a:graphicData>
        </a:graphic>
      </p:graphicFrame>
      <p:graphicFrame>
        <p:nvGraphicFramePr>
          <p:cNvPr id="10244" name="Object 4"/>
          <p:cNvGraphicFramePr>
            <a:graphicFrameLocks noChangeAspect="1"/>
          </p:cNvGraphicFramePr>
          <p:nvPr/>
        </p:nvGraphicFramePr>
        <p:xfrm>
          <a:off x="2278782" y="4149874"/>
          <a:ext cx="7962687" cy="792088"/>
        </p:xfrm>
        <a:graphic>
          <a:graphicData uri="http://schemas.openxmlformats.org/presentationml/2006/ole">
            <mc:AlternateContent xmlns:mc="http://schemas.openxmlformats.org/markup-compatibility/2006">
              <mc:Choice xmlns:v="urn:schemas-microsoft-com:vml" Requires="v">
                <p:oleObj spid="_x0000_s90115" name="Equation" r:id="rId5" imgW="61264800" imgH="6096000" progId="Equation.DSMT4">
                  <p:embed/>
                </p:oleObj>
              </mc:Choice>
              <mc:Fallback>
                <p:oleObj name="Equation" r:id="rId5" imgW="61264800" imgH="6096000" progId="Equation.DSMT4">
                  <p:embed/>
                  <p:pic>
                    <p:nvPicPr>
                      <p:cNvPr id="0" name="图片 90114"/>
                      <p:cNvPicPr>
                        <a:picLocks noChangeAspect="1"/>
                      </p:cNvPicPr>
                      <p:nvPr/>
                    </p:nvPicPr>
                    <p:blipFill>
                      <a:blip r:embed="rId6"/>
                      <a:stretch>
                        <a:fillRect/>
                      </a:stretch>
                    </p:blipFill>
                    <p:spPr>
                      <a:xfrm>
                        <a:off x="2278782" y="4149874"/>
                        <a:ext cx="7962687" cy="792088"/>
                      </a:xfrm>
                      <a:prstGeom prst="rect">
                        <a:avLst/>
                      </a:prstGeom>
                      <a:noFill/>
                      <a:ln w="38100">
                        <a:noFill/>
                      </a:ln>
                    </p:spPr>
                  </p:pic>
                </p:oleObj>
              </mc:Fallback>
            </mc:AlternateContent>
          </a:graphicData>
        </a:graphic>
      </p:graphicFrame>
      <p:graphicFrame>
        <p:nvGraphicFramePr>
          <p:cNvPr id="289797" name="Object 5"/>
          <p:cNvGraphicFramePr>
            <a:graphicFrameLocks noChangeAspect="1"/>
          </p:cNvGraphicFramePr>
          <p:nvPr/>
        </p:nvGraphicFramePr>
        <p:xfrm>
          <a:off x="2665413" y="5430255"/>
          <a:ext cx="5855784" cy="431880"/>
        </p:xfrm>
        <a:graphic>
          <a:graphicData uri="http://schemas.openxmlformats.org/presentationml/2006/ole">
            <mc:AlternateContent xmlns:mc="http://schemas.openxmlformats.org/markup-compatibility/2006">
              <mc:Choice xmlns:v="urn:schemas-microsoft-com:vml" Requires="v">
                <p:oleObj spid="_x0000_s90116" name="" r:id="rId7" imgW="140512800" imgH="10363200" progId="">
                  <p:embed/>
                </p:oleObj>
              </mc:Choice>
              <mc:Fallback>
                <p:oleObj name="" r:id="rId7" imgW="140512800" imgH="10363200" progId="">
                  <p:embed/>
                  <p:pic>
                    <p:nvPicPr>
                      <p:cNvPr id="0" name="图片 90115"/>
                      <p:cNvPicPr>
                        <a:picLocks noChangeAspect="1"/>
                      </p:cNvPicPr>
                      <p:nvPr/>
                    </p:nvPicPr>
                    <p:blipFill>
                      <a:blip r:embed="rId8"/>
                      <a:stretch>
                        <a:fillRect/>
                      </a:stretch>
                    </p:blipFill>
                    <p:spPr>
                      <a:xfrm>
                        <a:off x="2665413" y="5430255"/>
                        <a:ext cx="5855784" cy="431880"/>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30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9795"/>
                                        </p:tgtEl>
                                        <p:attrNameLst>
                                          <p:attrName>style.visibility</p:attrName>
                                        </p:attrNameLst>
                                      </p:cBhvr>
                                      <p:to>
                                        <p:strVal val="visible"/>
                                      </p:to>
                                    </p:set>
                                    <p:animEffect transition="in" filter="wipe(left)">
                                      <p:cBhvr>
                                        <p:cTn id="12" dur="500"/>
                                        <p:tgtEl>
                                          <p:spTgt spid="2897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wipe(left)">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9797"/>
                                        </p:tgtEl>
                                        <p:attrNameLst>
                                          <p:attrName>style.visibility</p:attrName>
                                        </p:attrNameLst>
                                      </p:cBhvr>
                                      <p:to>
                                        <p:strVal val="visible"/>
                                      </p:to>
                                    </p:set>
                                    <p:animEffect transition="in" filter="wipe(left)">
                                      <p:cBhvr>
                                        <p:cTn id="22" dur="500"/>
                                        <p:tgtEl>
                                          <p:spTgt spid="289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10242" name="Object 2"/>
          <p:cNvGraphicFramePr>
            <a:graphicFrameLocks noChangeAspect="1"/>
          </p:cNvGraphicFramePr>
          <p:nvPr/>
        </p:nvGraphicFramePr>
        <p:xfrm>
          <a:off x="2808314" y="2786579"/>
          <a:ext cx="4865001" cy="1511580"/>
        </p:xfrm>
        <a:graphic>
          <a:graphicData uri="http://schemas.openxmlformats.org/presentationml/2006/ole">
            <mc:AlternateContent xmlns:mc="http://schemas.openxmlformats.org/markup-compatibility/2006">
              <mc:Choice xmlns:v="urn:schemas-microsoft-com:vml" Requires="v">
                <p:oleObj spid="_x0000_s91137" name="" r:id="rId1" imgW="116738400" imgH="36271200" progId="">
                  <p:embed/>
                </p:oleObj>
              </mc:Choice>
              <mc:Fallback>
                <p:oleObj name="" r:id="rId1" imgW="116738400" imgH="36271200" progId="">
                  <p:embed/>
                  <p:pic>
                    <p:nvPicPr>
                      <p:cNvPr id="0" name="图片 91136"/>
                      <p:cNvPicPr>
                        <a:picLocks noChangeAspect="1"/>
                      </p:cNvPicPr>
                      <p:nvPr/>
                    </p:nvPicPr>
                    <p:blipFill>
                      <a:blip r:embed="rId2"/>
                      <a:stretch>
                        <a:fillRect/>
                      </a:stretch>
                    </p:blipFill>
                    <p:spPr>
                      <a:xfrm>
                        <a:off x="2808314" y="2786579"/>
                        <a:ext cx="4865001" cy="1511580"/>
                      </a:xfrm>
                      <a:prstGeom prst="rect">
                        <a:avLst/>
                      </a:prstGeom>
                      <a:noFill/>
                      <a:ln w="38100">
                        <a:noFill/>
                      </a:ln>
                    </p:spPr>
                  </p:pic>
                </p:oleObj>
              </mc:Fallback>
            </mc:AlternateContent>
          </a:graphicData>
        </a:graphic>
      </p:graphicFrame>
      <p:graphicFrame>
        <p:nvGraphicFramePr>
          <p:cNvPr id="11267" name="Object 3"/>
          <p:cNvGraphicFramePr>
            <a:graphicFrameLocks noChangeAspect="1"/>
          </p:cNvGraphicFramePr>
          <p:nvPr/>
        </p:nvGraphicFramePr>
        <p:xfrm>
          <a:off x="3142879" y="4509914"/>
          <a:ext cx="6552728" cy="580200"/>
        </p:xfrm>
        <a:graphic>
          <a:graphicData uri="http://schemas.openxmlformats.org/presentationml/2006/ole">
            <mc:AlternateContent xmlns:mc="http://schemas.openxmlformats.org/markup-compatibility/2006">
              <mc:Choice xmlns:v="urn:schemas-microsoft-com:vml" Requires="v">
                <p:oleObj spid="_x0000_s91138" name="Equation" r:id="rId3" imgW="68580000" imgH="6096000" progId="Equation.DSMT4">
                  <p:embed/>
                </p:oleObj>
              </mc:Choice>
              <mc:Fallback>
                <p:oleObj name="Equation" r:id="rId3" imgW="68580000" imgH="6096000" progId="Equation.DSMT4">
                  <p:embed/>
                  <p:pic>
                    <p:nvPicPr>
                      <p:cNvPr id="0" name="图片 91137"/>
                      <p:cNvPicPr>
                        <a:picLocks noChangeAspect="1"/>
                      </p:cNvPicPr>
                      <p:nvPr/>
                    </p:nvPicPr>
                    <p:blipFill>
                      <a:blip r:embed="rId4"/>
                      <a:stretch>
                        <a:fillRect/>
                      </a:stretch>
                    </p:blipFill>
                    <p:spPr>
                      <a:xfrm>
                        <a:off x="3142879" y="4509914"/>
                        <a:ext cx="6552728" cy="580200"/>
                      </a:xfrm>
                      <a:prstGeom prst="rect">
                        <a:avLst/>
                      </a:prstGeom>
                      <a:noFill/>
                      <a:ln w="38100">
                        <a:noFill/>
                      </a:ln>
                    </p:spPr>
                  </p:pic>
                </p:oleObj>
              </mc:Fallback>
            </mc:AlternateContent>
          </a:graphicData>
        </a:graphic>
      </p:graphicFrame>
      <p:graphicFrame>
        <p:nvGraphicFramePr>
          <p:cNvPr id="289798" name="Object 6"/>
          <p:cNvGraphicFramePr>
            <a:graphicFrameLocks noChangeAspect="1"/>
          </p:cNvGraphicFramePr>
          <p:nvPr/>
        </p:nvGraphicFramePr>
        <p:xfrm>
          <a:off x="3022667" y="857409"/>
          <a:ext cx="5271476" cy="1511580"/>
        </p:xfrm>
        <a:graphic>
          <a:graphicData uri="http://schemas.openxmlformats.org/presentationml/2006/ole">
            <mc:AlternateContent xmlns:mc="http://schemas.openxmlformats.org/markup-compatibility/2006">
              <mc:Choice xmlns:v="urn:schemas-microsoft-com:vml" Requires="v">
                <p:oleObj spid="_x0000_s91139" name="" r:id="rId5" imgW="126492000" imgH="36271200" progId="">
                  <p:embed/>
                </p:oleObj>
              </mc:Choice>
              <mc:Fallback>
                <p:oleObj name="" r:id="rId5" imgW="126492000" imgH="36271200" progId="">
                  <p:embed/>
                  <p:pic>
                    <p:nvPicPr>
                      <p:cNvPr id="0" name="图片 91138"/>
                      <p:cNvPicPr>
                        <a:picLocks noChangeAspect="1"/>
                      </p:cNvPicPr>
                      <p:nvPr/>
                    </p:nvPicPr>
                    <p:blipFill>
                      <a:blip r:embed="rId6"/>
                      <a:stretch>
                        <a:fillRect/>
                      </a:stretch>
                    </p:blipFill>
                    <p:spPr>
                      <a:xfrm>
                        <a:off x="3022667" y="857409"/>
                        <a:ext cx="5271476" cy="1511580"/>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9798"/>
                                        </p:tgtEl>
                                        <p:attrNameLst>
                                          <p:attrName>style.visibility</p:attrName>
                                        </p:attrNameLst>
                                      </p:cBhvr>
                                      <p:to>
                                        <p:strVal val="visible"/>
                                      </p:to>
                                    </p:set>
                                    <p:animEffect transition="in" filter="wipe(left)">
                                      <p:cBhvr>
                                        <p:cTn id="7" dur="500"/>
                                        <p:tgtEl>
                                          <p:spTgt spid="2897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left)">
                                      <p:cBhvr>
                                        <p:cTn id="12" dur="50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wipe(left)">
                                      <p:cBhvr>
                                        <p:cTn id="1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pSp>
        <p:nvGrpSpPr>
          <p:cNvPr id="2" name="Group 2"/>
          <p:cNvGrpSpPr/>
          <p:nvPr/>
        </p:nvGrpSpPr>
        <p:grpSpPr>
          <a:xfrm>
            <a:off x="2665413" y="928860"/>
            <a:ext cx="7605533" cy="1511580"/>
            <a:chOff x="855" y="528"/>
            <a:chExt cx="4790" cy="952"/>
          </a:xfrm>
        </p:grpSpPr>
        <p:sp>
          <p:nvSpPr>
            <p:cNvPr id="12308" name="Text Box 3"/>
            <p:cNvSpPr txBox="1"/>
            <p:nvPr/>
          </p:nvSpPr>
          <p:spPr>
            <a:xfrm>
              <a:off x="855" y="844"/>
              <a:ext cx="452" cy="329"/>
            </a:xfrm>
            <a:prstGeom prst="rect">
              <a:avLst/>
            </a:prstGeom>
            <a:noFill/>
            <a:ln w="9525">
              <a:noFill/>
            </a:ln>
          </p:spPr>
          <p:txBody>
            <a:bodyPr wrap="none">
              <a:spAutoFit/>
            </a:bodyPr>
            <a:lstStyle/>
            <a:p>
              <a:pPr eaLnBrk="1" hangingPunct="1"/>
              <a:r>
                <a:rPr lang="zh-CN" altLang="en-US" sz="2800" dirty="0">
                  <a:solidFill>
                    <a:schemeClr val="bg2"/>
                  </a:solidFill>
                  <a:latin typeface="Times New Roman" panose="02020603050405020304" pitchFamily="18" charset="0"/>
                </a:rPr>
                <a:t>  </a:t>
              </a:r>
              <a:r>
                <a:rPr lang="zh-CN" altLang="en-US" sz="2800" b="1" dirty="0">
                  <a:latin typeface="Times New Roman" panose="02020603050405020304" pitchFamily="18" charset="0"/>
                </a:rPr>
                <a:t>设</a:t>
              </a:r>
              <a:endParaRPr lang="zh-CN" altLang="en-US" sz="2400" dirty="0">
                <a:latin typeface="Times New Roman" panose="02020603050405020304" pitchFamily="18" charset="0"/>
              </a:endParaRPr>
            </a:p>
          </p:txBody>
        </p:sp>
        <p:graphicFrame>
          <p:nvGraphicFramePr>
            <p:cNvPr id="12294" name="Object 6"/>
            <p:cNvGraphicFramePr>
              <a:graphicFrameLocks noChangeAspect="1"/>
            </p:cNvGraphicFramePr>
            <p:nvPr/>
          </p:nvGraphicFramePr>
          <p:xfrm>
            <a:off x="1352" y="528"/>
            <a:ext cx="1624" cy="952"/>
          </p:xfrm>
          <a:graphic>
            <a:graphicData uri="http://schemas.openxmlformats.org/presentationml/2006/ole">
              <mc:AlternateContent xmlns:mc="http://schemas.openxmlformats.org/markup-compatibility/2006">
                <mc:Choice xmlns:v="urn:schemas-microsoft-com:vml" Requires="v">
                  <p:oleObj spid="_x0000_s92161" name="" r:id="rId1" imgW="61874400" imgH="36271200" progId="">
                    <p:embed/>
                  </p:oleObj>
                </mc:Choice>
                <mc:Fallback>
                  <p:oleObj name="" r:id="rId1" imgW="61874400" imgH="36271200" progId="">
                    <p:embed/>
                    <p:pic>
                      <p:nvPicPr>
                        <p:cNvPr id="0" name="图片 92160"/>
                        <p:cNvPicPr>
                          <a:picLocks noChangeAspect="1"/>
                        </p:cNvPicPr>
                        <p:nvPr/>
                      </p:nvPicPr>
                      <p:blipFill>
                        <a:blip r:embed="rId2"/>
                        <a:stretch>
                          <a:fillRect/>
                        </a:stretch>
                      </p:blipFill>
                      <p:spPr>
                        <a:xfrm>
                          <a:off x="1352" y="528"/>
                          <a:ext cx="1624" cy="952"/>
                        </a:xfrm>
                        <a:prstGeom prst="rect">
                          <a:avLst/>
                        </a:prstGeom>
                        <a:noFill/>
                        <a:ln w="38100">
                          <a:noFill/>
                        </a:ln>
                      </p:spPr>
                    </p:pic>
                  </p:oleObj>
                </mc:Fallback>
              </mc:AlternateContent>
            </a:graphicData>
          </a:graphic>
        </p:graphicFrame>
        <p:sp>
          <p:nvSpPr>
            <p:cNvPr id="12309" name="Text Box 5"/>
            <p:cNvSpPr txBox="1"/>
            <p:nvPr/>
          </p:nvSpPr>
          <p:spPr>
            <a:xfrm>
              <a:off x="2892" y="816"/>
              <a:ext cx="2753" cy="329"/>
            </a:xfrm>
            <a:prstGeom prst="rect">
              <a:avLst/>
            </a:prstGeom>
            <a:noFill/>
            <a:ln w="9525">
              <a:noFill/>
            </a:ln>
          </p:spPr>
          <p:txBody>
            <a:bodyPr wrap="none">
              <a:spAutoFit/>
            </a:bodyPr>
            <a:lstStyle/>
            <a:p>
              <a:pPr eaLnBrk="1" hangingPunct="1"/>
              <a:r>
                <a:rPr lang="zh-CN" altLang="en-US" sz="2800" b="1" dirty="0">
                  <a:latin typeface="Times New Roman" panose="02020603050405020304" pitchFamily="18" charset="0"/>
                </a:rPr>
                <a:t>求</a:t>
              </a:r>
              <a:r>
                <a:rPr lang="en-US" altLang="zh-CN" sz="2800" b="1">
                  <a:latin typeface="Times New Roman" panose="02020603050405020304" pitchFamily="18" charset="0"/>
                </a:rPr>
                <a:t>A</a:t>
              </a:r>
              <a:r>
                <a:rPr lang="zh-CN" altLang="en-US" sz="2800" b="1" dirty="0">
                  <a:latin typeface="Times New Roman" panose="02020603050405020304" pitchFamily="18" charset="0"/>
                </a:rPr>
                <a:t>的特征值与特征向量．</a:t>
              </a:r>
              <a:endParaRPr lang="zh-CN" altLang="en-US" sz="2800" dirty="0">
                <a:latin typeface="Times New Roman" panose="02020603050405020304" pitchFamily="18" charset="0"/>
              </a:endParaRPr>
            </a:p>
          </p:txBody>
        </p:sp>
      </p:grpSp>
      <p:sp>
        <p:nvSpPr>
          <p:cNvPr id="291846" name="Text Box 6"/>
          <p:cNvSpPr txBox="1"/>
          <p:nvPr/>
        </p:nvSpPr>
        <p:spPr>
          <a:xfrm>
            <a:off x="2360556" y="2667494"/>
            <a:ext cx="539850" cy="521970"/>
          </a:xfrm>
          <a:prstGeom prst="rect">
            <a:avLst/>
          </a:prstGeom>
          <a:noFill/>
          <a:ln w="9525">
            <a:noFill/>
          </a:ln>
        </p:spPr>
        <p:txBody>
          <a:bodyPr>
            <a:spAutoFit/>
          </a:bodyPr>
          <a:lstStyle/>
          <a:p>
            <a:pPr eaLnBrk="1" hangingPunct="1"/>
            <a:r>
              <a:rPr lang="zh-CN" altLang="en-US" sz="2800" b="1" dirty="0">
                <a:latin typeface="Times New Roman" panose="02020603050405020304" pitchFamily="18" charset="0"/>
                <a:ea typeface="黑体" panose="02010609060101010101" pitchFamily="49" charset="-122"/>
              </a:rPr>
              <a:t>解</a:t>
            </a:r>
            <a:endParaRPr lang="zh-CN" altLang="en-US" sz="2800" dirty="0">
              <a:latin typeface="Times New Roman" panose="02020603050405020304" pitchFamily="18" charset="0"/>
              <a:ea typeface="黑体" panose="02010609060101010101" pitchFamily="49" charset="-122"/>
            </a:endParaRPr>
          </a:p>
        </p:txBody>
      </p:sp>
      <p:graphicFrame>
        <p:nvGraphicFramePr>
          <p:cNvPr id="291847" name="Object 2"/>
          <p:cNvGraphicFramePr>
            <a:graphicFrameLocks noChangeAspect="1"/>
          </p:cNvGraphicFramePr>
          <p:nvPr/>
        </p:nvGraphicFramePr>
        <p:xfrm>
          <a:off x="2957567" y="2781815"/>
          <a:ext cx="4941215" cy="1511580"/>
        </p:xfrm>
        <a:graphic>
          <a:graphicData uri="http://schemas.openxmlformats.org/presentationml/2006/ole">
            <mc:AlternateContent xmlns:mc="http://schemas.openxmlformats.org/markup-compatibility/2006">
              <mc:Choice xmlns:v="urn:schemas-microsoft-com:vml" Requires="v">
                <p:oleObj spid="_x0000_s92162" name="" r:id="rId3" imgW="118567200" imgH="36271200" progId="">
                  <p:embed/>
                </p:oleObj>
              </mc:Choice>
              <mc:Fallback>
                <p:oleObj name="" r:id="rId3" imgW="118567200" imgH="36271200" progId="">
                  <p:embed/>
                  <p:pic>
                    <p:nvPicPr>
                      <p:cNvPr id="0" name="图片 92161"/>
                      <p:cNvPicPr>
                        <a:picLocks noChangeAspect="1"/>
                      </p:cNvPicPr>
                      <p:nvPr/>
                    </p:nvPicPr>
                    <p:blipFill>
                      <a:blip r:embed="rId4"/>
                      <a:stretch>
                        <a:fillRect/>
                      </a:stretch>
                    </p:blipFill>
                    <p:spPr>
                      <a:xfrm>
                        <a:off x="2957567" y="2781815"/>
                        <a:ext cx="4941215" cy="1511580"/>
                      </a:xfrm>
                      <a:prstGeom prst="rect">
                        <a:avLst/>
                      </a:prstGeom>
                      <a:noFill/>
                      <a:ln w="38100">
                        <a:noFill/>
                      </a:ln>
                    </p:spPr>
                  </p:pic>
                </p:oleObj>
              </mc:Fallback>
            </mc:AlternateContent>
          </a:graphicData>
        </a:graphic>
      </p:graphicFrame>
      <p:graphicFrame>
        <p:nvGraphicFramePr>
          <p:cNvPr id="291848" name="Object 3"/>
          <p:cNvGraphicFramePr>
            <a:graphicFrameLocks noChangeAspect="1"/>
          </p:cNvGraphicFramePr>
          <p:nvPr/>
        </p:nvGraphicFramePr>
        <p:xfrm>
          <a:off x="4265909" y="4325151"/>
          <a:ext cx="2794517" cy="493804"/>
        </p:xfrm>
        <a:graphic>
          <a:graphicData uri="http://schemas.openxmlformats.org/presentationml/2006/ole">
            <mc:AlternateContent xmlns:mc="http://schemas.openxmlformats.org/markup-compatibility/2006">
              <mc:Choice xmlns:v="urn:schemas-microsoft-com:vml" Requires="v">
                <p:oleObj spid="_x0000_s92163" name="" r:id="rId5" imgW="67056000" imgH="11887200" progId="">
                  <p:embed/>
                </p:oleObj>
              </mc:Choice>
              <mc:Fallback>
                <p:oleObj name="" r:id="rId5" imgW="67056000" imgH="11887200" progId="">
                  <p:embed/>
                  <p:pic>
                    <p:nvPicPr>
                      <p:cNvPr id="0" name="图片 92162"/>
                      <p:cNvPicPr>
                        <a:picLocks noChangeAspect="1"/>
                      </p:cNvPicPr>
                      <p:nvPr/>
                    </p:nvPicPr>
                    <p:blipFill>
                      <a:blip r:embed="rId6"/>
                      <a:stretch>
                        <a:fillRect/>
                      </a:stretch>
                    </p:blipFill>
                    <p:spPr>
                      <a:xfrm>
                        <a:off x="4265909" y="4325151"/>
                        <a:ext cx="2794517" cy="493804"/>
                      </a:xfrm>
                      <a:prstGeom prst="rect">
                        <a:avLst/>
                      </a:prstGeom>
                      <a:noFill/>
                      <a:ln w="38100">
                        <a:noFill/>
                      </a:ln>
                    </p:spPr>
                  </p:pic>
                </p:oleObj>
              </mc:Fallback>
            </mc:AlternateContent>
          </a:graphicData>
        </a:graphic>
      </p:graphicFrame>
      <p:graphicFrame>
        <p:nvGraphicFramePr>
          <p:cNvPr id="291849" name="Object 4"/>
          <p:cNvGraphicFramePr>
            <a:graphicFrameLocks noChangeAspect="1"/>
          </p:cNvGraphicFramePr>
          <p:nvPr/>
        </p:nvGraphicFramePr>
        <p:xfrm>
          <a:off x="2436770" y="4801489"/>
          <a:ext cx="3734491" cy="493804"/>
        </p:xfrm>
        <a:graphic>
          <a:graphicData uri="http://schemas.openxmlformats.org/presentationml/2006/ole">
            <mc:AlternateContent xmlns:mc="http://schemas.openxmlformats.org/markup-compatibility/2006">
              <mc:Choice xmlns:v="urn:schemas-microsoft-com:vml" Requires="v">
                <p:oleObj spid="_x0000_s92164" name="" r:id="rId7" imgW="89611200" imgH="11887200" progId="">
                  <p:embed/>
                </p:oleObj>
              </mc:Choice>
              <mc:Fallback>
                <p:oleObj name="" r:id="rId7" imgW="89611200" imgH="11887200" progId="">
                  <p:embed/>
                  <p:pic>
                    <p:nvPicPr>
                      <p:cNvPr id="0" name="图片 92163"/>
                      <p:cNvPicPr>
                        <a:picLocks noChangeAspect="1"/>
                      </p:cNvPicPr>
                      <p:nvPr/>
                    </p:nvPicPr>
                    <p:blipFill>
                      <a:blip r:embed="rId8"/>
                      <a:stretch>
                        <a:fillRect/>
                      </a:stretch>
                    </p:blipFill>
                    <p:spPr>
                      <a:xfrm>
                        <a:off x="2436770" y="4801489"/>
                        <a:ext cx="3734491" cy="493804"/>
                      </a:xfrm>
                      <a:prstGeom prst="rect">
                        <a:avLst/>
                      </a:prstGeom>
                      <a:noFill/>
                      <a:ln w="38100">
                        <a:noFill/>
                      </a:ln>
                    </p:spPr>
                  </p:pic>
                </p:oleObj>
              </mc:Fallback>
            </mc:AlternateContent>
          </a:graphicData>
        </a:graphic>
      </p:graphicFrame>
      <p:graphicFrame>
        <p:nvGraphicFramePr>
          <p:cNvPr id="291850" name="Object 5"/>
          <p:cNvGraphicFramePr>
            <a:graphicFrameLocks noChangeAspect="1"/>
          </p:cNvGraphicFramePr>
          <p:nvPr/>
        </p:nvGraphicFramePr>
        <p:xfrm>
          <a:off x="2436770" y="5442958"/>
          <a:ext cx="5412790" cy="444582"/>
        </p:xfrm>
        <a:graphic>
          <a:graphicData uri="http://schemas.openxmlformats.org/presentationml/2006/ole">
            <mc:AlternateContent xmlns:mc="http://schemas.openxmlformats.org/markup-compatibility/2006">
              <mc:Choice xmlns:v="urn:schemas-microsoft-com:vml" Requires="v">
                <p:oleObj spid="_x0000_s92165" name="" r:id="rId9" imgW="129844800" imgH="10668000" progId="">
                  <p:embed/>
                </p:oleObj>
              </mc:Choice>
              <mc:Fallback>
                <p:oleObj name="" r:id="rId9" imgW="129844800" imgH="10668000" progId="">
                  <p:embed/>
                  <p:pic>
                    <p:nvPicPr>
                      <p:cNvPr id="0" name="图片 92164"/>
                      <p:cNvPicPr>
                        <a:picLocks noChangeAspect="1"/>
                      </p:cNvPicPr>
                      <p:nvPr/>
                    </p:nvPicPr>
                    <p:blipFill>
                      <a:blip r:embed="rId10"/>
                      <a:stretch>
                        <a:fillRect/>
                      </a:stretch>
                    </p:blipFill>
                    <p:spPr>
                      <a:xfrm>
                        <a:off x="2436770" y="5442958"/>
                        <a:ext cx="5412790" cy="444582"/>
                      </a:xfrm>
                      <a:prstGeom prst="rect">
                        <a:avLst/>
                      </a:prstGeom>
                      <a:noFill/>
                      <a:ln w="38100">
                        <a:noFill/>
                      </a:ln>
                    </p:spPr>
                  </p:pic>
                </p:oleObj>
              </mc:Fallback>
            </mc:AlternateContent>
          </a:graphicData>
        </a:graphic>
      </p:graphicFrame>
      <p:grpSp>
        <p:nvGrpSpPr>
          <p:cNvPr id="3" name="Group 2"/>
          <p:cNvGrpSpPr/>
          <p:nvPr/>
        </p:nvGrpSpPr>
        <p:grpSpPr>
          <a:xfrm>
            <a:off x="1701622" y="188948"/>
            <a:ext cx="1008249" cy="935210"/>
            <a:chOff x="3742" y="1888"/>
            <a:chExt cx="635" cy="589"/>
          </a:xfrm>
        </p:grpSpPr>
        <p:grpSp>
          <p:nvGrpSpPr>
            <p:cNvPr id="12302" name="Group 3"/>
            <p:cNvGrpSpPr/>
            <p:nvPr/>
          </p:nvGrpSpPr>
          <p:grpSpPr>
            <a:xfrm>
              <a:off x="3742" y="1888"/>
              <a:ext cx="635" cy="589"/>
              <a:chOff x="432" y="1197"/>
              <a:chExt cx="672" cy="672"/>
            </a:xfrm>
          </p:grpSpPr>
          <p:sp>
            <p:nvSpPr>
              <p:cNvPr id="12304" name="Freeform 4"/>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305" name="Rectangle 5"/>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06" name="Rectangle 6"/>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07" name="Rectangle 7"/>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2303" name="Text Box 8"/>
            <p:cNvSpPr txBox="1"/>
            <p:nvPr/>
          </p:nvSpPr>
          <p:spPr>
            <a:xfrm>
              <a:off x="3781" y="2115"/>
              <a:ext cx="596" cy="330"/>
            </a:xfrm>
            <a:prstGeom prst="rect">
              <a:avLst/>
            </a:prstGeom>
            <a:noFill/>
            <a:ln w="9525">
              <a:noFill/>
            </a:ln>
          </p:spPr>
          <p:txBody>
            <a:bodyPr>
              <a:spAutoFit/>
            </a:bodyPr>
            <a:lstStyle/>
            <a:p>
              <a:r>
                <a:rPr lang="zh-CN" altLang="en-US" sz="2800" b="1" dirty="0" smtClean="0">
                  <a:latin typeface="Times New Roman" panose="02020603050405020304" pitchFamily="18" charset="0"/>
                  <a:ea typeface="楷体_GB2312" panose="02010609030101010101" pitchFamily="49" charset="-122"/>
                </a:rPr>
                <a:t>练习</a:t>
              </a:r>
              <a:endParaRPr lang="en-US" altLang="zh-CN" sz="2800" b="1" dirty="0">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3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1846"/>
                                        </p:tgtEl>
                                        <p:attrNameLst>
                                          <p:attrName>style.visibility</p:attrName>
                                        </p:attrNameLst>
                                      </p:cBhvr>
                                      <p:to>
                                        <p:strVal val="visible"/>
                                      </p:to>
                                    </p:set>
                                    <p:animEffect transition="in" filter="wipe(left)">
                                      <p:cBhvr>
                                        <p:cTn id="18" dur="500"/>
                                        <p:tgtEl>
                                          <p:spTgt spid="2918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1847"/>
                                        </p:tgtEl>
                                        <p:attrNameLst>
                                          <p:attrName>style.visibility</p:attrName>
                                        </p:attrNameLst>
                                      </p:cBhvr>
                                      <p:to>
                                        <p:strVal val="visible"/>
                                      </p:to>
                                    </p:set>
                                    <p:animEffect transition="in" filter="wipe(left)">
                                      <p:cBhvr>
                                        <p:cTn id="23" dur="500"/>
                                        <p:tgtEl>
                                          <p:spTgt spid="2918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91848"/>
                                        </p:tgtEl>
                                        <p:attrNameLst>
                                          <p:attrName>style.visibility</p:attrName>
                                        </p:attrNameLst>
                                      </p:cBhvr>
                                      <p:to>
                                        <p:strVal val="visible"/>
                                      </p:to>
                                    </p:set>
                                    <p:animEffect transition="in" filter="wipe(left)">
                                      <p:cBhvr>
                                        <p:cTn id="28" dur="500"/>
                                        <p:tgtEl>
                                          <p:spTgt spid="2918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91849"/>
                                        </p:tgtEl>
                                        <p:attrNameLst>
                                          <p:attrName>style.visibility</p:attrName>
                                        </p:attrNameLst>
                                      </p:cBhvr>
                                      <p:to>
                                        <p:strVal val="visible"/>
                                      </p:to>
                                    </p:set>
                                    <p:animEffect transition="in" filter="wipe(left)">
                                      <p:cBhvr>
                                        <p:cTn id="33" dur="500"/>
                                        <p:tgtEl>
                                          <p:spTgt spid="2918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91850"/>
                                        </p:tgtEl>
                                        <p:attrNameLst>
                                          <p:attrName>style.visibility</p:attrName>
                                        </p:attrNameLst>
                                      </p:cBhvr>
                                      <p:to>
                                        <p:strVal val="visible"/>
                                      </p:to>
                                    </p:set>
                                    <p:animEffect transition="in" filter="wipe(left)">
                                      <p:cBhvr>
                                        <p:cTn id="38" dur="500"/>
                                        <p:tgtEl>
                                          <p:spTgt spid="291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方阵</a:t>
            </a:r>
            <a:endParaRPr lang="zh-CN" altLang="en-US"/>
          </a:p>
        </p:txBody>
      </p:sp>
      <p:pic>
        <p:nvPicPr>
          <p:cNvPr id="4" name="图片 3"/>
          <p:cNvPicPr>
            <a:picLocks noChangeAspect="1"/>
          </p:cNvPicPr>
          <p:nvPr/>
        </p:nvPicPr>
        <p:blipFill>
          <a:blip r:embed="rId1" cstate="print"/>
          <a:stretch>
            <a:fillRect/>
          </a:stretch>
        </p:blipFill>
        <p:spPr>
          <a:xfrm>
            <a:off x="630555" y="1014730"/>
            <a:ext cx="10257155" cy="5200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12290" name="Object 2"/>
          <p:cNvGraphicFramePr>
            <a:graphicFrameLocks noChangeAspect="1"/>
          </p:cNvGraphicFramePr>
          <p:nvPr/>
        </p:nvGraphicFramePr>
        <p:xfrm>
          <a:off x="2360556" y="941562"/>
          <a:ext cx="5322285" cy="430292"/>
        </p:xfrm>
        <a:graphic>
          <a:graphicData uri="http://schemas.openxmlformats.org/presentationml/2006/ole">
            <mc:AlternateContent xmlns:mc="http://schemas.openxmlformats.org/markup-compatibility/2006">
              <mc:Choice xmlns:v="urn:schemas-microsoft-com:vml" Requires="v">
                <p:oleObj spid="_x0000_s93185" name="" r:id="rId1" imgW="127711200" imgH="10363200" progId="">
                  <p:embed/>
                </p:oleObj>
              </mc:Choice>
              <mc:Fallback>
                <p:oleObj name="" r:id="rId1" imgW="127711200" imgH="10363200" progId="">
                  <p:embed/>
                  <p:pic>
                    <p:nvPicPr>
                      <p:cNvPr id="0" name="图片 93184"/>
                      <p:cNvPicPr>
                        <a:picLocks noChangeAspect="1"/>
                      </p:cNvPicPr>
                      <p:nvPr/>
                    </p:nvPicPr>
                    <p:blipFill>
                      <a:blip r:embed="rId2"/>
                      <a:stretch>
                        <a:fillRect/>
                      </a:stretch>
                    </p:blipFill>
                    <p:spPr>
                      <a:xfrm>
                        <a:off x="2360556" y="941562"/>
                        <a:ext cx="5322285" cy="430292"/>
                      </a:xfrm>
                      <a:prstGeom prst="rect">
                        <a:avLst/>
                      </a:prstGeom>
                      <a:noFill/>
                      <a:ln w="38100">
                        <a:noFill/>
                      </a:ln>
                    </p:spPr>
                  </p:pic>
                </p:oleObj>
              </mc:Fallback>
            </mc:AlternateContent>
          </a:graphicData>
        </a:graphic>
      </p:graphicFrame>
      <p:graphicFrame>
        <p:nvGraphicFramePr>
          <p:cNvPr id="292867" name="Object 3"/>
          <p:cNvGraphicFramePr>
            <a:graphicFrameLocks noChangeAspect="1"/>
          </p:cNvGraphicFramePr>
          <p:nvPr/>
        </p:nvGraphicFramePr>
        <p:xfrm>
          <a:off x="3198911" y="1536985"/>
          <a:ext cx="5512821" cy="1511580"/>
        </p:xfrm>
        <a:graphic>
          <a:graphicData uri="http://schemas.openxmlformats.org/presentationml/2006/ole">
            <mc:AlternateContent xmlns:mc="http://schemas.openxmlformats.org/markup-compatibility/2006">
              <mc:Choice xmlns:v="urn:schemas-microsoft-com:vml" Requires="v">
                <p:oleObj spid="_x0000_s93186" name="" r:id="rId3" imgW="132283200" imgH="36271200" progId="">
                  <p:embed/>
                </p:oleObj>
              </mc:Choice>
              <mc:Fallback>
                <p:oleObj name="" r:id="rId3" imgW="132283200" imgH="36271200" progId="">
                  <p:embed/>
                  <p:pic>
                    <p:nvPicPr>
                      <p:cNvPr id="0" name="图片 93185"/>
                      <p:cNvPicPr>
                        <a:picLocks noChangeAspect="1"/>
                      </p:cNvPicPr>
                      <p:nvPr/>
                    </p:nvPicPr>
                    <p:blipFill>
                      <a:blip r:embed="rId4"/>
                      <a:stretch>
                        <a:fillRect/>
                      </a:stretch>
                    </p:blipFill>
                    <p:spPr>
                      <a:xfrm>
                        <a:off x="3198911" y="1536985"/>
                        <a:ext cx="5512821" cy="1511580"/>
                      </a:xfrm>
                      <a:prstGeom prst="rect">
                        <a:avLst/>
                      </a:prstGeom>
                      <a:noFill/>
                      <a:ln w="38100">
                        <a:noFill/>
                      </a:ln>
                    </p:spPr>
                  </p:pic>
                </p:oleObj>
              </mc:Fallback>
            </mc:AlternateContent>
          </a:graphicData>
        </a:graphic>
      </p:graphicFrame>
      <p:graphicFrame>
        <p:nvGraphicFramePr>
          <p:cNvPr id="292868" name="Object 4"/>
          <p:cNvGraphicFramePr>
            <a:graphicFrameLocks noChangeAspect="1"/>
          </p:cNvGraphicFramePr>
          <p:nvPr/>
        </p:nvGraphicFramePr>
        <p:xfrm>
          <a:off x="2436770" y="3061267"/>
          <a:ext cx="3607468" cy="1511580"/>
        </p:xfrm>
        <a:graphic>
          <a:graphicData uri="http://schemas.openxmlformats.org/presentationml/2006/ole">
            <mc:AlternateContent xmlns:mc="http://schemas.openxmlformats.org/markup-compatibility/2006">
              <mc:Choice xmlns:v="urn:schemas-microsoft-com:vml" Requires="v">
                <p:oleObj spid="_x0000_s93187" name="" r:id="rId5" imgW="86563200" imgH="36271200" progId="">
                  <p:embed/>
                </p:oleObj>
              </mc:Choice>
              <mc:Fallback>
                <p:oleObj name="" r:id="rId5" imgW="86563200" imgH="36271200" progId="">
                  <p:embed/>
                  <p:pic>
                    <p:nvPicPr>
                      <p:cNvPr id="0" name="图片 93186"/>
                      <p:cNvPicPr>
                        <a:picLocks noChangeAspect="1"/>
                      </p:cNvPicPr>
                      <p:nvPr/>
                    </p:nvPicPr>
                    <p:blipFill>
                      <a:blip r:embed="rId6"/>
                      <a:stretch>
                        <a:fillRect/>
                      </a:stretch>
                    </p:blipFill>
                    <p:spPr>
                      <a:xfrm>
                        <a:off x="2436770" y="3061267"/>
                        <a:ext cx="3607468" cy="1511580"/>
                      </a:xfrm>
                      <a:prstGeom prst="rect">
                        <a:avLst/>
                      </a:prstGeom>
                      <a:noFill/>
                      <a:ln w="38100">
                        <a:noFill/>
                      </a:ln>
                    </p:spPr>
                  </p:pic>
                </p:oleObj>
              </mc:Fallback>
            </mc:AlternateContent>
          </a:graphicData>
        </a:graphic>
      </p:graphicFrame>
      <p:graphicFrame>
        <p:nvGraphicFramePr>
          <p:cNvPr id="292869" name="Object 5"/>
          <p:cNvGraphicFramePr>
            <a:graphicFrameLocks noChangeAspect="1"/>
          </p:cNvGraphicFramePr>
          <p:nvPr/>
        </p:nvGraphicFramePr>
        <p:xfrm>
          <a:off x="2455824" y="4661763"/>
          <a:ext cx="5693829" cy="442995"/>
        </p:xfrm>
        <a:graphic>
          <a:graphicData uri="http://schemas.openxmlformats.org/presentationml/2006/ole">
            <mc:AlternateContent xmlns:mc="http://schemas.openxmlformats.org/markup-compatibility/2006">
              <mc:Choice xmlns:v="urn:schemas-microsoft-com:vml" Requires="v">
                <p:oleObj spid="_x0000_s93188" name="" r:id="rId7" imgW="129540000" imgH="10668000" progId="">
                  <p:embed/>
                </p:oleObj>
              </mc:Choice>
              <mc:Fallback>
                <p:oleObj name="" r:id="rId7" imgW="129540000" imgH="10668000" progId="">
                  <p:embed/>
                  <p:pic>
                    <p:nvPicPr>
                      <p:cNvPr id="0" name="图片 93187"/>
                      <p:cNvPicPr>
                        <a:picLocks noChangeAspect="1"/>
                      </p:cNvPicPr>
                      <p:nvPr/>
                    </p:nvPicPr>
                    <p:blipFill>
                      <a:blip r:embed="rId8"/>
                      <a:stretch>
                        <a:fillRect/>
                      </a:stretch>
                    </p:blipFill>
                    <p:spPr>
                      <a:xfrm>
                        <a:off x="2455824" y="4661763"/>
                        <a:ext cx="5693829" cy="442995"/>
                      </a:xfrm>
                      <a:prstGeom prst="rect">
                        <a:avLst/>
                      </a:prstGeom>
                      <a:noFill/>
                      <a:ln w="38100">
                        <a:noFill/>
                      </a:ln>
                    </p:spPr>
                  </p:pic>
                </p:oleObj>
              </mc:Fallback>
            </mc:AlternateContent>
          </a:graphicData>
        </a:graphic>
      </p:graphicFrame>
      <p:graphicFrame>
        <p:nvGraphicFramePr>
          <p:cNvPr id="13318" name="Object 6"/>
          <p:cNvGraphicFramePr>
            <a:graphicFrameLocks noChangeAspect="1"/>
          </p:cNvGraphicFramePr>
          <p:nvPr/>
        </p:nvGraphicFramePr>
        <p:xfrm>
          <a:off x="4294489" y="5230193"/>
          <a:ext cx="2808808" cy="662111"/>
        </p:xfrm>
        <a:graphic>
          <a:graphicData uri="http://schemas.openxmlformats.org/presentationml/2006/ole">
            <mc:AlternateContent xmlns:mc="http://schemas.openxmlformats.org/markup-compatibility/2006">
              <mc:Choice xmlns:v="urn:schemas-microsoft-com:vml" Requires="v">
                <p:oleObj spid="_x0000_s93189" name="" r:id="rId9" imgW="24384000" imgH="6096000" progId="Equation.DSMT4">
                  <p:embed/>
                </p:oleObj>
              </mc:Choice>
              <mc:Fallback>
                <p:oleObj name="" r:id="rId9" imgW="24384000" imgH="6096000" progId="Equation.DSMT4">
                  <p:embed/>
                  <p:pic>
                    <p:nvPicPr>
                      <p:cNvPr id="0" name="图片 93188"/>
                      <p:cNvPicPr>
                        <a:picLocks noChangeAspect="1"/>
                      </p:cNvPicPr>
                      <p:nvPr/>
                    </p:nvPicPr>
                    <p:blipFill>
                      <a:blip r:embed="rId10"/>
                      <a:stretch>
                        <a:fillRect/>
                      </a:stretch>
                    </p:blipFill>
                    <p:spPr>
                      <a:xfrm>
                        <a:off x="4294489" y="5230193"/>
                        <a:ext cx="2808808" cy="662111"/>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3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867"/>
                                        </p:tgtEl>
                                        <p:attrNameLst>
                                          <p:attrName>style.visibility</p:attrName>
                                        </p:attrNameLst>
                                      </p:cBhvr>
                                      <p:to>
                                        <p:strVal val="visible"/>
                                      </p:to>
                                    </p:set>
                                    <p:animEffect transition="in" filter="wipe(left)">
                                      <p:cBhvr>
                                        <p:cTn id="12" dur="500"/>
                                        <p:tgtEl>
                                          <p:spTgt spid="2928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868"/>
                                        </p:tgtEl>
                                        <p:attrNameLst>
                                          <p:attrName>style.visibility</p:attrName>
                                        </p:attrNameLst>
                                      </p:cBhvr>
                                      <p:to>
                                        <p:strVal val="visible"/>
                                      </p:to>
                                    </p:set>
                                    <p:animEffect transition="in" filter="wipe(left)">
                                      <p:cBhvr>
                                        <p:cTn id="17" dur="500"/>
                                        <p:tgtEl>
                                          <p:spTgt spid="2928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869"/>
                                        </p:tgtEl>
                                        <p:attrNameLst>
                                          <p:attrName>style.visibility</p:attrName>
                                        </p:attrNameLst>
                                      </p:cBhvr>
                                      <p:to>
                                        <p:strVal val="visible"/>
                                      </p:to>
                                    </p:set>
                                    <p:animEffect transition="in" filter="wipe(left)">
                                      <p:cBhvr>
                                        <p:cTn id="22" dur="500"/>
                                        <p:tgtEl>
                                          <p:spTgt spid="2928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318"/>
                                        </p:tgtEl>
                                        <p:attrNameLst>
                                          <p:attrName>style.visibility</p:attrName>
                                        </p:attrNameLst>
                                      </p:cBhvr>
                                      <p:to>
                                        <p:strVal val="visible"/>
                                      </p:to>
                                    </p:set>
                                    <p:animEffect transition="in" filter="wipe(left)">
                                      <p:cBhvr>
                                        <p:cTn id="27"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13314" name="Object 2"/>
          <p:cNvGraphicFramePr>
            <a:graphicFrameLocks noChangeAspect="1"/>
          </p:cNvGraphicFramePr>
          <p:nvPr/>
        </p:nvGraphicFramePr>
        <p:xfrm>
          <a:off x="2451061" y="714507"/>
          <a:ext cx="6084427" cy="442995"/>
        </p:xfrm>
        <a:graphic>
          <a:graphicData uri="http://schemas.openxmlformats.org/presentationml/2006/ole">
            <mc:AlternateContent xmlns:mc="http://schemas.openxmlformats.org/markup-compatibility/2006">
              <mc:Choice xmlns:v="urn:schemas-microsoft-com:vml" Requires="v">
                <p:oleObj spid="_x0000_s94209" name="" r:id="rId1" imgW="145999200" imgH="10668000" progId="">
                  <p:embed/>
                </p:oleObj>
              </mc:Choice>
              <mc:Fallback>
                <p:oleObj name="" r:id="rId1" imgW="145999200" imgH="10668000" progId="">
                  <p:embed/>
                  <p:pic>
                    <p:nvPicPr>
                      <p:cNvPr id="0" name="图片 94208"/>
                      <p:cNvPicPr>
                        <a:picLocks noChangeAspect="1"/>
                      </p:cNvPicPr>
                      <p:nvPr/>
                    </p:nvPicPr>
                    <p:blipFill>
                      <a:blip r:embed="rId2"/>
                      <a:stretch>
                        <a:fillRect/>
                      </a:stretch>
                    </p:blipFill>
                    <p:spPr>
                      <a:xfrm>
                        <a:off x="2451061" y="714507"/>
                        <a:ext cx="6084427" cy="442995"/>
                      </a:xfrm>
                      <a:prstGeom prst="rect">
                        <a:avLst/>
                      </a:prstGeom>
                      <a:noFill/>
                      <a:ln w="38100">
                        <a:noFill/>
                      </a:ln>
                    </p:spPr>
                  </p:pic>
                </p:oleObj>
              </mc:Fallback>
            </mc:AlternateContent>
          </a:graphicData>
        </a:graphic>
      </p:graphicFrame>
      <p:graphicFrame>
        <p:nvGraphicFramePr>
          <p:cNvPr id="293891" name="Object 3"/>
          <p:cNvGraphicFramePr>
            <a:graphicFrameLocks noChangeAspect="1"/>
          </p:cNvGraphicFramePr>
          <p:nvPr/>
        </p:nvGraphicFramePr>
        <p:xfrm>
          <a:off x="3198911" y="1460770"/>
          <a:ext cx="5716058" cy="1511580"/>
        </p:xfrm>
        <a:graphic>
          <a:graphicData uri="http://schemas.openxmlformats.org/presentationml/2006/ole">
            <mc:AlternateContent xmlns:mc="http://schemas.openxmlformats.org/markup-compatibility/2006">
              <mc:Choice xmlns:v="urn:schemas-microsoft-com:vml" Requires="v">
                <p:oleObj spid="_x0000_s94210" name="" r:id="rId3" imgW="137160000" imgH="36271200" progId="">
                  <p:embed/>
                </p:oleObj>
              </mc:Choice>
              <mc:Fallback>
                <p:oleObj name="" r:id="rId3" imgW="137160000" imgH="36271200" progId="">
                  <p:embed/>
                  <p:pic>
                    <p:nvPicPr>
                      <p:cNvPr id="0" name="图片 94209"/>
                      <p:cNvPicPr>
                        <a:picLocks noChangeAspect="1"/>
                      </p:cNvPicPr>
                      <p:nvPr/>
                    </p:nvPicPr>
                    <p:blipFill>
                      <a:blip r:embed="rId4"/>
                      <a:stretch>
                        <a:fillRect/>
                      </a:stretch>
                    </p:blipFill>
                    <p:spPr>
                      <a:xfrm>
                        <a:off x="3198911" y="1460770"/>
                        <a:ext cx="5716058" cy="1511580"/>
                      </a:xfrm>
                      <a:prstGeom prst="rect">
                        <a:avLst/>
                      </a:prstGeom>
                      <a:noFill/>
                      <a:ln w="38100">
                        <a:noFill/>
                      </a:ln>
                    </p:spPr>
                  </p:pic>
                </p:oleObj>
              </mc:Fallback>
            </mc:AlternateContent>
          </a:graphicData>
        </a:graphic>
      </p:graphicFrame>
      <p:sp>
        <p:nvSpPr>
          <p:cNvPr id="293892" name="Text Box 4"/>
          <p:cNvSpPr txBox="1"/>
          <p:nvPr/>
        </p:nvSpPr>
        <p:spPr>
          <a:xfrm>
            <a:off x="2360556" y="2877083"/>
            <a:ext cx="2685415" cy="521970"/>
          </a:xfrm>
          <a:prstGeom prst="rect">
            <a:avLst/>
          </a:prstGeom>
          <a:noFill/>
          <a:ln w="9525">
            <a:noFill/>
          </a:ln>
        </p:spPr>
        <p:txBody>
          <a:bodyPr wrap="none">
            <a:spAutoFit/>
          </a:bodyPr>
          <a:lstStyle/>
          <a:p>
            <a:pPr eaLnBrk="1" hangingPunct="1"/>
            <a:r>
              <a:rPr lang="zh-CN" altLang="en-US" sz="2800" b="1" dirty="0">
                <a:latin typeface="Times New Roman" panose="02020603050405020304" pitchFamily="18" charset="0"/>
              </a:rPr>
              <a:t>得基础解系为：</a:t>
            </a:r>
            <a:endParaRPr lang="zh-CN" altLang="en-US" sz="2800" dirty="0">
              <a:latin typeface="Times New Roman" panose="02020603050405020304" pitchFamily="18" charset="0"/>
            </a:endParaRPr>
          </a:p>
        </p:txBody>
      </p:sp>
      <p:graphicFrame>
        <p:nvGraphicFramePr>
          <p:cNvPr id="293893" name="Object 4"/>
          <p:cNvGraphicFramePr>
            <a:graphicFrameLocks noChangeAspect="1"/>
          </p:cNvGraphicFramePr>
          <p:nvPr/>
        </p:nvGraphicFramePr>
        <p:xfrm>
          <a:off x="5016968" y="3138068"/>
          <a:ext cx="2662413" cy="1803894"/>
        </p:xfrm>
        <a:graphic>
          <a:graphicData uri="http://schemas.openxmlformats.org/presentationml/2006/ole">
            <mc:AlternateContent xmlns:mc="http://schemas.openxmlformats.org/markup-compatibility/2006">
              <mc:Choice xmlns:v="urn:schemas-microsoft-com:vml" Requires="v">
                <p:oleObj spid="_x0000_s94211" name="Equation" r:id="rId5" imgW="41148000" imgH="17068800" progId="Equation.DSMT4">
                  <p:embed/>
                </p:oleObj>
              </mc:Choice>
              <mc:Fallback>
                <p:oleObj name="Equation" r:id="rId5" imgW="41148000" imgH="17068800" progId="Equation.DSMT4">
                  <p:embed/>
                  <p:pic>
                    <p:nvPicPr>
                      <p:cNvPr id="0" name="图片 94210"/>
                      <p:cNvPicPr>
                        <a:picLocks noChangeAspect="1"/>
                      </p:cNvPicPr>
                      <p:nvPr/>
                    </p:nvPicPr>
                    <p:blipFill>
                      <a:blip r:embed="rId6"/>
                      <a:stretch>
                        <a:fillRect/>
                      </a:stretch>
                    </p:blipFill>
                    <p:spPr>
                      <a:xfrm>
                        <a:off x="5016968" y="3138068"/>
                        <a:ext cx="2662413" cy="1803894"/>
                      </a:xfrm>
                      <a:prstGeom prst="rect">
                        <a:avLst/>
                      </a:prstGeom>
                      <a:noFill/>
                      <a:ln w="38100">
                        <a:noFill/>
                      </a:ln>
                    </p:spPr>
                  </p:pic>
                </p:oleObj>
              </mc:Fallback>
            </mc:AlternateContent>
          </a:graphicData>
        </a:graphic>
      </p:graphicFrame>
      <p:graphicFrame>
        <p:nvGraphicFramePr>
          <p:cNvPr id="293894" name="Object 5"/>
          <p:cNvGraphicFramePr>
            <a:graphicFrameLocks noChangeAspect="1"/>
          </p:cNvGraphicFramePr>
          <p:nvPr/>
        </p:nvGraphicFramePr>
        <p:xfrm>
          <a:off x="2436770" y="4904696"/>
          <a:ext cx="6614750" cy="430292"/>
        </p:xfrm>
        <a:graphic>
          <a:graphicData uri="http://schemas.openxmlformats.org/presentationml/2006/ole">
            <mc:AlternateContent xmlns:mc="http://schemas.openxmlformats.org/markup-compatibility/2006">
              <mc:Choice xmlns:v="urn:schemas-microsoft-com:vml" Requires="v">
                <p:oleObj spid="_x0000_s94212" name="" r:id="rId7" imgW="156362400" imgH="10363200" progId="">
                  <p:embed/>
                </p:oleObj>
              </mc:Choice>
              <mc:Fallback>
                <p:oleObj name="" r:id="rId7" imgW="156362400" imgH="10363200" progId="">
                  <p:embed/>
                  <p:pic>
                    <p:nvPicPr>
                      <p:cNvPr id="0" name="图片 94211"/>
                      <p:cNvPicPr>
                        <a:picLocks noChangeAspect="1"/>
                      </p:cNvPicPr>
                      <p:nvPr/>
                    </p:nvPicPr>
                    <p:blipFill>
                      <a:blip r:embed="rId8"/>
                      <a:stretch>
                        <a:fillRect/>
                      </a:stretch>
                    </p:blipFill>
                    <p:spPr>
                      <a:xfrm>
                        <a:off x="2436770" y="4904696"/>
                        <a:ext cx="6614750" cy="430292"/>
                      </a:xfrm>
                      <a:prstGeom prst="rect">
                        <a:avLst/>
                      </a:prstGeom>
                      <a:noFill/>
                      <a:ln w="38100">
                        <a:noFill/>
                      </a:ln>
                    </p:spPr>
                  </p:pic>
                </p:oleObj>
              </mc:Fallback>
            </mc:AlternateContent>
          </a:graphicData>
        </a:graphic>
      </p:graphicFrame>
      <p:graphicFrame>
        <p:nvGraphicFramePr>
          <p:cNvPr id="293895" name="Object 6"/>
          <p:cNvGraphicFramePr>
            <a:graphicFrameLocks noChangeAspect="1"/>
          </p:cNvGraphicFramePr>
          <p:nvPr/>
        </p:nvGraphicFramePr>
        <p:xfrm>
          <a:off x="3814975" y="5487416"/>
          <a:ext cx="5404851" cy="444582"/>
        </p:xfrm>
        <a:graphic>
          <a:graphicData uri="http://schemas.openxmlformats.org/presentationml/2006/ole">
            <mc:AlternateContent xmlns:mc="http://schemas.openxmlformats.org/markup-compatibility/2006">
              <mc:Choice xmlns:v="urn:schemas-microsoft-com:vml" Requires="v">
                <p:oleObj spid="_x0000_s94213" name="" r:id="rId9" imgW="118872000" imgH="10668000" progId="">
                  <p:embed/>
                </p:oleObj>
              </mc:Choice>
              <mc:Fallback>
                <p:oleObj name="" r:id="rId9" imgW="118872000" imgH="10668000" progId="">
                  <p:embed/>
                  <p:pic>
                    <p:nvPicPr>
                      <p:cNvPr id="0" name="图片 94212"/>
                      <p:cNvPicPr>
                        <a:picLocks noChangeAspect="1"/>
                      </p:cNvPicPr>
                      <p:nvPr/>
                    </p:nvPicPr>
                    <p:blipFill>
                      <a:blip r:embed="rId10"/>
                      <a:stretch>
                        <a:fillRect/>
                      </a:stretch>
                    </p:blipFill>
                    <p:spPr>
                      <a:xfrm>
                        <a:off x="3814975" y="5487416"/>
                        <a:ext cx="5404851" cy="444582"/>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left)">
                                      <p:cBhvr>
                                        <p:cTn id="7" dur="30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3891"/>
                                        </p:tgtEl>
                                        <p:attrNameLst>
                                          <p:attrName>style.visibility</p:attrName>
                                        </p:attrNameLst>
                                      </p:cBhvr>
                                      <p:to>
                                        <p:strVal val="visible"/>
                                      </p:to>
                                    </p:set>
                                    <p:animEffect transition="in" filter="wipe(left)">
                                      <p:cBhvr>
                                        <p:cTn id="12" dur="500"/>
                                        <p:tgtEl>
                                          <p:spTgt spid="293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3892"/>
                                        </p:tgtEl>
                                        <p:attrNameLst>
                                          <p:attrName>style.visibility</p:attrName>
                                        </p:attrNameLst>
                                      </p:cBhvr>
                                      <p:to>
                                        <p:strVal val="visible"/>
                                      </p:to>
                                    </p:set>
                                    <p:animEffect transition="in" filter="wipe(left)">
                                      <p:cBhvr>
                                        <p:cTn id="17" dur="500"/>
                                        <p:tgtEl>
                                          <p:spTgt spid="293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3893"/>
                                        </p:tgtEl>
                                        <p:attrNameLst>
                                          <p:attrName>style.visibility</p:attrName>
                                        </p:attrNameLst>
                                      </p:cBhvr>
                                      <p:to>
                                        <p:strVal val="visible"/>
                                      </p:to>
                                    </p:set>
                                    <p:animEffect transition="in" filter="wipe(left)">
                                      <p:cBhvr>
                                        <p:cTn id="22" dur="500"/>
                                        <p:tgtEl>
                                          <p:spTgt spid="2938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3894"/>
                                        </p:tgtEl>
                                        <p:attrNameLst>
                                          <p:attrName>style.visibility</p:attrName>
                                        </p:attrNameLst>
                                      </p:cBhvr>
                                      <p:to>
                                        <p:strVal val="visible"/>
                                      </p:to>
                                    </p:set>
                                    <p:animEffect transition="in" filter="wipe(left)">
                                      <p:cBhvr>
                                        <p:cTn id="27" dur="500"/>
                                        <p:tgtEl>
                                          <p:spTgt spid="2938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3895"/>
                                        </p:tgtEl>
                                        <p:attrNameLst>
                                          <p:attrName>style.visibility</p:attrName>
                                        </p:attrNameLst>
                                      </p:cBhvr>
                                      <p:to>
                                        <p:strVal val="visible"/>
                                      </p:to>
                                    </p:set>
                                    <p:animEffect transition="in" filter="wipe(left)">
                                      <p:cBhvr>
                                        <p:cTn id="32" dur="500"/>
                                        <p:tgtEl>
                                          <p:spTgt spid="293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特征值的性质</a:t>
            </a:r>
            <a:endParaRPr lang="zh-CN" altLang="en-US"/>
          </a:p>
        </p:txBody>
      </p:sp>
      <p:sp>
        <p:nvSpPr>
          <p:cNvPr id="6" name="内容占位符 4"/>
          <p:cNvSpPr/>
          <p:nvPr/>
        </p:nvSpPr>
        <p:spPr>
          <a:xfrm>
            <a:off x="494030" y="1130300"/>
            <a:ext cx="10908665" cy="495935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n</a:t>
            </a:r>
            <a:r>
              <a:rPr lang="zh-CN" altLang="en-US" dirty="0">
                <a:sym typeface="+mn-ea"/>
              </a:rPr>
              <a:t>阶方阵</a:t>
            </a:r>
            <a:r>
              <a:rPr lang="en-US" altLang="zh-CN" dirty="0">
                <a:sym typeface="+mn-ea"/>
              </a:rPr>
              <a:t>A=(</a:t>
            </a:r>
            <a:r>
              <a:rPr lang="en-US" altLang="zh-CN" dirty="0" err="1">
                <a:sym typeface="+mn-ea"/>
              </a:rPr>
              <a:t>a</a:t>
            </a:r>
            <a:r>
              <a:rPr lang="en-US" altLang="zh-CN" baseline="-25000" dirty="0" err="1">
                <a:sym typeface="+mn-ea"/>
              </a:rPr>
              <a:t>ij</a:t>
            </a:r>
            <a:r>
              <a:rPr lang="en-US" altLang="zh-CN" dirty="0">
                <a:sym typeface="+mn-ea"/>
              </a:rPr>
              <a:t>)</a:t>
            </a:r>
            <a:r>
              <a:rPr lang="zh-CN" altLang="en-US" dirty="0">
                <a:sym typeface="+mn-ea"/>
              </a:rPr>
              <a:t>的所有特征根λ</a:t>
            </a:r>
            <a:r>
              <a:rPr lang="en-US" altLang="zh-CN" baseline="-25000" dirty="0">
                <a:sym typeface="+mn-ea"/>
              </a:rPr>
              <a:t>1</a:t>
            </a:r>
            <a:r>
              <a:rPr lang="zh-CN" altLang="en-US" dirty="0">
                <a:sym typeface="+mn-ea"/>
              </a:rPr>
              <a:t>、λ</a:t>
            </a:r>
            <a:r>
              <a:rPr lang="en-US" altLang="zh-CN" baseline="-25000" dirty="0">
                <a:sym typeface="+mn-ea"/>
              </a:rPr>
              <a:t>2</a:t>
            </a:r>
            <a:r>
              <a:rPr lang="en-US" altLang="zh-CN" dirty="0">
                <a:sym typeface="+mn-ea"/>
              </a:rPr>
              <a:t>.....</a:t>
            </a:r>
            <a:r>
              <a:rPr lang="zh-CN" altLang="en-US" dirty="0">
                <a:sym typeface="+mn-ea"/>
              </a:rPr>
              <a:t>λ</a:t>
            </a:r>
            <a:r>
              <a:rPr lang="en-US" altLang="zh-CN" baseline="-25000" dirty="0">
                <a:sym typeface="+mn-ea"/>
              </a:rPr>
              <a:t>n</a:t>
            </a:r>
            <a:r>
              <a:rPr lang="zh-CN" altLang="en-US" dirty="0">
                <a:sym typeface="+mn-ea"/>
              </a:rPr>
              <a:t>，则有</a:t>
            </a:r>
            <a:endParaRPr lang="zh-CN" altLang="en-US" dirty="0">
              <a:sym typeface="+mn-ea"/>
            </a:endParaRPr>
          </a:p>
          <a:p>
            <a:pPr>
              <a:lnSpc>
                <a:spcPct val="150000"/>
              </a:lnSpc>
            </a:pPr>
            <a:endParaRPr lang="en-US" altLang="zh-CN" dirty="0">
              <a:sym typeface="+mn-ea"/>
            </a:endParaRPr>
          </a:p>
          <a:p>
            <a:pPr>
              <a:lnSpc>
                <a:spcPct val="150000"/>
              </a:lnSpc>
            </a:pPr>
            <a:endParaRPr lang="en-US" altLang="zh-CN" dirty="0">
              <a:sym typeface="+mn-ea"/>
            </a:endParaRPr>
          </a:p>
          <a:p>
            <a:pPr>
              <a:lnSpc>
                <a:spcPct val="150000"/>
              </a:lnSpc>
            </a:pPr>
            <a:r>
              <a:rPr lang="zh-CN" altLang="en-US" dirty="0">
                <a:sym typeface="+mn-ea"/>
              </a:rPr>
              <a:t> 若λ是可逆矩阵</a:t>
            </a:r>
            <a:r>
              <a:rPr lang="en-US" altLang="zh-CN" dirty="0">
                <a:sym typeface="+mn-ea"/>
              </a:rPr>
              <a:t>A</a:t>
            </a:r>
            <a:r>
              <a:rPr lang="zh-CN" altLang="en-US" dirty="0">
                <a:sym typeface="+mn-ea"/>
              </a:rPr>
              <a:t>的一个特征根，</a:t>
            </a:r>
            <a:r>
              <a:rPr lang="en-US" altLang="zh-CN" dirty="0">
                <a:sym typeface="+mn-ea"/>
              </a:rPr>
              <a:t>x</a:t>
            </a:r>
            <a:r>
              <a:rPr lang="zh-CN" altLang="en-US" dirty="0">
                <a:sym typeface="+mn-ea"/>
              </a:rPr>
              <a:t>为对应的特征向量：</a:t>
            </a:r>
            <a:endParaRPr lang="en-US" altLang="zh-CN" dirty="0">
              <a:sym typeface="+mn-ea"/>
            </a:endParaRPr>
          </a:p>
          <a:p>
            <a:pPr lvl="1">
              <a:lnSpc>
                <a:spcPct val="150000"/>
              </a:lnSpc>
            </a:pPr>
            <a:r>
              <a:rPr lang="zh-CN" altLang="en-US" dirty="0">
                <a:sym typeface="+mn-ea"/>
              </a:rPr>
              <a:t>则</a:t>
            </a:r>
            <a:r>
              <a:rPr lang="en-US" altLang="zh-CN" dirty="0">
                <a:sym typeface="+mn-ea"/>
              </a:rPr>
              <a:t>1/</a:t>
            </a:r>
            <a:r>
              <a:rPr lang="zh-CN" altLang="en-US" dirty="0">
                <a:sym typeface="+mn-ea"/>
              </a:rPr>
              <a:t>λ是矩阵</a:t>
            </a:r>
            <a:r>
              <a:rPr lang="en-US" altLang="zh-CN" dirty="0">
                <a:sym typeface="+mn-ea"/>
              </a:rPr>
              <a:t>A</a:t>
            </a:r>
            <a:r>
              <a:rPr lang="en-US" altLang="zh-CN" baseline="30000" dirty="0">
                <a:sym typeface="+mn-ea"/>
              </a:rPr>
              <a:t>-1</a:t>
            </a:r>
            <a:r>
              <a:rPr lang="zh-CN" altLang="en-US" dirty="0">
                <a:sym typeface="+mn-ea"/>
              </a:rPr>
              <a:t>的一个特征根，</a:t>
            </a:r>
            <a:r>
              <a:rPr lang="en-US" altLang="zh-CN" dirty="0">
                <a:sym typeface="+mn-ea"/>
              </a:rPr>
              <a:t>x</a:t>
            </a:r>
            <a:r>
              <a:rPr lang="zh-CN" altLang="en-US" dirty="0">
                <a:sym typeface="+mn-ea"/>
              </a:rPr>
              <a:t>仍为对应的特征向量。</a:t>
            </a:r>
            <a:endParaRPr lang="zh-CN" altLang="en-US" dirty="0">
              <a:sym typeface="+mn-ea"/>
            </a:endParaRPr>
          </a:p>
          <a:p>
            <a:pPr lvl="1">
              <a:lnSpc>
                <a:spcPct val="150000"/>
              </a:lnSpc>
            </a:pPr>
            <a:r>
              <a:rPr lang="zh-CN" altLang="en-US" dirty="0">
                <a:sym typeface="+mn-ea"/>
              </a:rPr>
              <a:t>则λ</a:t>
            </a:r>
            <a:r>
              <a:rPr lang="en-US" altLang="zh-CN" baseline="30000" dirty="0">
                <a:sym typeface="+mn-ea"/>
              </a:rPr>
              <a:t>m</a:t>
            </a:r>
            <a:r>
              <a:rPr lang="zh-CN" altLang="en-US" dirty="0">
                <a:sym typeface="+mn-ea"/>
              </a:rPr>
              <a:t>是矩阵</a:t>
            </a:r>
            <a:r>
              <a:rPr lang="en-US" altLang="zh-CN" dirty="0">
                <a:sym typeface="+mn-ea"/>
              </a:rPr>
              <a:t>A</a:t>
            </a:r>
            <a:r>
              <a:rPr lang="en-US" altLang="zh-CN" baseline="30000" dirty="0">
                <a:sym typeface="+mn-ea"/>
              </a:rPr>
              <a:t>m</a:t>
            </a:r>
            <a:r>
              <a:rPr lang="zh-CN" altLang="en-US" dirty="0">
                <a:sym typeface="+mn-ea"/>
              </a:rPr>
              <a:t>的一个特征根，</a:t>
            </a:r>
            <a:r>
              <a:rPr lang="en-US" altLang="zh-CN" dirty="0">
                <a:sym typeface="+mn-ea"/>
              </a:rPr>
              <a:t>x</a:t>
            </a:r>
            <a:r>
              <a:rPr lang="zh-CN" altLang="en-US" dirty="0" smtClean="0">
                <a:sym typeface="+mn-ea"/>
              </a:rPr>
              <a:t>仍为对应</a:t>
            </a:r>
            <a:r>
              <a:rPr lang="zh-CN" altLang="en-US" dirty="0">
                <a:sym typeface="+mn-ea"/>
              </a:rPr>
              <a:t>的特征向量。</a:t>
            </a:r>
            <a:endParaRPr lang="zh-CN" altLang="en-US" dirty="0">
              <a:sym typeface="+mn-ea"/>
            </a:endParaRPr>
          </a:p>
          <a:p>
            <a:pPr>
              <a:lnSpc>
                <a:spcPct val="150000"/>
              </a:lnSpc>
            </a:pPr>
            <a:r>
              <a:rPr lang="en-US" altLang="zh-CN" dirty="0">
                <a:sym typeface="+mn-ea"/>
              </a:rPr>
              <a:t> </a:t>
            </a:r>
            <a:r>
              <a:rPr lang="zh-CN" altLang="en-US" dirty="0">
                <a:sym typeface="+mn-ea"/>
              </a:rPr>
              <a:t>设λ</a:t>
            </a:r>
            <a:r>
              <a:rPr lang="en-US" altLang="zh-CN" baseline="-25000" dirty="0">
                <a:sym typeface="+mn-ea"/>
              </a:rPr>
              <a:t>1</a:t>
            </a:r>
            <a:r>
              <a:rPr lang="zh-CN" altLang="en-US" dirty="0">
                <a:sym typeface="+mn-ea"/>
              </a:rPr>
              <a:t>、λ</a:t>
            </a:r>
            <a:r>
              <a:rPr lang="en-US" altLang="zh-CN" baseline="-25000" dirty="0">
                <a:sym typeface="+mn-ea"/>
              </a:rPr>
              <a:t>2</a:t>
            </a:r>
            <a:r>
              <a:rPr lang="en-US" altLang="zh-CN" dirty="0">
                <a:sym typeface="+mn-ea"/>
              </a:rPr>
              <a:t>.....</a:t>
            </a:r>
            <a:r>
              <a:rPr lang="zh-CN" altLang="en-US" dirty="0">
                <a:sym typeface="+mn-ea"/>
              </a:rPr>
              <a:t>λ</a:t>
            </a:r>
            <a:r>
              <a:rPr lang="en-US" altLang="zh-CN" baseline="-25000" dirty="0">
                <a:sym typeface="+mn-ea"/>
              </a:rPr>
              <a:t>n</a:t>
            </a:r>
            <a:r>
              <a:rPr lang="zh-CN" altLang="en-US" dirty="0">
                <a:sym typeface="+mn-ea"/>
              </a:rPr>
              <a:t>是方阵</a:t>
            </a:r>
            <a:r>
              <a:rPr lang="en-US" altLang="zh-CN" dirty="0">
                <a:sym typeface="+mn-ea"/>
              </a:rPr>
              <a:t>A</a:t>
            </a:r>
            <a:r>
              <a:rPr lang="zh-CN" altLang="en-US" dirty="0">
                <a:sym typeface="+mn-ea"/>
              </a:rPr>
              <a:t>的互不相同的特征值，</a:t>
            </a:r>
            <a:r>
              <a:rPr lang="en-US" altLang="zh-CN" dirty="0">
                <a:sym typeface="+mn-ea"/>
              </a:rPr>
              <a:t>x</a:t>
            </a:r>
            <a:r>
              <a:rPr lang="en-US" altLang="zh-CN" baseline="-25000" dirty="0">
                <a:sym typeface="+mn-ea"/>
              </a:rPr>
              <a:t>i</a:t>
            </a:r>
            <a:r>
              <a:rPr lang="zh-CN" altLang="en-US" dirty="0">
                <a:sym typeface="+mn-ea"/>
              </a:rPr>
              <a:t>是λ</a:t>
            </a:r>
            <a:r>
              <a:rPr lang="en-US" altLang="zh-CN" baseline="-25000" dirty="0" err="1">
                <a:sym typeface="+mn-ea"/>
              </a:rPr>
              <a:t>i</a:t>
            </a:r>
            <a:r>
              <a:rPr lang="zh-CN" altLang="en-US" dirty="0">
                <a:sym typeface="+mn-ea"/>
              </a:rPr>
              <a:t>的特征向量，则</a:t>
            </a:r>
            <a:r>
              <a:rPr lang="en-US" altLang="zh-CN" dirty="0">
                <a:sym typeface="+mn-ea"/>
              </a:rPr>
              <a:t>x</a:t>
            </a:r>
            <a:r>
              <a:rPr lang="en-US" altLang="zh-CN" baseline="-25000" dirty="0">
                <a:sym typeface="+mn-ea"/>
              </a:rPr>
              <a:t>1</a:t>
            </a:r>
            <a:r>
              <a:rPr lang="en-US" altLang="zh-CN" dirty="0">
                <a:sym typeface="+mn-ea"/>
              </a:rPr>
              <a:t>,x</a:t>
            </a:r>
            <a:r>
              <a:rPr lang="en-US" altLang="zh-CN" baseline="-25000" dirty="0">
                <a:sym typeface="+mn-ea"/>
              </a:rPr>
              <a:t>2</a:t>
            </a:r>
            <a:r>
              <a:rPr lang="en-US" altLang="zh-CN" dirty="0">
                <a:sym typeface="+mn-ea"/>
              </a:rPr>
              <a:t>...</a:t>
            </a:r>
            <a:r>
              <a:rPr lang="en-US" altLang="zh-CN" dirty="0" err="1">
                <a:sym typeface="+mn-ea"/>
              </a:rPr>
              <a:t>x</a:t>
            </a:r>
            <a:r>
              <a:rPr lang="en-US" altLang="zh-CN" baseline="-25000" dirty="0" err="1">
                <a:sym typeface="+mn-ea"/>
              </a:rPr>
              <a:t>n</a:t>
            </a:r>
            <a:r>
              <a:rPr lang="zh-CN" altLang="en-US" dirty="0">
                <a:sym typeface="+mn-ea"/>
              </a:rPr>
              <a:t>线性无关，即不相同特征值的特征向量线性无关。</a:t>
            </a:r>
            <a:endParaRPr lang="zh-CN" altLang="en-US" dirty="0">
              <a:sym typeface="+mn-ea"/>
            </a:endParaRPr>
          </a:p>
        </p:txBody>
      </p:sp>
      <p:graphicFrame>
        <p:nvGraphicFramePr>
          <p:cNvPr id="4" name="对象 3">
            <a:hlinkClick r:id="" action="ppaction://ole?verb=0"/>
          </p:cNvPr>
          <p:cNvGraphicFramePr>
            <a:graphicFrameLocks noChangeAspect="1"/>
          </p:cNvGraphicFramePr>
          <p:nvPr/>
        </p:nvGraphicFramePr>
        <p:xfrm>
          <a:off x="1170940" y="1888490"/>
          <a:ext cx="4030345" cy="1202055"/>
        </p:xfrm>
        <a:graphic>
          <a:graphicData uri="http://schemas.openxmlformats.org/presentationml/2006/ole">
            <mc:AlternateContent xmlns:mc="http://schemas.openxmlformats.org/markup-compatibility/2006">
              <mc:Choice xmlns:v="urn:schemas-microsoft-com:vml" Requires="v">
                <p:oleObj spid="_x0000_s95233" name="" r:id="rId4" imgW="34747200" imgH="10363200" progId="">
                  <p:embed/>
                </p:oleObj>
              </mc:Choice>
              <mc:Fallback>
                <p:oleObj name="" r:id="rId4" imgW="34747200" imgH="10363200" progId="">
                  <p:embed/>
                  <p:pic>
                    <p:nvPicPr>
                      <p:cNvPr id="0" name="图片 95232"/>
                      <p:cNvPicPr>
                        <a:picLocks noChangeAspect="1"/>
                      </p:cNvPicPr>
                      <p:nvPr/>
                    </p:nvPicPr>
                    <p:blipFill>
                      <a:blip r:embed="rId5"/>
                      <a:stretch>
                        <a:fillRect/>
                      </a:stretch>
                    </p:blipFill>
                    <p:spPr>
                      <a:xfrm>
                        <a:off x="1170940" y="1888490"/>
                        <a:ext cx="4030345" cy="1202055"/>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5990590" y="2037715"/>
          <a:ext cx="3026410" cy="903605"/>
        </p:xfrm>
        <a:graphic>
          <a:graphicData uri="http://schemas.openxmlformats.org/presentationml/2006/ole">
            <mc:AlternateContent xmlns:mc="http://schemas.openxmlformats.org/markup-compatibility/2006">
              <mc:Choice xmlns:v="urn:schemas-microsoft-com:vml" Requires="v">
                <p:oleObj spid="_x0000_s95234" name="" r:id="rId6" imgW="20421600" imgH="6096000" progId="">
                  <p:embed/>
                </p:oleObj>
              </mc:Choice>
              <mc:Fallback>
                <p:oleObj name="" r:id="rId6" imgW="20421600" imgH="6096000" progId="">
                  <p:embed/>
                  <p:pic>
                    <p:nvPicPr>
                      <p:cNvPr id="0" name="图片 95233"/>
                      <p:cNvPicPr>
                        <a:picLocks noChangeAspect="1"/>
                      </p:cNvPicPr>
                      <p:nvPr/>
                    </p:nvPicPr>
                    <p:blipFill>
                      <a:blip r:embed="rId7"/>
                      <a:stretch>
                        <a:fillRect/>
                      </a:stretch>
                    </p:blipFill>
                    <p:spPr>
                      <a:xfrm>
                        <a:off x="5990590" y="2037715"/>
                        <a:ext cx="3026410" cy="90360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可对角化</a:t>
            </a:r>
            <a:r>
              <a:rPr lang="zh-CN" altLang="en-US" dirty="0" smtClean="0"/>
              <a:t>矩阵</a:t>
            </a:r>
            <a:r>
              <a:rPr lang="en-US" altLang="zh-CN" dirty="0" smtClean="0"/>
              <a:t>(</a:t>
            </a:r>
            <a:r>
              <a:rPr lang="zh-CN" altLang="en-US" dirty="0"/>
              <a:t>特征值</a:t>
            </a:r>
            <a:r>
              <a:rPr lang="zh-CN" altLang="en-US" dirty="0" smtClean="0"/>
              <a:t>分解</a:t>
            </a:r>
            <a:r>
              <a:rPr lang="en-US" altLang="zh-CN" dirty="0" smtClean="0"/>
              <a:t>,</a:t>
            </a:r>
            <a:r>
              <a:rPr lang="zh-CN" altLang="en-US" smtClean="0"/>
              <a:t>谱分解</a:t>
            </a:r>
            <a:r>
              <a:rPr lang="en-US" altLang="zh-CN" dirty="0" smtClean="0"/>
              <a:t>)</a:t>
            </a:r>
            <a:endParaRPr lang="zh-CN" altLang="en-US" dirty="0"/>
          </a:p>
        </p:txBody>
      </p:sp>
      <p:sp>
        <p:nvSpPr>
          <p:cNvPr id="6" name="内容占位符 4"/>
          <p:cNvSpPr/>
          <p:nvPr/>
        </p:nvSpPr>
        <p:spPr>
          <a:xfrm>
            <a:off x="494030" y="1130300"/>
            <a:ext cx="10908665" cy="495935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如果一个</a:t>
            </a:r>
            <a:r>
              <a:rPr lang="en-US" altLang="zh-CN" dirty="0">
                <a:sym typeface="+mn-ea"/>
              </a:rPr>
              <a:t>n</a:t>
            </a:r>
            <a:r>
              <a:rPr lang="zh-CN" altLang="en-US" dirty="0">
                <a:sym typeface="+mn-ea"/>
              </a:rPr>
              <a:t>阶方阵</a:t>
            </a:r>
            <a:r>
              <a:rPr lang="en-US" altLang="zh-CN" dirty="0">
                <a:sym typeface="+mn-ea"/>
              </a:rPr>
              <a:t>A</a:t>
            </a:r>
            <a:r>
              <a:rPr lang="zh-CN" altLang="en-US" dirty="0">
                <a:sym typeface="+mn-ea"/>
              </a:rPr>
              <a:t>相似于对角矩阵，也就是，如果存在一个可逆矩阵</a:t>
            </a:r>
            <a:r>
              <a:rPr lang="en-US" altLang="zh-CN" dirty="0">
                <a:sym typeface="+mn-ea"/>
              </a:rPr>
              <a:t>P</a:t>
            </a:r>
            <a:r>
              <a:rPr lang="zh-CN" altLang="en-US" dirty="0">
                <a:sym typeface="+mn-ea"/>
              </a:rPr>
              <a:t>使得</a:t>
            </a:r>
            <a:r>
              <a:rPr lang="en-US" altLang="zh-CN" dirty="0" smtClean="0">
                <a:sym typeface="+mn-ea"/>
              </a:rPr>
              <a:t>P</a:t>
            </a:r>
            <a:r>
              <a:rPr lang="en-US" altLang="zh-CN" baseline="30000" dirty="0" smtClean="0">
                <a:sym typeface="+mn-ea"/>
              </a:rPr>
              <a:t>-1</a:t>
            </a:r>
            <a:r>
              <a:rPr lang="en-US" altLang="zh-CN" dirty="0" smtClean="0">
                <a:sym typeface="+mn-ea"/>
              </a:rPr>
              <a:t>AP</a:t>
            </a:r>
            <a:r>
              <a:rPr lang="zh-CN" altLang="en-US" dirty="0">
                <a:sym typeface="+mn-ea"/>
              </a:rPr>
              <a:t>是对角矩阵，则称矩阵</a:t>
            </a:r>
            <a:r>
              <a:rPr lang="en-US" altLang="zh-CN" dirty="0">
                <a:sym typeface="+mn-ea"/>
              </a:rPr>
              <a:t>A</a:t>
            </a:r>
            <a:r>
              <a:rPr lang="zh-CN" altLang="en-US" dirty="0">
                <a:sym typeface="+mn-ea"/>
              </a:rPr>
              <a:t>为可对角化矩阵。并且最终对角矩阵的特征值就是矩阵</a:t>
            </a:r>
            <a:r>
              <a:rPr lang="en-US" altLang="zh-CN" dirty="0">
                <a:sym typeface="+mn-ea"/>
              </a:rPr>
              <a:t>A</a:t>
            </a:r>
            <a:r>
              <a:rPr lang="zh-CN" altLang="en-US" dirty="0">
                <a:sym typeface="+mn-ea"/>
              </a:rPr>
              <a:t>的</a:t>
            </a:r>
            <a:r>
              <a:rPr lang="zh-CN" altLang="en-US" dirty="0" smtClean="0">
                <a:sym typeface="+mn-ea"/>
              </a:rPr>
              <a:t>特征值。</a:t>
            </a:r>
            <a:endParaRPr lang="zh-CN" altLang="en-US" dirty="0">
              <a:sym typeface="+mn-ea"/>
            </a:endParaRPr>
          </a:p>
          <a:p>
            <a:pPr>
              <a:lnSpc>
                <a:spcPct val="150000"/>
              </a:lnSpc>
            </a:pPr>
            <a:endParaRPr lang="zh-CN" altLang="en-US" dirty="0">
              <a:sym typeface="+mn-ea"/>
            </a:endParaRPr>
          </a:p>
          <a:p>
            <a:pPr>
              <a:lnSpc>
                <a:spcPct val="150000"/>
              </a:lnSpc>
            </a:pPr>
            <a:r>
              <a:rPr lang="zh-CN" altLang="en-US" dirty="0" smtClean="0">
                <a:sym typeface="+mn-ea"/>
              </a:rPr>
              <a:t>可逆矩阵</a:t>
            </a:r>
            <a:r>
              <a:rPr lang="en-US" altLang="zh-CN" dirty="0" smtClean="0">
                <a:sym typeface="+mn-ea"/>
              </a:rPr>
              <a:t>P</a:t>
            </a:r>
            <a:r>
              <a:rPr lang="zh-CN" altLang="en-US" dirty="0" smtClean="0">
                <a:sym typeface="+mn-ea"/>
              </a:rPr>
              <a:t>实际上就是</a:t>
            </a:r>
            <a:r>
              <a:rPr lang="en-US" altLang="zh-CN" dirty="0" smtClean="0">
                <a:sym typeface="+mn-ea"/>
              </a:rPr>
              <a:t>A</a:t>
            </a:r>
            <a:r>
              <a:rPr lang="zh-CN" altLang="en-US" dirty="0" smtClean="0">
                <a:sym typeface="+mn-ea"/>
              </a:rPr>
              <a:t>的全部特征向量按列构成的矩阵。</a:t>
            </a:r>
            <a:endParaRPr lang="zh-CN" altLang="en-US" dirty="0">
              <a:sym typeface="+mn-ea"/>
            </a:endParaRPr>
          </a:p>
          <a:p>
            <a:pPr>
              <a:lnSpc>
                <a:spcPct val="150000"/>
              </a:lnSpc>
            </a:pPr>
            <a:r>
              <a:rPr lang="zh-CN" altLang="en-US" dirty="0">
                <a:sym typeface="+mn-ea"/>
              </a:rPr>
              <a:t> 矩阵对角化在</a:t>
            </a:r>
            <a:r>
              <a:rPr lang="en-US" altLang="zh-CN" dirty="0" smtClean="0">
                <a:sym typeface="+mn-ea"/>
              </a:rPr>
              <a:t>PCA</a:t>
            </a:r>
            <a:r>
              <a:rPr lang="zh-CN" altLang="en-US" dirty="0" smtClean="0">
                <a:sym typeface="+mn-ea"/>
              </a:rPr>
              <a:t>（主成分分析）、白化（去相关性）等</a:t>
            </a:r>
            <a:r>
              <a:rPr lang="zh-CN" altLang="en-US" dirty="0">
                <a:sym typeface="+mn-ea"/>
              </a:rPr>
              <a:t>机器学习领域应用的比较多。</a:t>
            </a:r>
            <a:endParaRPr lang="zh-CN" altLang="en-US" dirty="0">
              <a:sym typeface="+mn-ea"/>
            </a:endParaRPr>
          </a:p>
        </p:txBody>
      </p:sp>
      <p:graphicFrame>
        <p:nvGraphicFramePr>
          <p:cNvPr id="2" name="对象 1">
            <a:hlinkClick r:id="" action="ppaction://ole?verb=0"/>
          </p:cNvPr>
          <p:cNvGraphicFramePr>
            <a:graphicFrameLocks noChangeAspect="1"/>
          </p:cNvGraphicFramePr>
          <p:nvPr/>
        </p:nvGraphicFramePr>
        <p:xfrm>
          <a:off x="2494806" y="3177927"/>
          <a:ext cx="6336704" cy="864096"/>
        </p:xfrm>
        <a:graphic>
          <a:graphicData uri="http://schemas.openxmlformats.org/presentationml/2006/ole">
            <mc:AlternateContent xmlns:mc="http://schemas.openxmlformats.org/markup-compatibility/2006">
              <mc:Choice xmlns:v="urn:schemas-microsoft-com:vml" Requires="v">
                <p:oleObj spid="_x0000_s96257" name="Equation" r:id="rId4" imgW="37795200" imgH="4876800" progId="Equation.DSMT4">
                  <p:embed/>
                </p:oleObj>
              </mc:Choice>
              <mc:Fallback>
                <p:oleObj name="Equation" r:id="rId4" imgW="37795200" imgH="4876800" progId="Equation.DSMT4">
                  <p:embed/>
                  <p:pic>
                    <p:nvPicPr>
                      <p:cNvPr id="0" name="图片 96256"/>
                      <p:cNvPicPr>
                        <a:picLocks noChangeAspect="1"/>
                      </p:cNvPicPr>
                      <p:nvPr/>
                    </p:nvPicPr>
                    <p:blipFill>
                      <a:blip r:embed="rId5"/>
                      <a:stretch>
                        <a:fillRect/>
                      </a:stretch>
                    </p:blipFill>
                    <p:spPr>
                      <a:xfrm>
                        <a:off x="2494806" y="3177927"/>
                        <a:ext cx="6336704" cy="864096"/>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sp>
        <p:nvSpPr>
          <p:cNvPr id="999434" name="Text Box 10"/>
          <p:cNvSpPr txBox="1"/>
          <p:nvPr/>
        </p:nvSpPr>
        <p:spPr>
          <a:xfrm>
            <a:off x="2560147" y="1248193"/>
            <a:ext cx="5801918" cy="525417"/>
          </a:xfrm>
          <a:prstGeom prst="rect">
            <a:avLst/>
          </a:prstGeom>
          <a:noFill/>
          <a:ln w="34925">
            <a:noFill/>
          </a:ln>
        </p:spPr>
        <p:txBody>
          <a:bodyPr wrap="none" lIns="90016" tIns="46808" rIns="90016" bIns="46808">
            <a:spAutoFit/>
          </a:bodyPr>
          <a:lstStyle/>
          <a:p>
            <a:pPr algn="ctr" eaLnBrk="1" hangingPunct="1">
              <a:spcBef>
                <a:spcPct val="50000"/>
              </a:spcBef>
            </a:pPr>
            <a:r>
              <a:rPr lang="zh-CN" altLang="en-US" sz="2800" b="1" dirty="0" smtClean="0">
                <a:latin typeface="Times New Roman" panose="02020603050405020304" pitchFamily="18" charset="0"/>
              </a:rPr>
              <a:t>对于</a:t>
            </a:r>
            <a:r>
              <a:rPr lang="zh-CN" altLang="en-US" sz="2800" b="1" dirty="0">
                <a:latin typeface="Times New Roman" panose="02020603050405020304" pitchFamily="18" charset="0"/>
              </a:rPr>
              <a:t>矩阵是否可以对角化</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判断如下</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1272" name="Text Box 11"/>
          <p:cNvSpPr txBox="1"/>
          <p:nvPr/>
        </p:nvSpPr>
        <p:spPr>
          <a:xfrm>
            <a:off x="2053505" y="3232749"/>
            <a:ext cx="306070" cy="523240"/>
          </a:xfrm>
          <a:prstGeom prst="rect">
            <a:avLst/>
          </a:prstGeom>
          <a:noFill/>
          <a:ln w="34925">
            <a:noFill/>
          </a:ln>
        </p:spPr>
        <p:txBody>
          <a:bodyPr wrap="none" lIns="90016" tIns="46808" rIns="90016" bIns="46808">
            <a:spAutoFit/>
          </a:bodyPr>
          <a:lstStyle/>
          <a:p>
            <a:pPr algn="ctr" eaLnBrk="1" hangingPunct="1">
              <a:spcBef>
                <a:spcPct val="50000"/>
              </a:spcBef>
            </a:pPr>
            <a:endParaRPr lang="zh-CN" altLang="zh-CN" sz="2800" b="1" dirty="0">
              <a:latin typeface="Times New Roman" panose="02020603050405020304" pitchFamily="18" charset="0"/>
            </a:endParaRPr>
          </a:p>
        </p:txBody>
      </p:sp>
      <p:graphicFrame>
        <p:nvGraphicFramePr>
          <p:cNvPr id="999436" name="Object 12"/>
          <p:cNvGraphicFramePr>
            <a:graphicFrameLocks noChangeAspect="1"/>
          </p:cNvGraphicFramePr>
          <p:nvPr/>
        </p:nvGraphicFramePr>
        <p:xfrm>
          <a:off x="2236431" y="1878656"/>
          <a:ext cx="5787509" cy="543026"/>
        </p:xfrm>
        <a:graphic>
          <a:graphicData uri="http://schemas.openxmlformats.org/presentationml/2006/ole">
            <mc:AlternateContent xmlns:mc="http://schemas.openxmlformats.org/markup-compatibility/2006">
              <mc:Choice xmlns:v="urn:schemas-microsoft-com:vml" Requires="v">
                <p:oleObj spid="_x0000_s97281" name="" r:id="rId1" imgW="58521600" imgH="5486400" progId="Equation.DSMT4">
                  <p:embed/>
                </p:oleObj>
              </mc:Choice>
              <mc:Fallback>
                <p:oleObj name="" r:id="rId1" imgW="58521600" imgH="5486400" progId="Equation.DSMT4">
                  <p:embed/>
                  <p:pic>
                    <p:nvPicPr>
                      <p:cNvPr id="0" name="图片 97280"/>
                      <p:cNvPicPr>
                        <a:picLocks noChangeAspect="1"/>
                      </p:cNvPicPr>
                      <p:nvPr/>
                    </p:nvPicPr>
                    <p:blipFill>
                      <a:blip r:embed="rId2"/>
                      <a:stretch>
                        <a:fillRect/>
                      </a:stretch>
                    </p:blipFill>
                    <p:spPr>
                      <a:xfrm>
                        <a:off x="2236431" y="1878656"/>
                        <a:ext cx="5787509" cy="543026"/>
                      </a:xfrm>
                      <a:prstGeom prst="rect">
                        <a:avLst/>
                      </a:prstGeom>
                      <a:noFill/>
                      <a:ln w="38100">
                        <a:noFill/>
                      </a:ln>
                    </p:spPr>
                  </p:pic>
                </p:oleObj>
              </mc:Fallback>
            </mc:AlternateContent>
          </a:graphicData>
        </a:graphic>
      </p:graphicFrame>
      <p:sp>
        <p:nvSpPr>
          <p:cNvPr id="999437" name="Text Box 13"/>
          <p:cNvSpPr txBox="1"/>
          <p:nvPr/>
        </p:nvSpPr>
        <p:spPr>
          <a:xfrm>
            <a:off x="2236481" y="2490920"/>
            <a:ext cx="7583805" cy="523240"/>
          </a:xfrm>
          <a:prstGeom prst="rect">
            <a:avLst/>
          </a:prstGeom>
          <a:noFill/>
          <a:ln w="34925">
            <a:noFill/>
          </a:ln>
        </p:spPr>
        <p:txBody>
          <a:bodyPr wrap="none" lIns="90016" tIns="46808" rIns="90016" bIns="46808">
            <a:spAutoFit/>
          </a:bodyPr>
          <a:lstStyle/>
          <a:p>
            <a:pPr algn="ctr" eaLnBrk="1" hangingPunct="1">
              <a:spcBef>
                <a:spcPct val="50000"/>
              </a:spcBef>
            </a:pPr>
            <a:r>
              <a:rPr lang="en-US" altLang="zh-CN" sz="2800" b="1" dirty="0">
                <a:latin typeface="Times New Roman" panose="02020603050405020304" pitchFamily="18" charset="0"/>
              </a:rPr>
              <a:t>2.</a:t>
            </a:r>
            <a:r>
              <a:rPr lang="zh-CN" altLang="en-US" sz="2800" b="1" dirty="0">
                <a:latin typeface="Times New Roman" panose="02020603050405020304" pitchFamily="18" charset="0"/>
              </a:rPr>
              <a:t>如果所有的特征值都是单根</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则</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一定能对角化</a:t>
            </a:r>
            <a:endParaRPr lang="zh-CN" altLang="en-US" sz="2800" b="1" dirty="0">
              <a:latin typeface="Times New Roman" panose="02020603050405020304" pitchFamily="18" charset="0"/>
            </a:endParaRPr>
          </a:p>
        </p:txBody>
      </p:sp>
      <p:sp>
        <p:nvSpPr>
          <p:cNvPr id="999438" name="Text Box 14"/>
          <p:cNvSpPr txBox="1"/>
          <p:nvPr/>
        </p:nvSpPr>
        <p:spPr>
          <a:xfrm>
            <a:off x="2229775" y="3286734"/>
            <a:ext cx="4008755" cy="523240"/>
          </a:xfrm>
          <a:prstGeom prst="rect">
            <a:avLst/>
          </a:prstGeom>
          <a:noFill/>
          <a:ln w="34925">
            <a:noFill/>
          </a:ln>
        </p:spPr>
        <p:txBody>
          <a:bodyPr wrap="none" lIns="90016" tIns="46808" rIns="90016" bIns="46808">
            <a:spAutoFit/>
          </a:bodyPr>
          <a:lstStyle/>
          <a:p>
            <a:pPr algn="ctr" eaLnBrk="1" hangingPunct="1">
              <a:spcBef>
                <a:spcPct val="50000"/>
              </a:spcBef>
            </a:pPr>
            <a:r>
              <a:rPr lang="en-US" altLang="zh-CN" sz="2800" b="1" dirty="0">
                <a:latin typeface="Times New Roman" panose="02020603050405020304" pitchFamily="18" charset="0"/>
              </a:rPr>
              <a:t>3.</a:t>
            </a:r>
            <a:r>
              <a:rPr lang="zh-CN" altLang="en-US" sz="2800" b="1" dirty="0">
                <a:latin typeface="Times New Roman" panose="02020603050405020304" pitchFamily="18" charset="0"/>
              </a:rPr>
              <a:t>如果</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的特征值有重根</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aphicFrame>
        <p:nvGraphicFramePr>
          <p:cNvPr id="999440" name="Object 16"/>
          <p:cNvGraphicFramePr>
            <a:graphicFrameLocks noChangeAspect="1"/>
          </p:cNvGraphicFramePr>
          <p:nvPr/>
        </p:nvGraphicFramePr>
        <p:xfrm>
          <a:off x="6166499" y="3358185"/>
          <a:ext cx="4064753" cy="457285"/>
        </p:xfrm>
        <a:graphic>
          <a:graphicData uri="http://schemas.openxmlformats.org/presentationml/2006/ole">
            <mc:AlternateContent xmlns:mc="http://schemas.openxmlformats.org/markup-compatibility/2006">
              <mc:Choice xmlns:v="urn:schemas-microsoft-com:vml" Requires="v">
                <p:oleObj spid="_x0000_s97282" name="" r:id="rId3" imgW="97536000" imgH="10972800" progId="">
                  <p:embed/>
                </p:oleObj>
              </mc:Choice>
              <mc:Fallback>
                <p:oleObj name="" r:id="rId3" imgW="97536000" imgH="10972800" progId="">
                  <p:embed/>
                  <p:pic>
                    <p:nvPicPr>
                      <p:cNvPr id="0" name="图片 97281"/>
                      <p:cNvPicPr>
                        <a:picLocks noChangeAspect="1"/>
                      </p:cNvPicPr>
                      <p:nvPr/>
                    </p:nvPicPr>
                    <p:blipFill>
                      <a:blip r:embed="rId4"/>
                      <a:stretch>
                        <a:fillRect/>
                      </a:stretch>
                    </p:blipFill>
                    <p:spPr>
                      <a:xfrm>
                        <a:off x="6166499" y="3358185"/>
                        <a:ext cx="4064753" cy="457285"/>
                      </a:xfrm>
                      <a:prstGeom prst="rect">
                        <a:avLst/>
                      </a:prstGeom>
                      <a:noFill/>
                      <a:ln w="38100">
                        <a:noFill/>
                      </a:ln>
                    </p:spPr>
                  </p:pic>
                </p:oleObj>
              </mc:Fallback>
            </mc:AlternateContent>
          </a:graphicData>
        </a:graphic>
      </p:graphicFrame>
      <p:sp>
        <p:nvSpPr>
          <p:cNvPr id="11275" name="Text Box 17"/>
          <p:cNvSpPr txBox="1"/>
          <p:nvPr/>
        </p:nvSpPr>
        <p:spPr>
          <a:xfrm>
            <a:off x="2412346" y="4961857"/>
            <a:ext cx="306070" cy="523240"/>
          </a:xfrm>
          <a:prstGeom prst="rect">
            <a:avLst/>
          </a:prstGeom>
          <a:noFill/>
          <a:ln w="34925">
            <a:noFill/>
          </a:ln>
        </p:spPr>
        <p:txBody>
          <a:bodyPr wrap="none" lIns="90016" tIns="46808" rIns="90016" bIns="46808">
            <a:spAutoFit/>
          </a:bodyPr>
          <a:lstStyle/>
          <a:p>
            <a:pPr algn="ctr" eaLnBrk="1" hangingPunct="1">
              <a:spcBef>
                <a:spcPct val="50000"/>
              </a:spcBef>
            </a:pPr>
            <a:endParaRPr lang="zh-CN" altLang="zh-CN" sz="2800" b="1" dirty="0">
              <a:latin typeface="Times New Roman" panose="02020603050405020304" pitchFamily="18" charset="0"/>
            </a:endParaRPr>
          </a:p>
        </p:txBody>
      </p:sp>
      <p:graphicFrame>
        <p:nvGraphicFramePr>
          <p:cNvPr id="999442" name="Object 18"/>
          <p:cNvGraphicFramePr>
            <a:graphicFrameLocks noChangeAspect="1"/>
          </p:cNvGraphicFramePr>
          <p:nvPr/>
        </p:nvGraphicFramePr>
        <p:xfrm>
          <a:off x="2236708" y="4215594"/>
          <a:ext cx="2299126" cy="431880"/>
        </p:xfrm>
        <a:graphic>
          <a:graphicData uri="http://schemas.openxmlformats.org/presentationml/2006/ole">
            <mc:AlternateContent xmlns:mc="http://schemas.openxmlformats.org/markup-compatibility/2006">
              <mc:Choice xmlns:v="urn:schemas-microsoft-com:vml" Requires="v">
                <p:oleObj spid="_x0000_s97283" name="" r:id="rId5" imgW="55168800" imgH="10363200" progId="">
                  <p:embed/>
                </p:oleObj>
              </mc:Choice>
              <mc:Fallback>
                <p:oleObj name="" r:id="rId5" imgW="55168800" imgH="10363200" progId="">
                  <p:embed/>
                  <p:pic>
                    <p:nvPicPr>
                      <p:cNvPr id="0" name="图片 97282"/>
                      <p:cNvPicPr>
                        <a:picLocks noChangeAspect="1"/>
                      </p:cNvPicPr>
                      <p:nvPr/>
                    </p:nvPicPr>
                    <p:blipFill>
                      <a:blip r:embed="rId6"/>
                      <a:stretch>
                        <a:fillRect/>
                      </a:stretch>
                    </p:blipFill>
                    <p:spPr>
                      <a:xfrm>
                        <a:off x="2236708" y="4215594"/>
                        <a:ext cx="2299126" cy="431880"/>
                      </a:xfrm>
                      <a:prstGeom prst="rect">
                        <a:avLst/>
                      </a:prstGeom>
                      <a:noFill/>
                      <a:ln w="38100">
                        <a:noFill/>
                      </a:ln>
                    </p:spPr>
                  </p:pic>
                </p:oleObj>
              </mc:Fallback>
            </mc:AlternateContent>
          </a:graphicData>
        </a:graphic>
      </p:graphicFrame>
      <p:sp>
        <p:nvSpPr>
          <p:cNvPr id="999443" name="Text Box 19"/>
          <p:cNvSpPr txBox="1"/>
          <p:nvPr/>
        </p:nvSpPr>
        <p:spPr>
          <a:xfrm>
            <a:off x="4519511" y="4144142"/>
            <a:ext cx="2055495" cy="523240"/>
          </a:xfrm>
          <a:prstGeom prst="rect">
            <a:avLst/>
          </a:prstGeom>
          <a:noFill/>
          <a:ln w="34925">
            <a:noFill/>
          </a:ln>
        </p:spPr>
        <p:txBody>
          <a:bodyPr wrap="none" lIns="90016" tIns="46808" rIns="90016" bIns="46808">
            <a:spAutoFit/>
          </a:bodyPr>
          <a:lstStyle/>
          <a:p>
            <a:pPr algn="ctr" eaLnBrk="1" hangingPunct="1">
              <a:spcBef>
                <a:spcPct val="50000"/>
              </a:spcBef>
            </a:pPr>
            <a:r>
              <a:rPr lang="zh-CN" altLang="en-US" sz="2800" b="1" dirty="0">
                <a:latin typeface="Times New Roman" panose="02020603050405020304" pitchFamily="18" charset="0"/>
              </a:rPr>
              <a:t>的基础解系</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999444" name="Text Box 20"/>
          <p:cNvSpPr txBox="1"/>
          <p:nvPr/>
        </p:nvSpPr>
        <p:spPr>
          <a:xfrm>
            <a:off x="6515525" y="4144142"/>
            <a:ext cx="3754120" cy="523240"/>
          </a:xfrm>
          <a:prstGeom prst="rect">
            <a:avLst/>
          </a:prstGeom>
          <a:noFill/>
          <a:ln w="34925">
            <a:noFill/>
          </a:ln>
        </p:spPr>
        <p:txBody>
          <a:bodyPr wrap="none" lIns="90016" tIns="46808" rIns="90016" bIns="46808">
            <a:spAutoFit/>
          </a:bodyPr>
          <a:lstStyle/>
          <a:p>
            <a:pPr algn="ctr" eaLnBrk="1" hangingPunct="1">
              <a:spcBef>
                <a:spcPct val="50000"/>
              </a:spcBef>
            </a:pPr>
            <a:r>
              <a:rPr lang="zh-CN" altLang="en-US" sz="2800" b="1" dirty="0">
                <a:latin typeface="Times New Roman" panose="02020603050405020304" pitchFamily="18" charset="0"/>
              </a:rPr>
              <a:t>如果基础解系所含向量</a:t>
            </a:r>
            <a:endParaRPr lang="zh-CN" altLang="en-US" sz="2800" b="1" dirty="0">
              <a:latin typeface="Times New Roman" panose="02020603050405020304" pitchFamily="18" charset="0"/>
            </a:endParaRPr>
          </a:p>
        </p:txBody>
      </p:sp>
      <p:sp>
        <p:nvSpPr>
          <p:cNvPr id="11278" name="Text Box 21"/>
          <p:cNvSpPr txBox="1"/>
          <p:nvPr/>
        </p:nvSpPr>
        <p:spPr>
          <a:xfrm>
            <a:off x="2960136" y="5590623"/>
            <a:ext cx="306070" cy="523240"/>
          </a:xfrm>
          <a:prstGeom prst="rect">
            <a:avLst/>
          </a:prstGeom>
          <a:noFill/>
          <a:ln w="34925">
            <a:noFill/>
          </a:ln>
        </p:spPr>
        <p:txBody>
          <a:bodyPr wrap="none" lIns="90016" tIns="46808" rIns="90016" bIns="46808">
            <a:spAutoFit/>
          </a:bodyPr>
          <a:lstStyle/>
          <a:p>
            <a:pPr algn="ctr" eaLnBrk="1" hangingPunct="1">
              <a:spcBef>
                <a:spcPct val="50000"/>
              </a:spcBef>
            </a:pPr>
            <a:endParaRPr lang="zh-CN" altLang="zh-CN" sz="2800" b="1" dirty="0">
              <a:latin typeface="Times New Roman" panose="02020603050405020304" pitchFamily="18" charset="0"/>
            </a:endParaRPr>
          </a:p>
        </p:txBody>
      </p:sp>
      <p:graphicFrame>
        <p:nvGraphicFramePr>
          <p:cNvPr id="999446" name="Object 22"/>
          <p:cNvGraphicFramePr>
            <a:graphicFrameLocks noChangeAspect="1"/>
          </p:cNvGraphicFramePr>
          <p:nvPr/>
        </p:nvGraphicFramePr>
        <p:xfrm>
          <a:off x="2093807" y="4930101"/>
          <a:ext cx="6338474" cy="523972"/>
        </p:xfrm>
        <a:graphic>
          <a:graphicData uri="http://schemas.openxmlformats.org/presentationml/2006/ole">
            <mc:AlternateContent xmlns:mc="http://schemas.openxmlformats.org/markup-compatibility/2006">
              <mc:Choice xmlns:v="urn:schemas-microsoft-com:vml" Requires="v">
                <p:oleObj spid="_x0000_s97284" name="" r:id="rId7" imgW="73761600" imgH="6096000" progId="Equation.DSMT4">
                  <p:embed/>
                </p:oleObj>
              </mc:Choice>
              <mc:Fallback>
                <p:oleObj name="" r:id="rId7" imgW="73761600" imgH="6096000" progId="Equation.DSMT4">
                  <p:embed/>
                  <p:pic>
                    <p:nvPicPr>
                      <p:cNvPr id="0" name="图片 97283"/>
                      <p:cNvPicPr>
                        <a:picLocks noChangeAspect="1"/>
                      </p:cNvPicPr>
                      <p:nvPr/>
                    </p:nvPicPr>
                    <p:blipFill>
                      <a:blip r:embed="rId8"/>
                      <a:stretch>
                        <a:fillRect/>
                      </a:stretch>
                    </p:blipFill>
                    <p:spPr>
                      <a:xfrm>
                        <a:off x="2093807" y="4930101"/>
                        <a:ext cx="6338474" cy="523972"/>
                      </a:xfrm>
                      <a:prstGeom prst="rect">
                        <a:avLst/>
                      </a:prstGeom>
                      <a:noFill/>
                      <a:ln w="38100">
                        <a:noFill/>
                      </a:ln>
                    </p:spPr>
                  </p:pic>
                </p:oleObj>
              </mc:Fallback>
            </mc:AlternateContent>
          </a:graphicData>
        </a:graphic>
      </p:graphicFrame>
      <p:sp>
        <p:nvSpPr>
          <p:cNvPr id="999447" name="Text Box 23"/>
          <p:cNvSpPr txBox="1"/>
          <p:nvPr/>
        </p:nvSpPr>
        <p:spPr>
          <a:xfrm>
            <a:off x="8603902" y="4930101"/>
            <a:ext cx="1508125" cy="523240"/>
          </a:xfrm>
          <a:prstGeom prst="rect">
            <a:avLst/>
          </a:prstGeom>
          <a:noFill/>
          <a:ln w="34925">
            <a:noFill/>
          </a:ln>
        </p:spPr>
        <p:txBody>
          <a:bodyPr wrap="none" lIns="90016" tIns="46808" rIns="90016" bIns="46808">
            <a:spAutoFit/>
          </a:bodyPr>
          <a:lstStyle/>
          <a:p>
            <a:pPr algn="ctr" eaLnBrk="1" hangingPunct="1">
              <a:spcBef>
                <a:spcPct val="50000"/>
              </a:spcBef>
            </a:pPr>
            <a:r>
              <a:rPr lang="zh-CN" altLang="en-US" sz="2800" b="1" dirty="0">
                <a:latin typeface="Times New Roman" panose="02020603050405020304" pitchFamily="18" charset="0"/>
              </a:rPr>
              <a:t>则</a:t>
            </a:r>
            <a:r>
              <a:rPr lang="en-US" altLang="zh-CN" sz="2800" b="1" dirty="0">
                <a:latin typeface="Times New Roman" panose="02020603050405020304" pitchFamily="18" charset="0"/>
              </a:rPr>
              <a:t>A</a:t>
            </a:r>
            <a:r>
              <a:rPr lang="zh-CN" altLang="en-US" sz="2800" b="1" dirty="0">
                <a:latin typeface="Times New Roman" panose="02020603050405020304" pitchFamily="18" charset="0"/>
              </a:rPr>
              <a:t>可以</a:t>
            </a:r>
            <a:endParaRPr lang="en-US" altLang="zh-CN" sz="2800" b="1" dirty="0">
              <a:latin typeface="Times New Roman" panose="02020603050405020304" pitchFamily="18" charset="0"/>
            </a:endParaRPr>
          </a:p>
        </p:txBody>
      </p:sp>
      <p:sp>
        <p:nvSpPr>
          <p:cNvPr id="999449" name="Text Box 25"/>
          <p:cNvSpPr txBox="1"/>
          <p:nvPr/>
        </p:nvSpPr>
        <p:spPr>
          <a:xfrm>
            <a:off x="3022667" y="5644608"/>
            <a:ext cx="7359425" cy="523240"/>
          </a:xfrm>
          <a:prstGeom prst="rect">
            <a:avLst/>
          </a:prstGeom>
          <a:noFill/>
          <a:ln w="34925">
            <a:noFill/>
          </a:ln>
        </p:spPr>
        <p:txBody>
          <a:bodyPr lIns="90016" tIns="46808" rIns="90016" bIns="46808">
            <a:spAutoFit/>
          </a:bodyPr>
          <a:lstStyle/>
          <a:p>
            <a:pPr algn="ctr" eaLnBrk="1" hangingPunct="1">
              <a:spcBef>
                <a:spcPct val="50000"/>
              </a:spcBef>
            </a:pPr>
            <a:r>
              <a:rPr lang="zh-CN" altLang="en-US" sz="2800" b="1" dirty="0">
                <a:latin typeface="Times New Roman" panose="02020603050405020304" pitchFamily="18" charset="0"/>
              </a:rPr>
              <a:t>                础解系排成的矩阵为相似变换矩阵</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999450" name="Line 26"/>
          <p:cNvSpPr/>
          <p:nvPr/>
        </p:nvSpPr>
        <p:spPr>
          <a:xfrm>
            <a:off x="2454036" y="1752966"/>
            <a:ext cx="6192397" cy="0"/>
          </a:xfrm>
          <a:prstGeom prst="line">
            <a:avLst/>
          </a:prstGeom>
          <a:ln w="34925" cap="flat" cmpd="sng">
            <a:solidFill>
              <a:srgbClr val="FF0000"/>
            </a:solidFill>
            <a:prstDash val="solid"/>
            <a:headEnd type="none" w="med" len="med"/>
            <a:tailEnd type="none" w="med" len="med"/>
          </a:ln>
        </p:spPr>
      </p:sp>
      <p:sp>
        <p:nvSpPr>
          <p:cNvPr id="11285" name="Text Box 30"/>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5" name="矩形 24"/>
          <p:cNvSpPr/>
          <p:nvPr/>
        </p:nvSpPr>
        <p:spPr>
          <a:xfrm>
            <a:off x="1963388" y="5644608"/>
            <a:ext cx="2774315" cy="521970"/>
          </a:xfrm>
          <a:prstGeom prst="rect">
            <a:avLst/>
          </a:prstGeom>
          <a:noFill/>
          <a:ln w="9525">
            <a:noFill/>
          </a:ln>
        </p:spPr>
        <p:txBody>
          <a:bodyPr wrap="none">
            <a:spAutoFit/>
          </a:bodyPr>
          <a:lstStyle/>
          <a:p>
            <a:pPr algn="ctr" eaLnBrk="1" hangingPunct="1">
              <a:spcBef>
                <a:spcPct val="50000"/>
              </a:spcBef>
            </a:pPr>
            <a:r>
              <a:rPr lang="zh-CN" altLang="en-US" sz="2800" b="1" dirty="0">
                <a:latin typeface="Times New Roman" panose="02020603050405020304" pitchFamily="18" charset="0"/>
              </a:rPr>
              <a:t>对角化且这些 基</a:t>
            </a:r>
            <a:endParaRPr lang="zh-CN" altLang="en-US" sz="2800" b="1" dirty="0">
              <a:latin typeface="Times New Roman" panose="02020603050405020304" pitchFamily="18" charset="0"/>
            </a:endParaRPr>
          </a:p>
        </p:txBody>
      </p:sp>
      <p:sp>
        <p:nvSpPr>
          <p:cNvPr id="20" name="Text Box 10"/>
          <p:cNvSpPr txBox="1"/>
          <p:nvPr/>
        </p:nvSpPr>
        <p:spPr>
          <a:xfrm>
            <a:off x="1708956" y="117426"/>
            <a:ext cx="7504309" cy="525417"/>
          </a:xfrm>
          <a:prstGeom prst="rect">
            <a:avLst/>
          </a:prstGeom>
          <a:noFill/>
          <a:ln w="34925">
            <a:noFill/>
          </a:ln>
        </p:spPr>
        <p:txBody>
          <a:bodyPr wrap="none" lIns="90016" tIns="46808" rIns="90016" bIns="46808">
            <a:spAutoFit/>
          </a:bodyPr>
          <a:lstStyle/>
          <a:p>
            <a:pPr algn="ctr" eaLnBrk="1" hangingPunct="1">
              <a:spcBef>
                <a:spcPct val="50000"/>
              </a:spcBef>
            </a:pPr>
            <a:r>
              <a:rPr lang="zh-CN" altLang="en-US" sz="2800" b="1" dirty="0" smtClean="0">
                <a:latin typeface="Times New Roman" panose="02020603050405020304" pitchFamily="18" charset="0"/>
              </a:rPr>
              <a:t>可以对角化的矩阵叫单纯矩阵</a:t>
            </a:r>
            <a:r>
              <a:rPr lang="en-US" altLang="zh-CN" sz="2800" b="1" dirty="0" smtClean="0">
                <a:latin typeface="Times New Roman" panose="02020603050405020304" pitchFamily="18" charset="0"/>
              </a:rPr>
              <a:t>,</a:t>
            </a:r>
            <a:r>
              <a:rPr lang="zh-CN" altLang="en-US" sz="2800" b="1" dirty="0" smtClean="0">
                <a:latin typeface="Times New Roman" panose="02020603050405020304" pitchFamily="18" charset="0"/>
              </a:rPr>
              <a:t>对于单纯矩阵</a:t>
            </a:r>
            <a:r>
              <a:rPr lang="en-US" altLang="zh-CN" sz="2800" b="1" dirty="0" smtClean="0">
                <a:latin typeface="Times New Roman" panose="02020603050405020304" pitchFamily="18" charset="0"/>
              </a:rPr>
              <a:t>A,</a:t>
            </a:r>
            <a:endParaRPr lang="en-US" altLang="zh-CN" sz="2800" b="1" dirty="0">
              <a:latin typeface="Times New Roman" panose="02020603050405020304" pitchFamily="18" charset="0"/>
            </a:endParaRPr>
          </a:p>
        </p:txBody>
      </p:sp>
      <p:graphicFrame>
        <p:nvGraphicFramePr>
          <p:cNvPr id="2" name="对象 1">
            <a:hlinkClick r:id="" action="ppaction://ole?verb=0"/>
          </p:cNvPr>
          <p:cNvGraphicFramePr>
            <a:graphicFrameLocks noChangeAspect="1"/>
          </p:cNvGraphicFramePr>
          <p:nvPr/>
        </p:nvGraphicFramePr>
        <p:xfrm>
          <a:off x="2359576" y="521346"/>
          <a:ext cx="6853690" cy="671821"/>
        </p:xfrm>
        <a:graphic>
          <a:graphicData uri="http://schemas.openxmlformats.org/presentationml/2006/ole">
            <mc:AlternateContent xmlns:mc="http://schemas.openxmlformats.org/markup-compatibility/2006">
              <mc:Choice xmlns:v="urn:schemas-microsoft-com:vml" Requires="v">
                <p:oleObj spid="_x0000_s97285" name="Equation" r:id="rId9" imgW="55778400" imgH="5181600" progId="Equation.DSMT4">
                  <p:embed/>
                </p:oleObj>
              </mc:Choice>
              <mc:Fallback>
                <p:oleObj name="Equation" r:id="rId9" imgW="55778400" imgH="5181600" progId="Equation.DSMT4">
                  <p:embed/>
                  <p:pic>
                    <p:nvPicPr>
                      <p:cNvPr id="0" name="图片 97284"/>
                      <p:cNvPicPr>
                        <a:picLocks noChangeAspect="1"/>
                      </p:cNvPicPr>
                      <p:nvPr/>
                    </p:nvPicPr>
                    <p:blipFill>
                      <a:blip r:embed="rId10"/>
                      <a:stretch>
                        <a:fillRect/>
                      </a:stretch>
                    </p:blipFill>
                    <p:spPr>
                      <a:xfrm>
                        <a:off x="2359576" y="521346"/>
                        <a:ext cx="6853690" cy="671821"/>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99434"/>
                                        </p:tgtEl>
                                        <p:attrNameLst>
                                          <p:attrName>style.visibility</p:attrName>
                                        </p:attrNameLst>
                                      </p:cBhvr>
                                      <p:to>
                                        <p:strVal val="visible"/>
                                      </p:to>
                                    </p:set>
                                    <p:animEffect transition="in" filter="wipe(down)">
                                      <p:cBhvr>
                                        <p:cTn id="7" dur="500"/>
                                        <p:tgtEl>
                                          <p:spTgt spid="999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99450"/>
                                        </p:tgtEl>
                                        <p:attrNameLst>
                                          <p:attrName>style.visibility</p:attrName>
                                        </p:attrNameLst>
                                      </p:cBhvr>
                                      <p:to>
                                        <p:strVal val="visible"/>
                                      </p:to>
                                    </p:set>
                                    <p:animEffect transition="in" filter="wipe(down)">
                                      <p:cBhvr>
                                        <p:cTn id="12" dur="500"/>
                                        <p:tgtEl>
                                          <p:spTgt spid="9994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99436"/>
                                        </p:tgtEl>
                                        <p:attrNameLst>
                                          <p:attrName>style.visibility</p:attrName>
                                        </p:attrNameLst>
                                      </p:cBhvr>
                                      <p:to>
                                        <p:strVal val="visible"/>
                                      </p:to>
                                    </p:set>
                                    <p:animEffect transition="in" filter="wipe(down)">
                                      <p:cBhvr>
                                        <p:cTn id="17" dur="500"/>
                                        <p:tgtEl>
                                          <p:spTgt spid="9994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99437"/>
                                        </p:tgtEl>
                                        <p:attrNameLst>
                                          <p:attrName>style.visibility</p:attrName>
                                        </p:attrNameLst>
                                      </p:cBhvr>
                                      <p:to>
                                        <p:strVal val="visible"/>
                                      </p:to>
                                    </p:set>
                                    <p:animEffect transition="in" filter="wipe(down)">
                                      <p:cBhvr>
                                        <p:cTn id="22" dur="500"/>
                                        <p:tgtEl>
                                          <p:spTgt spid="9994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99438"/>
                                        </p:tgtEl>
                                        <p:attrNameLst>
                                          <p:attrName>style.visibility</p:attrName>
                                        </p:attrNameLst>
                                      </p:cBhvr>
                                      <p:to>
                                        <p:strVal val="visible"/>
                                      </p:to>
                                    </p:set>
                                    <p:animEffect transition="in" filter="wipe(down)">
                                      <p:cBhvr>
                                        <p:cTn id="27" dur="500"/>
                                        <p:tgtEl>
                                          <p:spTgt spid="9994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99440"/>
                                        </p:tgtEl>
                                        <p:attrNameLst>
                                          <p:attrName>style.visibility</p:attrName>
                                        </p:attrNameLst>
                                      </p:cBhvr>
                                      <p:to>
                                        <p:strVal val="visible"/>
                                      </p:to>
                                    </p:set>
                                    <p:animEffect transition="in" filter="wipe(down)">
                                      <p:cBhvr>
                                        <p:cTn id="32" dur="500"/>
                                        <p:tgtEl>
                                          <p:spTgt spid="9994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99442"/>
                                        </p:tgtEl>
                                        <p:attrNameLst>
                                          <p:attrName>style.visibility</p:attrName>
                                        </p:attrNameLst>
                                      </p:cBhvr>
                                      <p:to>
                                        <p:strVal val="visible"/>
                                      </p:to>
                                    </p:set>
                                    <p:animEffect transition="in" filter="wipe(down)">
                                      <p:cBhvr>
                                        <p:cTn id="37" dur="500"/>
                                        <p:tgtEl>
                                          <p:spTgt spid="9994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99443"/>
                                        </p:tgtEl>
                                        <p:attrNameLst>
                                          <p:attrName>style.visibility</p:attrName>
                                        </p:attrNameLst>
                                      </p:cBhvr>
                                      <p:to>
                                        <p:strVal val="visible"/>
                                      </p:to>
                                    </p:set>
                                    <p:animEffect transition="in" filter="wipe(down)">
                                      <p:cBhvr>
                                        <p:cTn id="42" dur="500"/>
                                        <p:tgtEl>
                                          <p:spTgt spid="9994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99444"/>
                                        </p:tgtEl>
                                        <p:attrNameLst>
                                          <p:attrName>style.visibility</p:attrName>
                                        </p:attrNameLst>
                                      </p:cBhvr>
                                      <p:to>
                                        <p:strVal val="visible"/>
                                      </p:to>
                                    </p:set>
                                    <p:animEffect transition="in" filter="wipe(down)">
                                      <p:cBhvr>
                                        <p:cTn id="47" dur="500"/>
                                        <p:tgtEl>
                                          <p:spTgt spid="9994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99446"/>
                                        </p:tgtEl>
                                        <p:attrNameLst>
                                          <p:attrName>style.visibility</p:attrName>
                                        </p:attrNameLst>
                                      </p:cBhvr>
                                      <p:to>
                                        <p:strVal val="visible"/>
                                      </p:to>
                                    </p:set>
                                    <p:animEffect transition="in" filter="wipe(down)">
                                      <p:cBhvr>
                                        <p:cTn id="52" dur="500"/>
                                        <p:tgtEl>
                                          <p:spTgt spid="9994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99447"/>
                                        </p:tgtEl>
                                        <p:attrNameLst>
                                          <p:attrName>style.visibility</p:attrName>
                                        </p:attrNameLst>
                                      </p:cBhvr>
                                      <p:to>
                                        <p:strVal val="visible"/>
                                      </p:to>
                                    </p:set>
                                    <p:animEffect transition="in" filter="wipe(down)">
                                      <p:cBhvr>
                                        <p:cTn id="57" dur="500"/>
                                        <p:tgtEl>
                                          <p:spTgt spid="9994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999449"/>
                                        </p:tgtEl>
                                        <p:attrNameLst>
                                          <p:attrName>style.visibility</p:attrName>
                                        </p:attrNameLst>
                                      </p:cBhvr>
                                      <p:to>
                                        <p:strVal val="visible"/>
                                      </p:to>
                                    </p:set>
                                    <p:animEffect transition="in" filter="wipe(down)">
                                      <p:cBhvr>
                                        <p:cTn id="67" dur="500"/>
                                        <p:tgtEl>
                                          <p:spTgt spid="999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434" grpId="0"/>
      <p:bldP spid="999437" grpId="0"/>
      <p:bldP spid="999438" grpId="0"/>
      <p:bldP spid="999443" grpId="0"/>
      <p:bldP spid="999444" grpId="0"/>
      <p:bldP spid="999447" grpId="0"/>
      <p:bldP spid="999449" grpId="0"/>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grpSp>
        <p:nvGrpSpPr>
          <p:cNvPr id="2" name="Group 2"/>
          <p:cNvGrpSpPr/>
          <p:nvPr/>
        </p:nvGrpSpPr>
        <p:grpSpPr>
          <a:xfrm>
            <a:off x="2360556" y="785959"/>
            <a:ext cx="7508678" cy="2540470"/>
            <a:chOff x="528" y="495"/>
            <a:chExt cx="4729" cy="1600"/>
          </a:xfrm>
        </p:grpSpPr>
        <p:graphicFrame>
          <p:nvGraphicFramePr>
            <p:cNvPr id="12293" name="Object 5"/>
            <p:cNvGraphicFramePr>
              <a:graphicFrameLocks noChangeAspect="1"/>
            </p:cNvGraphicFramePr>
            <p:nvPr/>
          </p:nvGraphicFramePr>
          <p:xfrm>
            <a:off x="1201" y="495"/>
            <a:ext cx="1624" cy="917"/>
          </p:xfrm>
          <a:graphic>
            <a:graphicData uri="http://schemas.openxmlformats.org/presentationml/2006/ole">
              <mc:AlternateContent xmlns:mc="http://schemas.openxmlformats.org/markup-compatibility/2006">
                <mc:Choice xmlns:v="urn:schemas-microsoft-com:vml" Requires="v">
                  <p:oleObj spid="_x0000_s98305" name="" r:id="rId1" imgW="29565600" imgH="15544800" progId="Equation.DSMT4">
                    <p:embed/>
                  </p:oleObj>
                </mc:Choice>
                <mc:Fallback>
                  <p:oleObj name="" r:id="rId1" imgW="29565600" imgH="15544800" progId="Equation.DSMT4">
                    <p:embed/>
                    <p:pic>
                      <p:nvPicPr>
                        <p:cNvPr id="0" name="图片 98304"/>
                        <p:cNvPicPr>
                          <a:picLocks noChangeAspect="1"/>
                        </p:cNvPicPr>
                        <p:nvPr/>
                      </p:nvPicPr>
                      <p:blipFill>
                        <a:blip r:embed="rId2"/>
                        <a:stretch>
                          <a:fillRect/>
                        </a:stretch>
                      </p:blipFill>
                      <p:spPr>
                        <a:xfrm>
                          <a:off x="1201" y="495"/>
                          <a:ext cx="1624" cy="917"/>
                        </a:xfrm>
                        <a:prstGeom prst="rect">
                          <a:avLst/>
                        </a:prstGeom>
                        <a:noFill/>
                        <a:ln w="38100">
                          <a:noFill/>
                        </a:ln>
                      </p:spPr>
                    </p:pic>
                  </p:oleObj>
                </mc:Fallback>
              </mc:AlternateContent>
            </a:graphicData>
          </a:graphic>
        </p:graphicFrame>
        <p:sp>
          <p:nvSpPr>
            <p:cNvPr id="12310" name="Text Box 4"/>
            <p:cNvSpPr txBox="1"/>
            <p:nvPr/>
          </p:nvSpPr>
          <p:spPr>
            <a:xfrm>
              <a:off x="528" y="1488"/>
              <a:ext cx="2528" cy="329"/>
            </a:xfrm>
            <a:prstGeom prst="rect">
              <a:avLst/>
            </a:prstGeom>
            <a:noFill/>
            <a:ln w="9525">
              <a:noFill/>
            </a:ln>
          </p:spPr>
          <p:txBody>
            <a:bodyPr wrap="none">
              <a:spAutoFit/>
            </a:bodyPr>
            <a:lstStyle/>
            <a:p>
              <a:pPr eaLnBrk="1" hangingPunct="1"/>
              <a:r>
                <a:rPr lang="en-US" altLang="zh-CN" sz="2800" b="1" dirty="0">
                  <a:solidFill>
                    <a:schemeClr val="tx2"/>
                  </a:solidFill>
                  <a:latin typeface="Times New Roman" panose="02020603050405020304" pitchFamily="18" charset="0"/>
                </a:rPr>
                <a:t>A</a:t>
              </a:r>
              <a:r>
                <a:rPr lang="zh-CN" altLang="en-US" sz="2800" b="1" dirty="0">
                  <a:solidFill>
                    <a:schemeClr val="tx2"/>
                  </a:solidFill>
                  <a:latin typeface="Times New Roman" panose="02020603050405020304" pitchFamily="18" charset="0"/>
                </a:rPr>
                <a:t>能否对角化？若能对角</a:t>
              </a:r>
              <a:endParaRPr lang="zh-CN" altLang="en-US" sz="2800" b="1" dirty="0">
                <a:solidFill>
                  <a:schemeClr val="tx2"/>
                </a:solidFill>
                <a:latin typeface="Times New Roman" panose="02020603050405020304" pitchFamily="18" charset="0"/>
              </a:endParaRPr>
            </a:p>
          </p:txBody>
        </p:sp>
        <p:graphicFrame>
          <p:nvGraphicFramePr>
            <p:cNvPr id="12294" name="Object 6"/>
            <p:cNvGraphicFramePr>
              <a:graphicFrameLocks noChangeAspect="1"/>
            </p:cNvGraphicFramePr>
            <p:nvPr/>
          </p:nvGraphicFramePr>
          <p:xfrm>
            <a:off x="3012" y="1548"/>
            <a:ext cx="2245" cy="255"/>
          </p:xfrm>
          <a:graphic>
            <a:graphicData uri="http://schemas.openxmlformats.org/presentationml/2006/ole">
              <mc:AlternateContent xmlns:mc="http://schemas.openxmlformats.org/markup-compatibility/2006">
                <mc:Choice xmlns:v="urn:schemas-microsoft-com:vml" Requires="v">
                  <p:oleObj spid="_x0000_s98306" name="" r:id="rId3" imgW="80467200" imgH="9753600" progId="">
                    <p:embed/>
                  </p:oleObj>
                </mc:Choice>
                <mc:Fallback>
                  <p:oleObj name="" r:id="rId3" imgW="80467200" imgH="9753600" progId="">
                    <p:embed/>
                    <p:pic>
                      <p:nvPicPr>
                        <p:cNvPr id="0" name="图片 98305"/>
                        <p:cNvPicPr>
                          <a:picLocks noChangeAspect="1"/>
                        </p:cNvPicPr>
                        <p:nvPr/>
                      </p:nvPicPr>
                      <p:blipFill>
                        <a:blip r:embed="rId4"/>
                        <a:stretch>
                          <a:fillRect/>
                        </a:stretch>
                      </p:blipFill>
                      <p:spPr>
                        <a:xfrm>
                          <a:off x="3012" y="1548"/>
                          <a:ext cx="2245" cy="255"/>
                        </a:xfrm>
                        <a:prstGeom prst="rect">
                          <a:avLst/>
                        </a:prstGeom>
                        <a:noFill/>
                        <a:ln w="38100">
                          <a:noFill/>
                        </a:ln>
                      </p:spPr>
                    </p:pic>
                  </p:oleObj>
                </mc:Fallback>
              </mc:AlternateContent>
            </a:graphicData>
          </a:graphic>
        </p:graphicFrame>
        <p:sp>
          <p:nvSpPr>
            <p:cNvPr id="12311" name="Text Box 6"/>
            <p:cNvSpPr txBox="1"/>
            <p:nvPr/>
          </p:nvSpPr>
          <p:spPr>
            <a:xfrm>
              <a:off x="528" y="792"/>
              <a:ext cx="195" cy="329"/>
            </a:xfrm>
            <a:prstGeom prst="rect">
              <a:avLst/>
            </a:prstGeom>
            <a:noFill/>
            <a:ln w="9525">
              <a:noFill/>
            </a:ln>
          </p:spPr>
          <p:txBody>
            <a:bodyPr wrap="none">
              <a:spAutoFit/>
            </a:bodyPr>
            <a:lstStyle/>
            <a:p>
              <a:pPr eaLnBrk="1" hangingPunct="1"/>
              <a:endParaRPr lang="en-US" altLang="zh-CN" sz="2800" b="1" dirty="0">
                <a:latin typeface="黑体" panose="02010609060101010101" pitchFamily="49" charset="-122"/>
                <a:ea typeface="黑体" panose="02010609060101010101" pitchFamily="49" charset="-122"/>
              </a:endParaRPr>
            </a:p>
          </p:txBody>
        </p:sp>
        <p:graphicFrame>
          <p:nvGraphicFramePr>
            <p:cNvPr id="12295" name="Object 7"/>
            <p:cNvGraphicFramePr>
              <a:graphicFrameLocks noChangeAspect="1"/>
            </p:cNvGraphicFramePr>
            <p:nvPr/>
          </p:nvGraphicFramePr>
          <p:xfrm>
            <a:off x="564" y="1824"/>
            <a:ext cx="1948" cy="271"/>
          </p:xfrm>
          <a:graphic>
            <a:graphicData uri="http://schemas.openxmlformats.org/presentationml/2006/ole">
              <mc:AlternateContent xmlns:mc="http://schemas.openxmlformats.org/markup-compatibility/2006">
                <mc:Choice xmlns:v="urn:schemas-microsoft-com:vml" Requires="v">
                  <p:oleObj spid="_x0000_s98307" name="" r:id="rId5" imgW="69799200" imgH="10363200" progId="">
                    <p:embed/>
                  </p:oleObj>
                </mc:Choice>
                <mc:Fallback>
                  <p:oleObj name="" r:id="rId5" imgW="69799200" imgH="10363200" progId="">
                    <p:embed/>
                    <p:pic>
                      <p:nvPicPr>
                        <p:cNvPr id="0" name="图片 98306"/>
                        <p:cNvPicPr>
                          <a:picLocks noChangeAspect="1"/>
                        </p:cNvPicPr>
                        <p:nvPr/>
                      </p:nvPicPr>
                      <p:blipFill>
                        <a:blip r:embed="rId6"/>
                        <a:stretch>
                          <a:fillRect/>
                        </a:stretch>
                      </p:blipFill>
                      <p:spPr>
                        <a:xfrm>
                          <a:off x="564" y="1824"/>
                          <a:ext cx="1948" cy="271"/>
                        </a:xfrm>
                        <a:prstGeom prst="rect">
                          <a:avLst/>
                        </a:prstGeom>
                        <a:noFill/>
                        <a:ln w="38100">
                          <a:noFill/>
                        </a:ln>
                      </p:spPr>
                    </p:pic>
                  </p:oleObj>
                </mc:Fallback>
              </mc:AlternateContent>
            </a:graphicData>
          </a:graphic>
        </p:graphicFrame>
      </p:grpSp>
      <p:sp>
        <p:nvSpPr>
          <p:cNvPr id="299016" name="Text Box 8"/>
          <p:cNvSpPr txBox="1"/>
          <p:nvPr/>
        </p:nvSpPr>
        <p:spPr>
          <a:xfrm>
            <a:off x="2360556" y="3410581"/>
            <a:ext cx="540385" cy="521970"/>
          </a:xfrm>
          <a:prstGeom prst="rect">
            <a:avLst/>
          </a:prstGeom>
          <a:noFill/>
          <a:ln w="9525">
            <a:noFill/>
          </a:ln>
        </p:spPr>
        <p:txBody>
          <a:bodyPr wrap="none">
            <a:spAutoFit/>
          </a:bodyPr>
          <a:lstStyle/>
          <a:p>
            <a:pPr eaLnBrk="1" hangingPunct="1"/>
            <a:r>
              <a:rPr lang="zh-CN" altLang="en-US" sz="2800" b="1" dirty="0">
                <a:latin typeface="Times New Roman" panose="02020603050405020304" pitchFamily="18" charset="0"/>
                <a:ea typeface="黑体" panose="02010609060101010101" pitchFamily="49" charset="-122"/>
              </a:rPr>
              <a:t>解</a:t>
            </a:r>
            <a:endParaRPr lang="zh-CN" altLang="en-US" sz="2800" b="1" dirty="0">
              <a:latin typeface="Times New Roman" panose="02020603050405020304" pitchFamily="18" charset="0"/>
            </a:endParaRPr>
          </a:p>
        </p:txBody>
      </p:sp>
      <p:graphicFrame>
        <p:nvGraphicFramePr>
          <p:cNvPr id="299017" name="Object 2"/>
          <p:cNvGraphicFramePr>
            <a:graphicFrameLocks noChangeAspect="1"/>
          </p:cNvGraphicFramePr>
          <p:nvPr/>
        </p:nvGraphicFramePr>
        <p:xfrm>
          <a:off x="2665413" y="3861515"/>
          <a:ext cx="4522037" cy="1511580"/>
        </p:xfrm>
        <a:graphic>
          <a:graphicData uri="http://schemas.openxmlformats.org/presentationml/2006/ole">
            <mc:AlternateContent xmlns:mc="http://schemas.openxmlformats.org/markup-compatibility/2006">
              <mc:Choice xmlns:v="urn:schemas-microsoft-com:vml" Requires="v">
                <p:oleObj spid="_x0000_s98308" name="" r:id="rId7" imgW="113995200" imgH="36271200" progId="">
                  <p:embed/>
                </p:oleObj>
              </mc:Choice>
              <mc:Fallback>
                <p:oleObj name="" r:id="rId7" imgW="113995200" imgH="36271200" progId="">
                  <p:embed/>
                  <p:pic>
                    <p:nvPicPr>
                      <p:cNvPr id="0" name="图片 98307"/>
                      <p:cNvPicPr>
                        <a:picLocks noChangeAspect="1"/>
                      </p:cNvPicPr>
                      <p:nvPr/>
                    </p:nvPicPr>
                    <p:blipFill>
                      <a:blip r:embed="rId8"/>
                      <a:stretch>
                        <a:fillRect/>
                      </a:stretch>
                    </p:blipFill>
                    <p:spPr>
                      <a:xfrm>
                        <a:off x="2665413" y="3861515"/>
                        <a:ext cx="4522037" cy="1511580"/>
                      </a:xfrm>
                      <a:prstGeom prst="rect">
                        <a:avLst/>
                      </a:prstGeom>
                      <a:noFill/>
                      <a:ln w="38100">
                        <a:noFill/>
                      </a:ln>
                    </p:spPr>
                  </p:pic>
                </p:oleObj>
              </mc:Fallback>
            </mc:AlternateContent>
          </a:graphicData>
        </a:graphic>
      </p:graphicFrame>
      <p:graphicFrame>
        <p:nvGraphicFramePr>
          <p:cNvPr id="299018" name="Object 3"/>
          <p:cNvGraphicFramePr>
            <a:graphicFrameLocks noChangeAspect="1"/>
          </p:cNvGraphicFramePr>
          <p:nvPr/>
        </p:nvGraphicFramePr>
        <p:xfrm>
          <a:off x="7162045" y="4242586"/>
          <a:ext cx="2476959" cy="481102"/>
        </p:xfrm>
        <a:graphic>
          <a:graphicData uri="http://schemas.openxmlformats.org/presentationml/2006/ole">
            <mc:AlternateContent xmlns:mc="http://schemas.openxmlformats.org/markup-compatibility/2006">
              <mc:Choice xmlns:v="urn:schemas-microsoft-com:vml" Requires="v">
                <p:oleObj spid="_x0000_s98309" name="" r:id="rId9" imgW="63093600" imgH="11582400" progId="">
                  <p:embed/>
                </p:oleObj>
              </mc:Choice>
              <mc:Fallback>
                <p:oleObj name="" r:id="rId9" imgW="63093600" imgH="11582400" progId="">
                  <p:embed/>
                  <p:pic>
                    <p:nvPicPr>
                      <p:cNvPr id="0" name="图片 98308"/>
                      <p:cNvPicPr>
                        <a:picLocks noChangeAspect="1"/>
                      </p:cNvPicPr>
                      <p:nvPr/>
                    </p:nvPicPr>
                    <p:blipFill>
                      <a:blip r:embed="rId10"/>
                      <a:stretch>
                        <a:fillRect/>
                      </a:stretch>
                    </p:blipFill>
                    <p:spPr>
                      <a:xfrm>
                        <a:off x="7162045" y="4242586"/>
                        <a:ext cx="2476959" cy="481102"/>
                      </a:xfrm>
                      <a:prstGeom prst="rect">
                        <a:avLst/>
                      </a:prstGeom>
                      <a:noFill/>
                      <a:ln w="38100">
                        <a:noFill/>
                      </a:ln>
                    </p:spPr>
                  </p:pic>
                </p:oleObj>
              </mc:Fallback>
            </mc:AlternateContent>
          </a:graphicData>
        </a:graphic>
      </p:graphicFrame>
      <p:graphicFrame>
        <p:nvGraphicFramePr>
          <p:cNvPr id="299019" name="Object 4"/>
          <p:cNvGraphicFramePr>
            <a:graphicFrameLocks noChangeAspect="1"/>
          </p:cNvGraphicFramePr>
          <p:nvPr/>
        </p:nvGraphicFramePr>
        <p:xfrm>
          <a:off x="2436770" y="5506470"/>
          <a:ext cx="6479788" cy="457285"/>
        </p:xfrm>
        <a:graphic>
          <a:graphicData uri="http://schemas.openxmlformats.org/presentationml/2006/ole">
            <mc:AlternateContent xmlns:mc="http://schemas.openxmlformats.org/markup-compatibility/2006">
              <mc:Choice xmlns:v="urn:schemas-microsoft-com:vml" Requires="v">
                <p:oleObj spid="_x0000_s98310" name="" r:id="rId11" imgW="155448000" imgH="10972800" progId="">
                  <p:embed/>
                </p:oleObj>
              </mc:Choice>
              <mc:Fallback>
                <p:oleObj name="" r:id="rId11" imgW="155448000" imgH="10972800" progId="">
                  <p:embed/>
                  <p:pic>
                    <p:nvPicPr>
                      <p:cNvPr id="0" name="图片 98309"/>
                      <p:cNvPicPr>
                        <a:picLocks noChangeAspect="1"/>
                      </p:cNvPicPr>
                      <p:nvPr/>
                    </p:nvPicPr>
                    <p:blipFill>
                      <a:blip r:embed="rId12"/>
                      <a:stretch>
                        <a:fillRect/>
                      </a:stretch>
                    </p:blipFill>
                    <p:spPr>
                      <a:xfrm>
                        <a:off x="2436770" y="5506470"/>
                        <a:ext cx="6479788" cy="457285"/>
                      </a:xfrm>
                      <a:prstGeom prst="rect">
                        <a:avLst/>
                      </a:prstGeom>
                      <a:noFill/>
                      <a:ln w="38100">
                        <a:noFill/>
                      </a:ln>
                    </p:spPr>
                  </p:pic>
                </p:oleObj>
              </mc:Fallback>
            </mc:AlternateContent>
          </a:graphicData>
        </a:graphic>
      </p:graphicFrame>
      <p:sp>
        <p:nvSpPr>
          <p:cNvPr id="12302" name="Text Box 15"/>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3" name="Group 2"/>
          <p:cNvGrpSpPr/>
          <p:nvPr/>
        </p:nvGrpSpPr>
        <p:grpSpPr>
          <a:xfrm>
            <a:off x="2182019" y="783643"/>
            <a:ext cx="1008250" cy="935211"/>
            <a:chOff x="3742" y="1888"/>
            <a:chExt cx="635" cy="589"/>
          </a:xfrm>
        </p:grpSpPr>
        <p:grpSp>
          <p:nvGrpSpPr>
            <p:cNvPr id="12304" name="Group 3"/>
            <p:cNvGrpSpPr/>
            <p:nvPr/>
          </p:nvGrpSpPr>
          <p:grpSpPr>
            <a:xfrm>
              <a:off x="3742" y="1888"/>
              <a:ext cx="635" cy="589"/>
              <a:chOff x="432" y="1197"/>
              <a:chExt cx="672" cy="672"/>
            </a:xfrm>
          </p:grpSpPr>
          <p:sp>
            <p:nvSpPr>
              <p:cNvPr id="12306" name="Freeform 4"/>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307" name="Rectangle 5"/>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08" name="Rectangle 6"/>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09" name="Rectangle 7"/>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2305" name="Text Box 8"/>
            <p:cNvSpPr txBox="1"/>
            <p:nvPr/>
          </p:nvSpPr>
          <p:spPr>
            <a:xfrm>
              <a:off x="3781" y="2115"/>
              <a:ext cx="596"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dirty="0">
                  <a:latin typeface="Times New Roman" panose="02020603050405020304" pitchFamily="18" charset="0"/>
                  <a:ea typeface="楷体_GB2312" panose="02010609030101010101" pitchFamily="49" charset="-122"/>
                </a:rPr>
                <a:t>1</a:t>
              </a:r>
              <a:endParaRPr lang="en-US" altLang="zh-CN" sz="800" b="1" dirty="0">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0-#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3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9016"/>
                                        </p:tgtEl>
                                        <p:attrNameLst>
                                          <p:attrName>style.visibility</p:attrName>
                                        </p:attrNameLst>
                                      </p:cBhvr>
                                      <p:to>
                                        <p:strVal val="visible"/>
                                      </p:to>
                                    </p:set>
                                    <p:animEffect transition="in" filter="wipe(left)">
                                      <p:cBhvr>
                                        <p:cTn id="18" dur="500"/>
                                        <p:tgtEl>
                                          <p:spTgt spid="2990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9017"/>
                                        </p:tgtEl>
                                        <p:attrNameLst>
                                          <p:attrName>style.visibility</p:attrName>
                                        </p:attrNameLst>
                                      </p:cBhvr>
                                      <p:to>
                                        <p:strVal val="visible"/>
                                      </p:to>
                                    </p:set>
                                    <p:animEffect transition="in" filter="wipe(left)">
                                      <p:cBhvr>
                                        <p:cTn id="23" dur="3000"/>
                                        <p:tgtEl>
                                          <p:spTgt spid="2990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99018"/>
                                        </p:tgtEl>
                                        <p:attrNameLst>
                                          <p:attrName>style.visibility</p:attrName>
                                        </p:attrNameLst>
                                      </p:cBhvr>
                                      <p:to>
                                        <p:strVal val="visible"/>
                                      </p:to>
                                    </p:set>
                                    <p:animEffect transition="in" filter="wipe(left)">
                                      <p:cBhvr>
                                        <p:cTn id="28" dur="3000"/>
                                        <p:tgtEl>
                                          <p:spTgt spid="2990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99019"/>
                                        </p:tgtEl>
                                        <p:attrNameLst>
                                          <p:attrName>style.visibility</p:attrName>
                                        </p:attrNameLst>
                                      </p:cBhvr>
                                      <p:to>
                                        <p:strVal val="visible"/>
                                      </p:to>
                                    </p:set>
                                    <p:animEffect transition="in" filter="wipe(left)">
                                      <p:cBhvr>
                                        <p:cTn id="33" dur="3000"/>
                                        <p:tgtEl>
                                          <p:spTgt spid="299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graphicFrame>
        <p:nvGraphicFramePr>
          <p:cNvPr id="13314" name="Object 2"/>
          <p:cNvGraphicFramePr>
            <a:graphicFrameLocks noChangeAspect="1"/>
          </p:cNvGraphicFramePr>
          <p:nvPr/>
        </p:nvGraphicFramePr>
        <p:xfrm>
          <a:off x="2436770" y="1028890"/>
          <a:ext cx="6020915" cy="419178"/>
        </p:xfrm>
        <a:graphic>
          <a:graphicData uri="http://schemas.openxmlformats.org/presentationml/2006/ole">
            <mc:AlternateContent xmlns:mc="http://schemas.openxmlformats.org/markup-compatibility/2006">
              <mc:Choice xmlns:v="urn:schemas-microsoft-com:vml" Requires="v">
                <p:oleObj spid="_x0000_s99329" name="" r:id="rId1" imgW="148437600" imgH="10363200" progId="">
                  <p:embed/>
                </p:oleObj>
              </mc:Choice>
              <mc:Fallback>
                <p:oleObj name="" r:id="rId1" imgW="148437600" imgH="10363200" progId="">
                  <p:embed/>
                  <p:pic>
                    <p:nvPicPr>
                      <p:cNvPr id="0" name="图片 99328"/>
                      <p:cNvPicPr>
                        <a:picLocks noChangeAspect="1"/>
                      </p:cNvPicPr>
                      <p:nvPr/>
                    </p:nvPicPr>
                    <p:blipFill>
                      <a:blip r:embed="rId2"/>
                      <a:stretch>
                        <a:fillRect/>
                      </a:stretch>
                    </p:blipFill>
                    <p:spPr>
                      <a:xfrm>
                        <a:off x="2436770" y="1028890"/>
                        <a:ext cx="6020915" cy="419178"/>
                      </a:xfrm>
                      <a:prstGeom prst="rect">
                        <a:avLst/>
                      </a:prstGeom>
                      <a:noFill/>
                      <a:ln w="38100">
                        <a:noFill/>
                      </a:ln>
                    </p:spPr>
                  </p:pic>
                </p:oleObj>
              </mc:Fallback>
            </mc:AlternateContent>
          </a:graphicData>
        </a:graphic>
      </p:graphicFrame>
      <p:graphicFrame>
        <p:nvGraphicFramePr>
          <p:cNvPr id="300035" name="Object 3"/>
          <p:cNvGraphicFramePr>
            <a:graphicFrameLocks noChangeAspect="1"/>
          </p:cNvGraphicFramePr>
          <p:nvPr/>
        </p:nvGraphicFramePr>
        <p:xfrm>
          <a:off x="4646979" y="1613199"/>
          <a:ext cx="2438852" cy="1511580"/>
        </p:xfrm>
        <a:graphic>
          <a:graphicData uri="http://schemas.openxmlformats.org/presentationml/2006/ole">
            <mc:AlternateContent xmlns:mc="http://schemas.openxmlformats.org/markup-compatibility/2006">
              <mc:Choice xmlns:v="urn:schemas-microsoft-com:vml" Requires="v">
                <p:oleObj spid="_x0000_s99330" name="" r:id="rId3" imgW="58521600" imgH="36271200" progId="">
                  <p:embed/>
                </p:oleObj>
              </mc:Choice>
              <mc:Fallback>
                <p:oleObj name="" r:id="rId3" imgW="58521600" imgH="36271200" progId="">
                  <p:embed/>
                  <p:pic>
                    <p:nvPicPr>
                      <p:cNvPr id="0" name="图片 99329"/>
                      <p:cNvPicPr>
                        <a:picLocks noChangeAspect="1"/>
                      </p:cNvPicPr>
                      <p:nvPr/>
                    </p:nvPicPr>
                    <p:blipFill>
                      <a:blip r:embed="rId4"/>
                      <a:stretch>
                        <a:fillRect/>
                      </a:stretch>
                    </p:blipFill>
                    <p:spPr>
                      <a:xfrm>
                        <a:off x="4646979" y="1613199"/>
                        <a:ext cx="2438852" cy="1511580"/>
                      </a:xfrm>
                      <a:prstGeom prst="rect">
                        <a:avLst/>
                      </a:prstGeom>
                      <a:noFill/>
                      <a:ln w="38100">
                        <a:noFill/>
                      </a:ln>
                    </p:spPr>
                  </p:pic>
                </p:oleObj>
              </mc:Fallback>
            </mc:AlternateContent>
          </a:graphicData>
        </a:graphic>
      </p:graphicFrame>
      <p:sp>
        <p:nvSpPr>
          <p:cNvPr id="300036" name="Rectangle 4"/>
          <p:cNvSpPr/>
          <p:nvPr/>
        </p:nvSpPr>
        <p:spPr>
          <a:xfrm>
            <a:off x="2360556" y="3315314"/>
            <a:ext cx="2685415" cy="521970"/>
          </a:xfrm>
          <a:prstGeom prst="rect">
            <a:avLst/>
          </a:prstGeom>
          <a:noFill/>
          <a:ln w="9525">
            <a:noFill/>
          </a:ln>
        </p:spPr>
        <p:txBody>
          <a:bodyPr wrap="none">
            <a:spAutoFit/>
          </a:bodyPr>
          <a:lstStyle/>
          <a:p>
            <a:pPr eaLnBrk="1" hangingPunct="1"/>
            <a:r>
              <a:rPr lang="zh-CN" altLang="en-US" sz="2800" b="1" dirty="0">
                <a:solidFill>
                  <a:schemeClr val="tx2"/>
                </a:solidFill>
                <a:latin typeface="Times New Roman" panose="02020603050405020304" pitchFamily="18" charset="0"/>
              </a:rPr>
              <a:t>解之得基础解系</a:t>
            </a:r>
            <a:endParaRPr lang="zh-CN" altLang="en-US" sz="2800" dirty="0">
              <a:solidFill>
                <a:schemeClr val="tx2"/>
              </a:solidFill>
              <a:latin typeface="Times New Roman" panose="02020603050405020304" pitchFamily="18" charset="0"/>
            </a:endParaRPr>
          </a:p>
        </p:txBody>
      </p:sp>
      <p:graphicFrame>
        <p:nvGraphicFramePr>
          <p:cNvPr id="300037" name="Object 4"/>
          <p:cNvGraphicFramePr>
            <a:graphicFrameLocks noChangeAspect="1"/>
          </p:cNvGraphicFramePr>
          <p:nvPr/>
        </p:nvGraphicFramePr>
        <p:xfrm>
          <a:off x="3961052" y="4039348"/>
          <a:ext cx="1394083" cy="1511580"/>
        </p:xfrm>
        <a:graphic>
          <a:graphicData uri="http://schemas.openxmlformats.org/presentationml/2006/ole">
            <mc:AlternateContent xmlns:mc="http://schemas.openxmlformats.org/markup-compatibility/2006">
              <mc:Choice xmlns:v="urn:schemas-microsoft-com:vml" Requires="v">
                <p:oleObj spid="_x0000_s99331" name="" r:id="rId5" imgW="38404800" imgH="36271200" progId="">
                  <p:embed/>
                </p:oleObj>
              </mc:Choice>
              <mc:Fallback>
                <p:oleObj name="" r:id="rId5" imgW="38404800" imgH="36271200" progId="">
                  <p:embed/>
                  <p:pic>
                    <p:nvPicPr>
                      <p:cNvPr id="0" name="图片 99330"/>
                      <p:cNvPicPr>
                        <a:picLocks noChangeAspect="1"/>
                      </p:cNvPicPr>
                      <p:nvPr/>
                    </p:nvPicPr>
                    <p:blipFill>
                      <a:blip r:embed="rId6"/>
                      <a:stretch>
                        <a:fillRect/>
                      </a:stretch>
                    </p:blipFill>
                    <p:spPr>
                      <a:xfrm>
                        <a:off x="3961052" y="4039348"/>
                        <a:ext cx="1394083" cy="1511580"/>
                      </a:xfrm>
                      <a:prstGeom prst="rect">
                        <a:avLst/>
                      </a:prstGeom>
                      <a:noFill/>
                      <a:ln w="38100">
                        <a:noFill/>
                      </a:ln>
                    </p:spPr>
                  </p:pic>
                </p:oleObj>
              </mc:Fallback>
            </mc:AlternateContent>
          </a:graphicData>
        </a:graphic>
      </p:graphicFrame>
      <p:graphicFrame>
        <p:nvGraphicFramePr>
          <p:cNvPr id="300038" name="Object 5"/>
          <p:cNvGraphicFramePr>
            <a:graphicFrameLocks noChangeAspect="1"/>
          </p:cNvGraphicFramePr>
          <p:nvPr/>
        </p:nvGraphicFramePr>
        <p:xfrm>
          <a:off x="6360210" y="4039348"/>
          <a:ext cx="1182906" cy="1511580"/>
        </p:xfrm>
        <a:graphic>
          <a:graphicData uri="http://schemas.openxmlformats.org/presentationml/2006/ole">
            <mc:AlternateContent xmlns:mc="http://schemas.openxmlformats.org/markup-compatibility/2006">
              <mc:Choice xmlns:v="urn:schemas-microsoft-com:vml" Requires="v">
                <p:oleObj spid="_x0000_s99332" name="" r:id="rId7" imgW="32613600" imgH="36271200" progId="">
                  <p:embed/>
                </p:oleObj>
              </mc:Choice>
              <mc:Fallback>
                <p:oleObj name="" r:id="rId7" imgW="32613600" imgH="36271200" progId="">
                  <p:embed/>
                  <p:pic>
                    <p:nvPicPr>
                      <p:cNvPr id="0" name="图片 99331"/>
                      <p:cNvPicPr>
                        <a:picLocks noChangeAspect="1"/>
                      </p:cNvPicPr>
                      <p:nvPr/>
                    </p:nvPicPr>
                    <p:blipFill>
                      <a:blip r:embed="rId8"/>
                      <a:stretch>
                        <a:fillRect/>
                      </a:stretch>
                    </p:blipFill>
                    <p:spPr>
                      <a:xfrm>
                        <a:off x="6360210" y="4039348"/>
                        <a:ext cx="1182906" cy="1511580"/>
                      </a:xfrm>
                      <a:prstGeom prst="rect">
                        <a:avLst/>
                      </a:prstGeom>
                      <a:noFill/>
                      <a:ln w="38100">
                        <a:noFill/>
                      </a:ln>
                    </p:spPr>
                  </p:pic>
                </p:oleObj>
              </mc:Fallback>
            </mc:AlternateContent>
          </a:graphicData>
        </a:graphic>
      </p:graphicFrame>
      <p:sp>
        <p:nvSpPr>
          <p:cNvPr id="13323" name="Text Box 10"/>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down)">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0035"/>
                                        </p:tgtEl>
                                        <p:attrNameLst>
                                          <p:attrName>style.visibility</p:attrName>
                                        </p:attrNameLst>
                                      </p:cBhvr>
                                      <p:to>
                                        <p:strVal val="visible"/>
                                      </p:to>
                                    </p:set>
                                    <p:animEffect transition="in" filter="wipe(left)">
                                      <p:cBhvr>
                                        <p:cTn id="12" dur="3000"/>
                                        <p:tgtEl>
                                          <p:spTgt spid="3000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0036"/>
                                        </p:tgtEl>
                                        <p:attrNameLst>
                                          <p:attrName>style.visibility</p:attrName>
                                        </p:attrNameLst>
                                      </p:cBhvr>
                                      <p:to>
                                        <p:strVal val="visible"/>
                                      </p:to>
                                    </p:set>
                                    <p:animEffect transition="in" filter="wipe(left)">
                                      <p:cBhvr>
                                        <p:cTn id="17" dur="500"/>
                                        <p:tgtEl>
                                          <p:spTgt spid="3000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0037"/>
                                        </p:tgtEl>
                                        <p:attrNameLst>
                                          <p:attrName>style.visibility</p:attrName>
                                        </p:attrNameLst>
                                      </p:cBhvr>
                                      <p:to>
                                        <p:strVal val="visible"/>
                                      </p:to>
                                    </p:set>
                                    <p:animEffect transition="in" filter="wipe(left)">
                                      <p:cBhvr>
                                        <p:cTn id="22" dur="500"/>
                                        <p:tgtEl>
                                          <p:spTgt spid="3000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0038"/>
                                        </p:tgtEl>
                                        <p:attrNameLst>
                                          <p:attrName>style.visibility</p:attrName>
                                        </p:attrNameLst>
                                      </p:cBhvr>
                                      <p:to>
                                        <p:strVal val="visible"/>
                                      </p:to>
                                    </p:set>
                                    <p:animEffect transition="in" filter="wipe(left)">
                                      <p:cBhvr>
                                        <p:cTn id="27" dur="500"/>
                                        <p:tgtEl>
                                          <p:spTgt spid="300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graphicFrame>
        <p:nvGraphicFramePr>
          <p:cNvPr id="14338" name="Object 2"/>
          <p:cNvGraphicFramePr>
            <a:graphicFrameLocks noChangeAspect="1"/>
          </p:cNvGraphicFramePr>
          <p:nvPr/>
        </p:nvGraphicFramePr>
        <p:xfrm>
          <a:off x="2422481" y="917745"/>
          <a:ext cx="7788129" cy="949501"/>
        </p:xfrm>
        <a:graphic>
          <a:graphicData uri="http://schemas.openxmlformats.org/presentationml/2006/ole">
            <mc:AlternateContent xmlns:mc="http://schemas.openxmlformats.org/markup-compatibility/2006">
              <mc:Choice xmlns:v="urn:schemas-microsoft-com:vml" Requires="v">
                <p:oleObj spid="_x0000_s100353" name="" r:id="rId1" imgW="180441600" imgH="22860000" progId="">
                  <p:embed/>
                </p:oleObj>
              </mc:Choice>
              <mc:Fallback>
                <p:oleObj name="" r:id="rId1" imgW="180441600" imgH="22860000" progId="">
                  <p:embed/>
                  <p:pic>
                    <p:nvPicPr>
                      <p:cNvPr id="0" name="图片 100352"/>
                      <p:cNvPicPr>
                        <a:picLocks noChangeAspect="1"/>
                      </p:cNvPicPr>
                      <p:nvPr/>
                    </p:nvPicPr>
                    <p:blipFill>
                      <a:blip r:embed="rId2"/>
                      <a:stretch>
                        <a:fillRect/>
                      </a:stretch>
                    </p:blipFill>
                    <p:spPr>
                      <a:xfrm>
                        <a:off x="2422481" y="917745"/>
                        <a:ext cx="7788129" cy="949501"/>
                      </a:xfrm>
                      <a:prstGeom prst="rect">
                        <a:avLst/>
                      </a:prstGeom>
                      <a:noFill/>
                      <a:ln w="38100">
                        <a:noFill/>
                      </a:ln>
                    </p:spPr>
                  </p:pic>
                </p:oleObj>
              </mc:Fallback>
            </mc:AlternateContent>
          </a:graphicData>
        </a:graphic>
      </p:graphicFrame>
      <p:graphicFrame>
        <p:nvGraphicFramePr>
          <p:cNvPr id="301059" name="Object 3"/>
          <p:cNvGraphicFramePr>
            <a:graphicFrameLocks noChangeAspect="1"/>
          </p:cNvGraphicFramePr>
          <p:nvPr/>
        </p:nvGraphicFramePr>
        <p:xfrm>
          <a:off x="3999160" y="1413570"/>
          <a:ext cx="2108590" cy="506507"/>
        </p:xfrm>
        <a:graphic>
          <a:graphicData uri="http://schemas.openxmlformats.org/presentationml/2006/ole">
            <mc:AlternateContent xmlns:mc="http://schemas.openxmlformats.org/markup-compatibility/2006">
              <mc:Choice xmlns:v="urn:schemas-microsoft-com:vml" Requires="v">
                <p:oleObj spid="_x0000_s100354" name="" r:id="rId3" imgW="50596800" imgH="12192000" progId="">
                  <p:embed/>
                </p:oleObj>
              </mc:Choice>
              <mc:Fallback>
                <p:oleObj name="" r:id="rId3" imgW="50596800" imgH="12192000" progId="">
                  <p:embed/>
                  <p:pic>
                    <p:nvPicPr>
                      <p:cNvPr id="0" name="图片 100353"/>
                      <p:cNvPicPr>
                        <a:picLocks noChangeAspect="1"/>
                      </p:cNvPicPr>
                      <p:nvPr/>
                    </p:nvPicPr>
                    <p:blipFill>
                      <a:blip r:embed="rId4"/>
                      <a:stretch>
                        <a:fillRect/>
                      </a:stretch>
                    </p:blipFill>
                    <p:spPr>
                      <a:xfrm>
                        <a:off x="3999160" y="1413570"/>
                        <a:ext cx="2108590" cy="506507"/>
                      </a:xfrm>
                      <a:prstGeom prst="rect">
                        <a:avLst/>
                      </a:prstGeom>
                      <a:noFill/>
                      <a:ln w="38100">
                        <a:noFill/>
                      </a:ln>
                    </p:spPr>
                  </p:pic>
                </p:oleObj>
              </mc:Fallback>
            </mc:AlternateContent>
          </a:graphicData>
        </a:graphic>
      </p:graphicFrame>
      <p:graphicFrame>
        <p:nvGraphicFramePr>
          <p:cNvPr id="301060" name="Object 4"/>
          <p:cNvGraphicFramePr>
            <a:graphicFrameLocks noChangeAspect="1"/>
          </p:cNvGraphicFramePr>
          <p:nvPr/>
        </p:nvGraphicFramePr>
        <p:xfrm>
          <a:off x="1270670" y="2351622"/>
          <a:ext cx="3456384" cy="522384"/>
        </p:xfrm>
        <a:graphic>
          <a:graphicData uri="http://schemas.openxmlformats.org/presentationml/2006/ole">
            <mc:AlternateContent xmlns:mc="http://schemas.openxmlformats.org/markup-compatibility/2006">
              <mc:Choice xmlns:v="urn:schemas-microsoft-com:vml" Requires="v">
                <p:oleObj spid="_x0000_s100355" name="Equation" r:id="rId5" imgW="36271200" imgH="5486400" progId="Equation.DSMT4">
                  <p:embed/>
                </p:oleObj>
              </mc:Choice>
              <mc:Fallback>
                <p:oleObj name="Equation" r:id="rId5" imgW="36271200" imgH="5486400" progId="Equation.DSMT4">
                  <p:embed/>
                  <p:pic>
                    <p:nvPicPr>
                      <p:cNvPr id="0" name="图片 100354"/>
                      <p:cNvPicPr>
                        <a:picLocks noChangeAspect="1"/>
                      </p:cNvPicPr>
                      <p:nvPr/>
                    </p:nvPicPr>
                    <p:blipFill>
                      <a:blip r:embed="rId6"/>
                      <a:stretch>
                        <a:fillRect/>
                      </a:stretch>
                    </p:blipFill>
                    <p:spPr>
                      <a:xfrm>
                        <a:off x="1270670" y="2351622"/>
                        <a:ext cx="3456384" cy="522384"/>
                      </a:xfrm>
                      <a:prstGeom prst="rect">
                        <a:avLst/>
                      </a:prstGeom>
                      <a:noFill/>
                      <a:ln w="38100">
                        <a:noFill/>
                      </a:ln>
                    </p:spPr>
                  </p:pic>
                </p:oleObj>
              </mc:Fallback>
            </mc:AlternateContent>
          </a:graphicData>
        </a:graphic>
      </p:graphicFrame>
      <p:graphicFrame>
        <p:nvGraphicFramePr>
          <p:cNvPr id="301061" name="Object 5"/>
          <p:cNvGraphicFramePr>
            <a:graphicFrameLocks noChangeAspect="1"/>
          </p:cNvGraphicFramePr>
          <p:nvPr/>
        </p:nvGraphicFramePr>
        <p:xfrm>
          <a:off x="2494806" y="3429794"/>
          <a:ext cx="4841184" cy="1511580"/>
        </p:xfrm>
        <a:graphic>
          <a:graphicData uri="http://schemas.openxmlformats.org/presentationml/2006/ole">
            <mc:AlternateContent xmlns:mc="http://schemas.openxmlformats.org/markup-compatibility/2006">
              <mc:Choice xmlns:v="urn:schemas-microsoft-com:vml" Requires="v">
                <p:oleObj spid="_x0000_s100356" name="" r:id="rId7" imgW="135940800" imgH="36271200" progId="">
                  <p:embed/>
                </p:oleObj>
              </mc:Choice>
              <mc:Fallback>
                <p:oleObj name="" r:id="rId7" imgW="135940800" imgH="36271200" progId="">
                  <p:embed/>
                  <p:pic>
                    <p:nvPicPr>
                      <p:cNvPr id="0" name="图片 100355"/>
                      <p:cNvPicPr>
                        <a:picLocks noChangeAspect="1"/>
                      </p:cNvPicPr>
                      <p:nvPr/>
                    </p:nvPicPr>
                    <p:blipFill>
                      <a:blip r:embed="rId8"/>
                      <a:stretch>
                        <a:fillRect/>
                      </a:stretch>
                    </p:blipFill>
                    <p:spPr>
                      <a:xfrm>
                        <a:off x="2494806" y="3429794"/>
                        <a:ext cx="4841184" cy="1511580"/>
                      </a:xfrm>
                      <a:prstGeom prst="rect">
                        <a:avLst/>
                      </a:prstGeom>
                      <a:noFill/>
                      <a:ln w="38100">
                        <a:noFill/>
                      </a:ln>
                    </p:spPr>
                  </p:pic>
                </p:oleObj>
              </mc:Fallback>
            </mc:AlternateContent>
          </a:graphicData>
        </a:graphic>
      </p:graphicFrame>
      <p:graphicFrame>
        <p:nvGraphicFramePr>
          <p:cNvPr id="301062" name="Object 6"/>
          <p:cNvGraphicFramePr>
            <a:graphicFrameLocks noChangeAspect="1"/>
          </p:cNvGraphicFramePr>
          <p:nvPr/>
        </p:nvGraphicFramePr>
        <p:xfrm>
          <a:off x="2350790" y="4869954"/>
          <a:ext cx="5177797" cy="1587794"/>
        </p:xfrm>
        <a:graphic>
          <a:graphicData uri="http://schemas.openxmlformats.org/presentationml/2006/ole">
            <mc:AlternateContent xmlns:mc="http://schemas.openxmlformats.org/markup-compatibility/2006">
              <mc:Choice xmlns:v="urn:schemas-microsoft-com:vml" Requires="v">
                <p:oleObj spid="_x0000_s100357" name="" r:id="rId9" imgW="135331200" imgH="38100000" progId="">
                  <p:embed/>
                </p:oleObj>
              </mc:Choice>
              <mc:Fallback>
                <p:oleObj name="" r:id="rId9" imgW="135331200" imgH="38100000" progId="">
                  <p:embed/>
                  <p:pic>
                    <p:nvPicPr>
                      <p:cNvPr id="0" name="图片 100356"/>
                      <p:cNvPicPr>
                        <a:picLocks noChangeAspect="1"/>
                      </p:cNvPicPr>
                      <p:nvPr/>
                    </p:nvPicPr>
                    <p:blipFill>
                      <a:blip r:embed="rId10"/>
                      <a:stretch>
                        <a:fillRect/>
                      </a:stretch>
                    </p:blipFill>
                    <p:spPr>
                      <a:xfrm>
                        <a:off x="2350790" y="4869954"/>
                        <a:ext cx="5177797" cy="1587794"/>
                      </a:xfrm>
                      <a:prstGeom prst="rect">
                        <a:avLst/>
                      </a:prstGeom>
                      <a:noFill/>
                      <a:ln w="38100">
                        <a:noFill/>
                      </a:ln>
                    </p:spPr>
                  </p:pic>
                </p:oleObj>
              </mc:Fallback>
            </mc:AlternateContent>
          </a:graphicData>
        </a:graphic>
      </p:graphicFrame>
      <p:sp>
        <p:nvSpPr>
          <p:cNvPr id="14350" name="Rectangle 8"/>
          <p:cNvSpPr/>
          <p:nvPr/>
        </p:nvSpPr>
        <p:spPr>
          <a:xfrm>
            <a:off x="3790174" y="2897726"/>
            <a:ext cx="2797033" cy="523972"/>
          </a:xfrm>
          <a:prstGeom prst="rect">
            <a:avLst/>
          </a:prstGeom>
          <a:noFill/>
          <a:ln w="9525">
            <a:noFill/>
          </a:ln>
        </p:spPr>
        <p:txBody>
          <a:bodyPr wrap="none">
            <a:spAutoFit/>
          </a:bodyPr>
          <a:lstStyle/>
          <a:p>
            <a:pPr eaLnBrk="1" hangingPunct="1"/>
            <a:r>
              <a:rPr lang="zh-CN" altLang="en-US" sz="2800" b="1" dirty="0">
                <a:solidFill>
                  <a:schemeClr val="tx2"/>
                </a:solidFill>
                <a:latin typeface="Times New Roman" panose="02020603050405020304" pitchFamily="18" charset="0"/>
              </a:rPr>
              <a:t>所以    可对角化</a:t>
            </a:r>
            <a:r>
              <a:rPr lang="en-US" altLang="zh-CN" sz="2800" dirty="0" smtClean="0">
                <a:solidFill>
                  <a:schemeClr val="tx2"/>
                </a:solidFill>
                <a:latin typeface="Times New Roman" panose="02020603050405020304" pitchFamily="18" charset="0"/>
              </a:rPr>
              <a:t>.</a:t>
            </a:r>
            <a:endParaRPr lang="en-US" altLang="zh-CN" sz="2800" dirty="0">
              <a:solidFill>
                <a:schemeClr val="tx2"/>
              </a:solidFill>
              <a:latin typeface="Times New Roman" panose="02020603050405020304" pitchFamily="18" charset="0"/>
            </a:endParaRPr>
          </a:p>
        </p:txBody>
      </p:sp>
      <p:grpSp>
        <p:nvGrpSpPr>
          <p:cNvPr id="11" name="Group 7"/>
          <p:cNvGrpSpPr/>
          <p:nvPr/>
        </p:nvGrpSpPr>
        <p:grpSpPr>
          <a:xfrm>
            <a:off x="4635069" y="2341998"/>
            <a:ext cx="5494184" cy="970142"/>
            <a:chOff x="2879" y="1475"/>
            <a:chExt cx="2475" cy="611"/>
          </a:xfrm>
        </p:grpSpPr>
        <p:sp>
          <p:nvSpPr>
            <p:cNvPr id="12" name="Rectangle 8"/>
            <p:cNvSpPr/>
            <p:nvPr/>
          </p:nvSpPr>
          <p:spPr>
            <a:xfrm>
              <a:off x="2879" y="1475"/>
              <a:ext cx="2475" cy="291"/>
            </a:xfrm>
            <a:prstGeom prst="rect">
              <a:avLst/>
            </a:prstGeom>
            <a:noFill/>
            <a:ln w="9525">
              <a:noFill/>
            </a:ln>
          </p:spPr>
          <p:txBody>
            <a:bodyPr wrap="none">
              <a:spAutoFit/>
            </a:bodyPr>
            <a:lstStyle/>
            <a:p>
              <a:pPr eaLnBrk="1" hangingPunct="1"/>
              <a:r>
                <a:rPr lang="zh-CN" altLang="en-US" sz="2400" dirty="0" smtClean="0">
                  <a:solidFill>
                    <a:schemeClr val="tx2"/>
                  </a:solidFill>
                  <a:latin typeface="Times New Roman" panose="02020603050405020304" pitchFamily="18" charset="0"/>
                </a:rPr>
                <a:t>重根数等于基础解系含有的向量个数，</a:t>
              </a:r>
              <a:endParaRPr lang="en-US" altLang="zh-CN" sz="2400" dirty="0">
                <a:solidFill>
                  <a:schemeClr val="tx2"/>
                </a:solidFill>
                <a:latin typeface="Times New Roman" panose="02020603050405020304" pitchFamily="18" charset="0"/>
              </a:endParaRPr>
            </a:p>
          </p:txBody>
        </p:sp>
        <p:graphicFrame>
          <p:nvGraphicFramePr>
            <p:cNvPr id="13" name="Object 7"/>
            <p:cNvGraphicFramePr>
              <a:graphicFrameLocks noChangeAspect="1"/>
            </p:cNvGraphicFramePr>
            <p:nvPr/>
          </p:nvGraphicFramePr>
          <p:xfrm>
            <a:off x="2888" y="1894"/>
            <a:ext cx="184" cy="192"/>
          </p:xfrm>
          <a:graphic>
            <a:graphicData uri="http://schemas.openxmlformats.org/presentationml/2006/ole">
              <mc:AlternateContent xmlns:mc="http://schemas.openxmlformats.org/markup-compatibility/2006">
                <mc:Choice xmlns:v="urn:schemas-microsoft-com:vml" Requires="v">
                  <p:oleObj spid="_x0000_s100358" name="" r:id="rId11" imgW="7010400" imgH="7315200" progId="">
                    <p:embed/>
                  </p:oleObj>
                </mc:Choice>
                <mc:Fallback>
                  <p:oleObj name="" r:id="rId11" imgW="7010400" imgH="7315200" progId="">
                    <p:embed/>
                    <p:pic>
                      <p:nvPicPr>
                        <p:cNvPr id="0" name="图片 100357"/>
                        <p:cNvPicPr>
                          <a:picLocks noChangeAspect="1"/>
                        </p:cNvPicPr>
                        <p:nvPr/>
                      </p:nvPicPr>
                      <p:blipFill>
                        <a:blip r:embed="rId12"/>
                        <a:stretch>
                          <a:fillRect/>
                        </a:stretch>
                      </p:blipFill>
                      <p:spPr>
                        <a:xfrm>
                          <a:off x="2888" y="1894"/>
                          <a:ext cx="184" cy="192"/>
                        </a:xfrm>
                        <a:prstGeom prst="rect">
                          <a:avLst/>
                        </a:prstGeom>
                        <a:noFill/>
                        <a:ln w="38100">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3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1059"/>
                                        </p:tgtEl>
                                        <p:attrNameLst>
                                          <p:attrName>style.visibility</p:attrName>
                                        </p:attrNameLst>
                                      </p:cBhvr>
                                      <p:to>
                                        <p:strVal val="visible"/>
                                      </p:to>
                                    </p:set>
                                    <p:animEffect transition="in" filter="wipe(left)">
                                      <p:cBhvr>
                                        <p:cTn id="12" dur="500"/>
                                        <p:tgtEl>
                                          <p:spTgt spid="3010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1060"/>
                                        </p:tgtEl>
                                        <p:attrNameLst>
                                          <p:attrName>style.visibility</p:attrName>
                                        </p:attrNameLst>
                                      </p:cBhvr>
                                      <p:to>
                                        <p:strVal val="visible"/>
                                      </p:to>
                                    </p:set>
                                    <p:animEffect transition="in" filter="wipe(left)">
                                      <p:cBhvr>
                                        <p:cTn id="17" dur="500"/>
                                        <p:tgtEl>
                                          <p:spTgt spid="30106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350"/>
                                        </p:tgtEl>
                                        <p:attrNameLst>
                                          <p:attrName>style.visibility</p:attrName>
                                        </p:attrNameLst>
                                      </p:cBhvr>
                                      <p:to>
                                        <p:strVal val="visible"/>
                                      </p:to>
                                    </p:set>
                                    <p:anim calcmode="lin" valueType="num">
                                      <p:cBhvr additive="base">
                                        <p:cTn id="28" dur="500" fill="hold"/>
                                        <p:tgtEl>
                                          <p:spTgt spid="14350"/>
                                        </p:tgtEl>
                                        <p:attrNameLst>
                                          <p:attrName>ppt_x</p:attrName>
                                        </p:attrNameLst>
                                      </p:cBhvr>
                                      <p:tavLst>
                                        <p:tav tm="0">
                                          <p:val>
                                            <p:strVal val="#ppt_x"/>
                                          </p:val>
                                        </p:tav>
                                        <p:tav tm="100000">
                                          <p:val>
                                            <p:strVal val="#ppt_x"/>
                                          </p:val>
                                        </p:tav>
                                      </p:tavLst>
                                    </p:anim>
                                    <p:anim calcmode="lin" valueType="num">
                                      <p:cBhvr additive="base">
                                        <p:cTn id="29" dur="500" fill="hold"/>
                                        <p:tgtEl>
                                          <p:spTgt spid="1435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01061"/>
                                        </p:tgtEl>
                                        <p:attrNameLst>
                                          <p:attrName>style.visibility</p:attrName>
                                        </p:attrNameLst>
                                      </p:cBhvr>
                                      <p:to>
                                        <p:strVal val="visible"/>
                                      </p:to>
                                    </p:set>
                                    <p:animEffect transition="in" filter="wipe(left)">
                                      <p:cBhvr>
                                        <p:cTn id="34" dur="500"/>
                                        <p:tgtEl>
                                          <p:spTgt spid="3010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01062"/>
                                        </p:tgtEl>
                                        <p:attrNameLst>
                                          <p:attrName>style.visibility</p:attrName>
                                        </p:attrNameLst>
                                      </p:cBhvr>
                                      <p:to>
                                        <p:strVal val="visible"/>
                                      </p:to>
                                    </p:set>
                                    <p:animEffect transition="in" filter="wipe(left)">
                                      <p:cBhvr>
                                        <p:cTn id="39" dur="500"/>
                                        <p:tgtEl>
                                          <p:spTgt spid="30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sp>
        <p:nvSpPr>
          <p:cNvPr id="15375" name="Text Box 2"/>
          <p:cNvSpPr txBox="1"/>
          <p:nvPr/>
        </p:nvSpPr>
        <p:spPr>
          <a:xfrm>
            <a:off x="2436770" y="381071"/>
            <a:ext cx="897890" cy="521970"/>
          </a:xfrm>
          <a:prstGeom prst="rect">
            <a:avLst/>
          </a:prstGeom>
          <a:noFill/>
          <a:ln w="9525">
            <a:noFill/>
          </a:ln>
        </p:spPr>
        <p:txBody>
          <a:bodyPr wrap="none">
            <a:spAutoFit/>
          </a:bodyPr>
          <a:lstStyle/>
          <a:p>
            <a:pPr eaLnBrk="1" hangingPunct="1"/>
            <a:r>
              <a:rPr lang="zh-CN" altLang="en-US" sz="2800" b="1" dirty="0">
                <a:solidFill>
                  <a:srgbClr val="000099"/>
                </a:solidFill>
                <a:latin typeface="Times New Roman" panose="02020603050405020304" pitchFamily="18" charset="0"/>
                <a:ea typeface="楷体_GB2312" panose="02010609030101010101" pitchFamily="49" charset="-122"/>
              </a:rPr>
              <a:t>注意</a:t>
            </a:r>
            <a:endParaRPr lang="zh-CN" altLang="en-US" sz="2800" b="1" dirty="0">
              <a:solidFill>
                <a:srgbClr val="000099"/>
              </a:solidFill>
              <a:latin typeface="Times New Roman" panose="02020603050405020304" pitchFamily="18" charset="0"/>
              <a:ea typeface="楷体_GB2312" panose="02010609030101010101" pitchFamily="49" charset="-122"/>
            </a:endParaRPr>
          </a:p>
        </p:txBody>
      </p:sp>
      <p:grpSp>
        <p:nvGrpSpPr>
          <p:cNvPr id="4" name="Group 16"/>
          <p:cNvGrpSpPr/>
          <p:nvPr/>
        </p:nvGrpSpPr>
        <p:grpSpPr>
          <a:xfrm>
            <a:off x="2322449" y="4568084"/>
            <a:ext cx="7956436" cy="952676"/>
            <a:chOff x="504" y="2877"/>
            <a:chExt cx="5011" cy="600"/>
          </a:xfrm>
        </p:grpSpPr>
        <p:sp>
          <p:nvSpPr>
            <p:cNvPr id="15383" name="Text Box 17"/>
            <p:cNvSpPr txBox="1"/>
            <p:nvPr/>
          </p:nvSpPr>
          <p:spPr>
            <a:xfrm>
              <a:off x="504" y="2877"/>
              <a:ext cx="5011" cy="600"/>
            </a:xfrm>
            <a:prstGeom prst="rect">
              <a:avLst/>
            </a:prstGeom>
            <a:noFill/>
            <a:ln w="9525">
              <a:noFill/>
            </a:ln>
          </p:spPr>
          <p:txBody>
            <a:bodyPr wrap="none">
              <a:spAutoFit/>
            </a:bodyPr>
            <a:lstStyle/>
            <a:p>
              <a:pPr eaLnBrk="1" hangingPunct="1"/>
              <a:r>
                <a:rPr lang="zh-CN" altLang="en-US" sz="2800" b="1" dirty="0">
                  <a:latin typeface="Times New Roman" panose="02020603050405020304" pitchFamily="18" charset="0"/>
                </a:rPr>
                <a:t>　　即矩阵   的列向量和对角矩阵中特征值的位置</a:t>
              </a:r>
              <a:endParaRPr lang="zh-CN" altLang="en-US" sz="2800" b="1" dirty="0">
                <a:latin typeface="Times New Roman" panose="02020603050405020304" pitchFamily="18" charset="0"/>
              </a:endParaRPr>
            </a:p>
            <a:p>
              <a:pPr eaLnBrk="1" hangingPunct="1"/>
              <a:r>
                <a:rPr lang="zh-CN" altLang="en-US" sz="2800" b="1" dirty="0">
                  <a:latin typeface="Times New Roman" panose="02020603050405020304" pitchFamily="18" charset="0"/>
                </a:rPr>
                <a:t>要相互对应．</a:t>
              </a:r>
              <a:endParaRPr lang="zh-CN" altLang="en-US" sz="2800" b="1" dirty="0">
                <a:latin typeface="Times New Roman" panose="02020603050405020304" pitchFamily="18" charset="0"/>
              </a:endParaRPr>
            </a:p>
          </p:txBody>
        </p:sp>
        <p:graphicFrame>
          <p:nvGraphicFramePr>
            <p:cNvPr id="15362" name="Object 2"/>
            <p:cNvGraphicFramePr>
              <a:graphicFrameLocks noChangeAspect="1"/>
            </p:cNvGraphicFramePr>
            <p:nvPr/>
          </p:nvGraphicFramePr>
          <p:xfrm>
            <a:off x="1680" y="2952"/>
            <a:ext cx="184" cy="184"/>
          </p:xfrm>
          <a:graphic>
            <a:graphicData uri="http://schemas.openxmlformats.org/presentationml/2006/ole">
              <mc:AlternateContent xmlns:mc="http://schemas.openxmlformats.org/markup-compatibility/2006">
                <mc:Choice xmlns:v="urn:schemas-microsoft-com:vml" Requires="v">
                  <p:oleObj spid="_x0000_s101377" name="" r:id="rId1" imgW="7010400" imgH="7010400" progId="">
                    <p:embed/>
                  </p:oleObj>
                </mc:Choice>
                <mc:Fallback>
                  <p:oleObj name="" r:id="rId1" imgW="7010400" imgH="7010400" progId="">
                    <p:embed/>
                    <p:pic>
                      <p:nvPicPr>
                        <p:cNvPr id="0" name="图片 101376"/>
                        <p:cNvPicPr>
                          <a:picLocks noChangeAspect="1"/>
                        </p:cNvPicPr>
                        <p:nvPr/>
                      </p:nvPicPr>
                      <p:blipFill>
                        <a:blip r:embed="rId2"/>
                        <a:stretch>
                          <a:fillRect/>
                        </a:stretch>
                      </p:blipFill>
                      <p:spPr>
                        <a:xfrm>
                          <a:off x="1680" y="2952"/>
                          <a:ext cx="184" cy="184"/>
                        </a:xfrm>
                        <a:prstGeom prst="rect">
                          <a:avLst/>
                        </a:prstGeom>
                        <a:noFill/>
                        <a:ln w="38100">
                          <a:noFill/>
                        </a:ln>
                      </p:spPr>
                    </p:pic>
                  </p:oleObj>
                </mc:Fallback>
              </mc:AlternateContent>
            </a:graphicData>
          </a:graphic>
        </p:graphicFrame>
      </p:grpSp>
      <p:sp>
        <p:nvSpPr>
          <p:cNvPr id="15382" name="Text Box 22"/>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01061" name="Object 5"/>
          <p:cNvGraphicFramePr>
            <a:graphicFrameLocks noChangeAspect="1"/>
          </p:cNvGraphicFramePr>
          <p:nvPr/>
        </p:nvGraphicFramePr>
        <p:xfrm>
          <a:off x="2885714" y="903041"/>
          <a:ext cx="5081699" cy="1656184"/>
        </p:xfrm>
        <a:graphic>
          <a:graphicData uri="http://schemas.openxmlformats.org/presentationml/2006/ole">
            <mc:AlternateContent xmlns:mc="http://schemas.openxmlformats.org/markup-compatibility/2006">
              <mc:Choice xmlns:v="urn:schemas-microsoft-com:vml" Requires="v">
                <p:oleObj spid="_x0000_s101378" name="Equation" r:id="rId3" imgW="56692800" imgH="17068800" progId="Equation.DSMT4">
                  <p:embed/>
                </p:oleObj>
              </mc:Choice>
              <mc:Fallback>
                <p:oleObj name="Equation" r:id="rId3" imgW="56692800" imgH="17068800" progId="Equation.DSMT4">
                  <p:embed/>
                  <p:pic>
                    <p:nvPicPr>
                      <p:cNvPr id="0" name="图片 101377"/>
                      <p:cNvPicPr>
                        <a:picLocks noChangeAspect="1"/>
                      </p:cNvPicPr>
                      <p:nvPr/>
                    </p:nvPicPr>
                    <p:blipFill>
                      <a:blip r:embed="rId4"/>
                      <a:stretch>
                        <a:fillRect/>
                      </a:stretch>
                    </p:blipFill>
                    <p:spPr>
                      <a:xfrm>
                        <a:off x="2885714" y="903041"/>
                        <a:ext cx="5081699" cy="1656184"/>
                      </a:xfrm>
                      <a:prstGeom prst="rect">
                        <a:avLst/>
                      </a:prstGeom>
                      <a:noFill/>
                      <a:ln w="38100">
                        <a:noFill/>
                      </a:ln>
                    </p:spPr>
                  </p:pic>
                </p:oleObj>
              </mc:Fallback>
            </mc:AlternateContent>
          </a:graphicData>
        </a:graphic>
      </p:graphicFrame>
      <p:graphicFrame>
        <p:nvGraphicFramePr>
          <p:cNvPr id="301062" name="Object 6"/>
          <p:cNvGraphicFramePr>
            <a:graphicFrameLocks noChangeAspect="1"/>
          </p:cNvGraphicFramePr>
          <p:nvPr/>
        </p:nvGraphicFramePr>
        <p:xfrm>
          <a:off x="3323590" y="2493690"/>
          <a:ext cx="4715832" cy="1833835"/>
        </p:xfrm>
        <a:graphic>
          <a:graphicData uri="http://schemas.openxmlformats.org/presentationml/2006/ole">
            <mc:AlternateContent xmlns:mc="http://schemas.openxmlformats.org/markup-compatibility/2006">
              <mc:Choice xmlns:v="urn:schemas-microsoft-com:vml" Requires="v">
                <p:oleObj spid="_x0000_s101379" name="" r:id="rId5" imgW="91744800" imgH="26517600" progId="">
                  <p:embed/>
                </p:oleObj>
              </mc:Choice>
              <mc:Fallback>
                <p:oleObj name="" r:id="rId5" imgW="91744800" imgH="26517600" progId="">
                  <p:embed/>
                  <p:pic>
                    <p:nvPicPr>
                      <p:cNvPr id="0" name="图片 101378"/>
                      <p:cNvPicPr>
                        <a:picLocks noChangeAspect="1"/>
                      </p:cNvPicPr>
                      <p:nvPr/>
                    </p:nvPicPr>
                    <p:blipFill>
                      <a:blip r:embed="rId6"/>
                      <a:stretch>
                        <a:fillRect/>
                      </a:stretch>
                    </p:blipFill>
                    <p:spPr>
                      <a:xfrm>
                        <a:off x="3323590" y="2493690"/>
                        <a:ext cx="4715832" cy="1833835"/>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75"/>
                                        </p:tgtEl>
                                        <p:attrNameLst>
                                          <p:attrName>style.visibility</p:attrName>
                                        </p:attrNameLst>
                                      </p:cBhvr>
                                      <p:to>
                                        <p:strVal val="visible"/>
                                      </p:to>
                                    </p:set>
                                    <p:anim calcmode="lin" valueType="num">
                                      <p:cBhvr additive="base">
                                        <p:cTn id="7" dur="2000" fill="hold"/>
                                        <p:tgtEl>
                                          <p:spTgt spid="15375"/>
                                        </p:tgtEl>
                                        <p:attrNameLst>
                                          <p:attrName>ppt_x</p:attrName>
                                        </p:attrNameLst>
                                      </p:cBhvr>
                                      <p:tavLst>
                                        <p:tav tm="0">
                                          <p:val>
                                            <p:strVal val="0-#ppt_w/2"/>
                                          </p:val>
                                        </p:tav>
                                        <p:tav tm="100000">
                                          <p:val>
                                            <p:strVal val="#ppt_x"/>
                                          </p:val>
                                        </p:tav>
                                      </p:tavLst>
                                    </p:anim>
                                    <p:anim calcmode="lin" valueType="num">
                                      <p:cBhvr additive="base">
                                        <p:cTn id="8" dur="2000" fill="hold"/>
                                        <p:tgtEl>
                                          <p:spTgt spid="153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01061"/>
                                        </p:tgtEl>
                                        <p:attrNameLst>
                                          <p:attrName>style.visibility</p:attrName>
                                        </p:attrNameLst>
                                      </p:cBhvr>
                                      <p:to>
                                        <p:strVal val="visible"/>
                                      </p:to>
                                    </p:set>
                                    <p:animEffect transition="in" filter="wipe(left)">
                                      <p:cBhvr>
                                        <p:cTn id="13" dur="500"/>
                                        <p:tgtEl>
                                          <p:spTgt spid="30106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01062"/>
                                        </p:tgtEl>
                                        <p:attrNameLst>
                                          <p:attrName>style.visibility</p:attrName>
                                        </p:attrNameLst>
                                      </p:cBhvr>
                                      <p:to>
                                        <p:strVal val="visible"/>
                                      </p:to>
                                    </p:set>
                                    <p:animEffect transition="in" filter="wipe(left)">
                                      <p:cBhvr>
                                        <p:cTn id="18" dur="500"/>
                                        <p:tgtEl>
                                          <p:spTgt spid="30106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正定矩阵（</a:t>
            </a:r>
            <a:r>
              <a:rPr lang="zh-CN" altLang="en-US" dirty="0" smtClean="0">
                <a:solidFill>
                  <a:srgbClr val="FF0000"/>
                </a:solidFill>
              </a:rPr>
              <a:t>后面会详细介绍</a:t>
            </a:r>
            <a:r>
              <a:rPr lang="zh-CN" altLang="en-US" dirty="0" smtClean="0"/>
              <a:t>）</a:t>
            </a:r>
            <a:endParaRPr lang="zh-CN" altLang="en-US" dirty="0">
              <a:solidFill>
                <a:srgbClr val="FF0000"/>
              </a:solidFill>
            </a:endParaRPr>
          </a:p>
        </p:txBody>
      </p:sp>
      <p:sp>
        <p:nvSpPr>
          <p:cNvPr id="6" name="内容占位符 4"/>
          <p:cNvSpPr/>
          <p:nvPr/>
        </p:nvSpPr>
        <p:spPr>
          <a:xfrm>
            <a:off x="494030" y="1130300"/>
            <a:ext cx="10908665" cy="495935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对于</a:t>
            </a:r>
            <a:r>
              <a:rPr lang="en-US" altLang="zh-CN" dirty="0">
                <a:sym typeface="+mn-ea"/>
              </a:rPr>
              <a:t>n</a:t>
            </a:r>
            <a:r>
              <a:rPr lang="zh-CN" altLang="en-US" dirty="0">
                <a:sym typeface="+mn-ea"/>
              </a:rPr>
              <a:t>阶方阵</a:t>
            </a:r>
            <a:r>
              <a:rPr lang="en-US" altLang="zh-CN" dirty="0">
                <a:sym typeface="+mn-ea"/>
              </a:rPr>
              <a:t>A</a:t>
            </a:r>
            <a:r>
              <a:rPr lang="zh-CN" altLang="en-US" dirty="0">
                <a:sym typeface="+mn-ea"/>
              </a:rPr>
              <a:t>，若任意</a:t>
            </a:r>
            <a:r>
              <a:rPr lang="en-US" altLang="zh-CN" dirty="0">
                <a:sym typeface="+mn-ea"/>
              </a:rPr>
              <a:t>n</a:t>
            </a:r>
            <a:r>
              <a:rPr lang="zh-CN" altLang="en-US" dirty="0" smtClean="0">
                <a:sym typeface="+mn-ea"/>
              </a:rPr>
              <a:t>阶非零向量</a:t>
            </a:r>
            <a:r>
              <a:rPr lang="en-US" altLang="zh-CN" dirty="0" smtClean="0">
                <a:sym typeface="+mn-ea"/>
              </a:rPr>
              <a:t>x</a:t>
            </a:r>
            <a:r>
              <a:rPr lang="zh-CN" altLang="en-US" dirty="0" smtClean="0">
                <a:sym typeface="+mn-ea"/>
              </a:rPr>
              <a:t>，</a:t>
            </a:r>
            <a:r>
              <a:rPr lang="zh-CN" altLang="en-US" dirty="0">
                <a:sym typeface="+mn-ea"/>
              </a:rPr>
              <a:t>都有</a:t>
            </a:r>
            <a:r>
              <a:rPr lang="en-US" altLang="zh-CN" dirty="0" err="1">
                <a:sym typeface="+mn-ea"/>
              </a:rPr>
              <a:t>x</a:t>
            </a:r>
            <a:r>
              <a:rPr lang="en-US" altLang="zh-CN" baseline="30000" dirty="0" err="1">
                <a:sym typeface="+mn-ea"/>
              </a:rPr>
              <a:t>T</a:t>
            </a:r>
            <a:r>
              <a:rPr lang="en-US" altLang="zh-CN" dirty="0" err="1">
                <a:sym typeface="+mn-ea"/>
              </a:rPr>
              <a:t>Ax</a:t>
            </a:r>
            <a:r>
              <a:rPr lang="en-US" altLang="zh-CN" dirty="0">
                <a:sym typeface="+mn-ea"/>
              </a:rPr>
              <a:t>&gt;0</a:t>
            </a:r>
            <a:r>
              <a:rPr lang="zh-CN" altLang="en-US" dirty="0">
                <a:sym typeface="+mn-ea"/>
              </a:rPr>
              <a:t>，则称矩阵</a:t>
            </a:r>
            <a:r>
              <a:rPr lang="en-US" altLang="zh-CN" dirty="0">
                <a:sym typeface="+mn-ea"/>
              </a:rPr>
              <a:t>A</a:t>
            </a:r>
            <a:r>
              <a:rPr lang="zh-CN" altLang="en-US" dirty="0">
                <a:sym typeface="+mn-ea"/>
              </a:rPr>
              <a:t>为正定矩阵。</a:t>
            </a:r>
            <a:endParaRPr lang="zh-CN" altLang="en-US" dirty="0">
              <a:sym typeface="+mn-ea"/>
            </a:endParaRPr>
          </a:p>
          <a:p>
            <a:pPr>
              <a:lnSpc>
                <a:spcPct val="150000"/>
              </a:lnSpc>
            </a:pPr>
            <a:r>
              <a:rPr lang="zh-CN" altLang="en-US" dirty="0">
                <a:sym typeface="+mn-ea"/>
              </a:rPr>
              <a:t> 若</a:t>
            </a:r>
            <a:r>
              <a:rPr lang="en-US" altLang="zh-CN" dirty="0" err="1">
                <a:sym typeface="+mn-ea"/>
              </a:rPr>
              <a:t>x</a:t>
            </a:r>
            <a:r>
              <a:rPr lang="en-US" altLang="zh-CN" baseline="30000" dirty="0" err="1">
                <a:sym typeface="+mn-ea"/>
              </a:rPr>
              <a:t>T</a:t>
            </a:r>
            <a:r>
              <a:rPr lang="en-US" altLang="zh-CN" dirty="0" err="1">
                <a:sym typeface="+mn-ea"/>
              </a:rPr>
              <a:t>Ax</a:t>
            </a:r>
            <a:r>
              <a:rPr lang="en-US" altLang="zh-CN" dirty="0">
                <a:sym typeface="+mn-ea"/>
              </a:rPr>
              <a:t>&gt;=0</a:t>
            </a:r>
            <a:r>
              <a:rPr lang="zh-CN" altLang="en-US" dirty="0">
                <a:sym typeface="+mn-ea"/>
              </a:rPr>
              <a:t>，则矩阵</a:t>
            </a:r>
            <a:r>
              <a:rPr lang="en-US" altLang="zh-CN" dirty="0">
                <a:sym typeface="+mn-ea"/>
              </a:rPr>
              <a:t>A</a:t>
            </a:r>
            <a:r>
              <a:rPr lang="zh-CN" altLang="en-US" dirty="0">
                <a:sym typeface="+mn-ea"/>
              </a:rPr>
              <a:t>为半正定矩阵。</a:t>
            </a:r>
            <a:endParaRPr lang="zh-CN" altLang="en-US"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负矩阵、上三角矩阵、下三角矩阵</a:t>
            </a:r>
            <a:endParaRPr lang="zh-CN" altLang="en-US"/>
          </a:p>
        </p:txBody>
      </p:sp>
      <p:pic>
        <p:nvPicPr>
          <p:cNvPr id="4" name="图片 3"/>
          <p:cNvPicPr>
            <a:picLocks noChangeAspect="1"/>
          </p:cNvPicPr>
          <p:nvPr/>
        </p:nvPicPr>
        <p:blipFill>
          <a:blip r:embed="rId1" cstate="print"/>
          <a:stretch>
            <a:fillRect/>
          </a:stretch>
        </p:blipFill>
        <p:spPr>
          <a:xfrm>
            <a:off x="396875" y="1113790"/>
            <a:ext cx="11038205" cy="5085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奇异矩阵</a:t>
            </a:r>
            <a:endParaRPr lang="zh-CN" altLang="en-US"/>
          </a:p>
        </p:txBody>
      </p:sp>
      <p:sp>
        <p:nvSpPr>
          <p:cNvPr id="6" name="内容占位符 4"/>
          <p:cNvSpPr/>
          <p:nvPr/>
        </p:nvSpPr>
        <p:spPr>
          <a:xfrm>
            <a:off x="494030" y="1130300"/>
            <a:ext cx="10908665" cy="524764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若方阵</a:t>
            </a:r>
            <a:r>
              <a:rPr lang="en-US" altLang="zh-CN">
                <a:sym typeface="+mn-ea"/>
              </a:rPr>
              <a:t>A</a:t>
            </a:r>
            <a:r>
              <a:rPr lang="zh-CN" altLang="en-US">
                <a:sym typeface="+mn-ea"/>
              </a:rPr>
              <a:t>的行列式的值等于</a:t>
            </a:r>
            <a:r>
              <a:rPr lang="en-US" altLang="zh-CN">
                <a:sym typeface="+mn-ea"/>
              </a:rPr>
              <a:t>0</a:t>
            </a:r>
            <a:r>
              <a:rPr lang="zh-CN" altLang="en-US">
                <a:sym typeface="+mn-ea"/>
              </a:rPr>
              <a:t>，那么方阵</a:t>
            </a:r>
            <a:r>
              <a:rPr lang="en-US" altLang="zh-CN">
                <a:sym typeface="+mn-ea"/>
              </a:rPr>
              <a:t>A</a:t>
            </a:r>
            <a:r>
              <a:rPr lang="zh-CN" altLang="en-US">
                <a:sym typeface="+mn-ea"/>
              </a:rPr>
              <a:t>叫做奇异矩阵，否则叫做非奇异矩阵。</a:t>
            </a:r>
            <a:endParaRPr lang="zh-CN" altLang="en-US">
              <a:sym typeface="+mn-ea"/>
            </a:endParaRPr>
          </a:p>
          <a:p>
            <a:pPr>
              <a:lnSpc>
                <a:spcPct val="150000"/>
              </a:lnSpc>
            </a:pPr>
            <a:r>
              <a:rPr lang="zh-CN" altLang="en-US">
                <a:sym typeface="+mn-ea"/>
              </a:rPr>
              <a:t> 可逆矩阵就是非奇异矩阵，非奇异矩阵也是可逆矩阵。</a:t>
            </a:r>
            <a:endParaRPr lang="zh-CN" altLang="en-US">
              <a:sym typeface="+mn-ea"/>
            </a:endParaRPr>
          </a:p>
          <a:p>
            <a:pPr>
              <a:lnSpc>
                <a:spcPct val="150000"/>
              </a:lnSpc>
            </a:pPr>
            <a:r>
              <a:rPr lang="zh-CN" altLang="en-US">
                <a:sym typeface="+mn-ea"/>
              </a:rPr>
              <a:t> 若</a:t>
            </a:r>
            <a:r>
              <a:rPr lang="en-US" altLang="zh-CN">
                <a:sym typeface="+mn-ea"/>
              </a:rPr>
              <a:t>A</a:t>
            </a:r>
            <a:r>
              <a:rPr lang="zh-CN" altLang="en-US">
                <a:sym typeface="+mn-ea"/>
              </a:rPr>
              <a:t>为奇异矩阵，则</a:t>
            </a:r>
            <a:r>
              <a:rPr lang="en-US" altLang="zh-CN">
                <a:sym typeface="+mn-ea"/>
              </a:rPr>
              <a:t>Ax=0</a:t>
            </a:r>
            <a:r>
              <a:rPr lang="zh-CN" altLang="en-US">
                <a:sym typeface="+mn-ea"/>
              </a:rPr>
              <a:t>有无穷解，</a:t>
            </a:r>
            <a:r>
              <a:rPr lang="en-US" altLang="zh-CN">
                <a:sym typeface="+mn-ea"/>
              </a:rPr>
              <a:t>Ax=b</a:t>
            </a:r>
            <a:r>
              <a:rPr lang="zh-CN" altLang="en-US">
                <a:sym typeface="+mn-ea"/>
              </a:rPr>
              <a:t>有无穷解或者无解。</a:t>
            </a:r>
            <a:endParaRPr lang="zh-CN" altLang="en-US">
              <a:sym typeface="+mn-ea"/>
            </a:endParaRPr>
          </a:p>
          <a:p>
            <a:pPr>
              <a:lnSpc>
                <a:spcPct val="150000"/>
              </a:lnSpc>
            </a:pPr>
            <a:r>
              <a:rPr lang="zh-CN" altLang="en-US">
                <a:sym typeface="+mn-ea"/>
              </a:rPr>
              <a:t> 若</a:t>
            </a:r>
            <a:r>
              <a:rPr lang="en-US" altLang="zh-CN">
                <a:sym typeface="+mn-ea"/>
              </a:rPr>
              <a:t>A</a:t>
            </a:r>
            <a:r>
              <a:rPr lang="zh-CN" altLang="en-US">
                <a:sym typeface="+mn-ea"/>
              </a:rPr>
              <a:t>为非奇异矩阵，则</a:t>
            </a:r>
            <a:r>
              <a:rPr lang="en-US" altLang="zh-CN">
                <a:sym typeface="+mn-ea"/>
              </a:rPr>
              <a:t>Ax=0</a:t>
            </a:r>
            <a:r>
              <a:rPr lang="zh-CN" altLang="en-US">
                <a:sym typeface="+mn-ea"/>
              </a:rPr>
              <a:t>有且只有唯一零解，</a:t>
            </a:r>
            <a:r>
              <a:rPr lang="en-US" altLang="zh-CN">
                <a:sym typeface="+mn-ea"/>
              </a:rPr>
              <a:t>Ax=b</a:t>
            </a:r>
            <a:r>
              <a:rPr lang="zh-CN" altLang="en-US">
                <a:sym typeface="+mn-ea"/>
              </a:rPr>
              <a:t>有唯一解。</a:t>
            </a:r>
            <a:endParaRPr lang="zh-CN" altLang="en-US">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02401" name="" r:id="rId4" imgW="2743200" imgH="5181600" progId="">
                  <p:embed/>
                </p:oleObj>
              </mc:Choice>
              <mc:Fallback>
                <p:oleObj name="" r:id="rId4" imgW="2743200" imgH="5181600" progId="">
                  <p:embed/>
                  <p:pic>
                    <p:nvPicPr>
                      <p:cNvPr id="0" name="图片 102400"/>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正交矩阵</a:t>
            </a:r>
            <a:endParaRPr lang="zh-CN" altLang="en-US"/>
          </a:p>
        </p:txBody>
      </p:sp>
      <p:sp>
        <p:nvSpPr>
          <p:cNvPr id="6" name="内容占位符 4"/>
          <p:cNvSpPr/>
          <p:nvPr/>
        </p:nvSpPr>
        <p:spPr>
          <a:xfrm>
            <a:off x="494030" y="1015365"/>
            <a:ext cx="10908665" cy="50742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olidFill>
                  <a:prstClr val="black"/>
                </a:solidFill>
                <a:sym typeface="+mn-ea"/>
              </a:rPr>
              <a:t> </a:t>
            </a:r>
            <a:r>
              <a:rPr lang="zh-CN" altLang="en-US" dirty="0">
                <a:solidFill>
                  <a:prstClr val="black"/>
                </a:solidFill>
                <a:sym typeface="+mn-ea"/>
              </a:rPr>
              <a:t>若</a:t>
            </a:r>
            <a:r>
              <a:rPr lang="en-US" altLang="zh-CN" dirty="0">
                <a:solidFill>
                  <a:prstClr val="black"/>
                </a:solidFill>
                <a:sym typeface="+mn-ea"/>
              </a:rPr>
              <a:t>n</a:t>
            </a:r>
            <a:r>
              <a:rPr lang="zh-CN" altLang="en-US" dirty="0">
                <a:solidFill>
                  <a:prstClr val="black"/>
                </a:solidFill>
                <a:sym typeface="+mn-ea"/>
              </a:rPr>
              <a:t>阶方阵</a:t>
            </a:r>
            <a:r>
              <a:rPr lang="en-US" altLang="zh-CN" dirty="0">
                <a:solidFill>
                  <a:prstClr val="black"/>
                </a:solidFill>
                <a:sym typeface="+mn-ea"/>
              </a:rPr>
              <a:t>A</a:t>
            </a:r>
            <a:r>
              <a:rPr lang="zh-CN" altLang="en-US" dirty="0">
                <a:solidFill>
                  <a:prstClr val="black"/>
                </a:solidFill>
                <a:sym typeface="+mn-ea"/>
              </a:rPr>
              <a:t>满足</a:t>
            </a:r>
            <a:r>
              <a:rPr lang="en-US" altLang="zh-CN" dirty="0">
                <a:solidFill>
                  <a:prstClr val="black"/>
                </a:solidFill>
                <a:sym typeface="+mn-ea"/>
              </a:rPr>
              <a:t>A</a:t>
            </a:r>
            <a:r>
              <a:rPr lang="en-US" altLang="zh-CN" baseline="30000" dirty="0">
                <a:solidFill>
                  <a:prstClr val="black"/>
                </a:solidFill>
                <a:sym typeface="+mn-ea"/>
              </a:rPr>
              <a:t>T</a:t>
            </a:r>
            <a:r>
              <a:rPr lang="en-US" altLang="zh-CN" dirty="0">
                <a:solidFill>
                  <a:prstClr val="black"/>
                </a:solidFill>
                <a:sym typeface="+mn-ea"/>
              </a:rPr>
              <a:t>A=E</a:t>
            </a:r>
            <a:r>
              <a:rPr lang="zh-CN" altLang="en-US" dirty="0">
                <a:solidFill>
                  <a:prstClr val="black"/>
                </a:solidFill>
                <a:sym typeface="+mn-ea"/>
              </a:rPr>
              <a:t>，则称</a:t>
            </a:r>
            <a:r>
              <a:rPr lang="en-US" altLang="zh-CN" dirty="0">
                <a:solidFill>
                  <a:prstClr val="black"/>
                </a:solidFill>
                <a:sym typeface="+mn-ea"/>
              </a:rPr>
              <a:t>A</a:t>
            </a:r>
            <a:r>
              <a:rPr lang="zh-CN" altLang="en-US" dirty="0">
                <a:solidFill>
                  <a:prstClr val="black"/>
                </a:solidFill>
                <a:sym typeface="+mn-ea"/>
              </a:rPr>
              <a:t>为正交矩阵，简称正交</a:t>
            </a:r>
            <a:r>
              <a:rPr lang="zh-CN" altLang="en-US" dirty="0" smtClean="0">
                <a:solidFill>
                  <a:prstClr val="black"/>
                </a:solidFill>
                <a:sym typeface="+mn-ea"/>
              </a:rPr>
              <a:t>阵（复数域上称为</a:t>
            </a:r>
            <a:r>
              <a:rPr lang="zh-CN" altLang="en-US" dirty="0">
                <a:solidFill>
                  <a:prstClr val="black"/>
                </a:solidFill>
              </a:rPr>
              <a:t>酉矩阵</a:t>
            </a:r>
            <a:r>
              <a:rPr lang="zh-CN" altLang="en-US" dirty="0" smtClean="0">
                <a:solidFill>
                  <a:prstClr val="black"/>
                </a:solidFill>
                <a:sym typeface="+mn-ea"/>
              </a:rPr>
              <a:t>）。</a:t>
            </a:r>
            <a:endParaRPr lang="zh-CN" altLang="en-US" dirty="0">
              <a:solidFill>
                <a:prstClr val="black"/>
              </a:solidFill>
              <a:sym typeface="+mn-ea"/>
            </a:endParaRPr>
          </a:p>
          <a:p>
            <a:pPr lvl="1">
              <a:lnSpc>
                <a:spcPct val="150000"/>
              </a:lnSpc>
            </a:pPr>
            <a:r>
              <a:rPr lang="zh-CN" altLang="en-US" dirty="0">
                <a:solidFill>
                  <a:prstClr val="black"/>
                </a:solidFill>
                <a:sym typeface="+mn-ea"/>
              </a:rPr>
              <a:t> </a:t>
            </a:r>
            <a:r>
              <a:rPr lang="en-US" altLang="zh-CN" dirty="0">
                <a:solidFill>
                  <a:prstClr val="black"/>
                </a:solidFill>
                <a:sym typeface="+mn-ea"/>
              </a:rPr>
              <a:t>A</a:t>
            </a:r>
            <a:r>
              <a:rPr lang="zh-CN" altLang="en-US" dirty="0">
                <a:solidFill>
                  <a:prstClr val="black"/>
                </a:solidFill>
                <a:sym typeface="+mn-ea"/>
              </a:rPr>
              <a:t>是正交阵的充要条件：</a:t>
            </a:r>
            <a:r>
              <a:rPr lang="en-US" altLang="zh-CN" dirty="0">
                <a:solidFill>
                  <a:prstClr val="black"/>
                </a:solidFill>
                <a:sym typeface="+mn-ea"/>
              </a:rPr>
              <a:t>A</a:t>
            </a:r>
            <a:r>
              <a:rPr lang="zh-CN" altLang="en-US" dirty="0">
                <a:solidFill>
                  <a:prstClr val="black"/>
                </a:solidFill>
                <a:sym typeface="+mn-ea"/>
              </a:rPr>
              <a:t>的列</a:t>
            </a:r>
            <a:r>
              <a:rPr lang="en-US" altLang="zh-CN" dirty="0">
                <a:solidFill>
                  <a:prstClr val="black"/>
                </a:solidFill>
                <a:sym typeface="+mn-ea"/>
              </a:rPr>
              <a:t>(</a:t>
            </a:r>
            <a:r>
              <a:rPr lang="zh-CN" altLang="en-US" dirty="0">
                <a:solidFill>
                  <a:prstClr val="black"/>
                </a:solidFill>
                <a:sym typeface="+mn-ea"/>
              </a:rPr>
              <a:t>行</a:t>
            </a:r>
            <a:r>
              <a:rPr lang="en-US" altLang="zh-CN" dirty="0">
                <a:solidFill>
                  <a:prstClr val="black"/>
                </a:solidFill>
                <a:sym typeface="+mn-ea"/>
              </a:rPr>
              <a:t>)</a:t>
            </a:r>
            <a:r>
              <a:rPr lang="zh-CN" altLang="en-US" dirty="0">
                <a:solidFill>
                  <a:prstClr val="black"/>
                </a:solidFill>
                <a:sym typeface="+mn-ea"/>
              </a:rPr>
              <a:t>向量都是单位向量，且两两正交。</a:t>
            </a:r>
            <a:endParaRPr lang="zh-CN" altLang="en-US" dirty="0">
              <a:solidFill>
                <a:prstClr val="black"/>
              </a:solidFill>
              <a:sym typeface="+mn-ea"/>
            </a:endParaRPr>
          </a:p>
          <a:p>
            <a:pPr>
              <a:lnSpc>
                <a:spcPct val="150000"/>
              </a:lnSpc>
            </a:pPr>
            <a:r>
              <a:rPr lang="zh-CN" altLang="en-US" dirty="0">
                <a:solidFill>
                  <a:prstClr val="black"/>
                </a:solidFill>
                <a:sym typeface="+mn-ea"/>
              </a:rPr>
              <a:t> 若</a:t>
            </a:r>
            <a:r>
              <a:rPr lang="en-US" altLang="zh-CN" dirty="0">
                <a:solidFill>
                  <a:prstClr val="black"/>
                </a:solidFill>
                <a:sym typeface="+mn-ea"/>
              </a:rPr>
              <a:t>A</a:t>
            </a:r>
            <a:r>
              <a:rPr lang="zh-CN" altLang="en-US" dirty="0">
                <a:solidFill>
                  <a:prstClr val="black"/>
                </a:solidFill>
                <a:sym typeface="+mn-ea"/>
              </a:rPr>
              <a:t>为正交矩阵，</a:t>
            </a:r>
            <a:r>
              <a:rPr lang="en-US" altLang="zh-CN" dirty="0">
                <a:solidFill>
                  <a:prstClr val="black"/>
                </a:solidFill>
                <a:sym typeface="+mn-ea"/>
              </a:rPr>
              <a:t>x</a:t>
            </a:r>
            <a:r>
              <a:rPr lang="zh-CN" altLang="en-US" dirty="0">
                <a:solidFill>
                  <a:prstClr val="black"/>
                </a:solidFill>
                <a:sym typeface="+mn-ea"/>
              </a:rPr>
              <a:t>为向量，则</a:t>
            </a:r>
            <a:r>
              <a:rPr lang="en-US" altLang="zh-CN" dirty="0">
                <a:solidFill>
                  <a:prstClr val="black"/>
                </a:solidFill>
                <a:sym typeface="+mn-ea"/>
              </a:rPr>
              <a:t>Ax</a:t>
            </a:r>
            <a:r>
              <a:rPr lang="zh-CN" altLang="en-US" dirty="0">
                <a:solidFill>
                  <a:prstClr val="black"/>
                </a:solidFill>
                <a:sym typeface="+mn-ea"/>
              </a:rPr>
              <a:t>称为正交变换。</a:t>
            </a:r>
            <a:endParaRPr lang="zh-CN" altLang="en-US" dirty="0">
              <a:solidFill>
                <a:prstClr val="black"/>
              </a:solidFill>
              <a:sym typeface="+mn-ea"/>
            </a:endParaRPr>
          </a:p>
          <a:p>
            <a:pPr lvl="1">
              <a:lnSpc>
                <a:spcPct val="150000"/>
              </a:lnSpc>
            </a:pPr>
            <a:r>
              <a:rPr lang="zh-CN" altLang="en-US" dirty="0">
                <a:solidFill>
                  <a:prstClr val="black"/>
                </a:solidFill>
                <a:sym typeface="+mn-ea"/>
              </a:rPr>
              <a:t> 正交变换不改变</a:t>
            </a:r>
            <a:r>
              <a:rPr lang="zh-CN" altLang="en-US" dirty="0" smtClean="0">
                <a:solidFill>
                  <a:prstClr val="black"/>
                </a:solidFill>
                <a:sym typeface="+mn-ea"/>
              </a:rPr>
              <a:t>向量的长度</a:t>
            </a:r>
            <a:r>
              <a:rPr lang="en-US" altLang="zh-CN" dirty="0" smtClean="0">
                <a:solidFill>
                  <a:prstClr val="black"/>
                </a:solidFill>
                <a:sym typeface="+mn-ea"/>
              </a:rPr>
              <a:t>.(</a:t>
            </a:r>
            <a:r>
              <a:rPr lang="en-US" altLang="zh-CN" sz="3000" dirty="0" smtClean="0">
                <a:solidFill>
                  <a:prstClr val="black"/>
                </a:solidFill>
                <a:sym typeface="+mn-ea"/>
              </a:rPr>
              <a:t>y=</a:t>
            </a:r>
            <a:r>
              <a:rPr lang="en-US" altLang="zh-CN" sz="3000" dirty="0" smtClean="0">
                <a:solidFill>
                  <a:prstClr val="black"/>
                </a:solidFill>
                <a:latin typeface="Calibri" panose="020F0502020204030204"/>
                <a:ea typeface="宋体" panose="02010600030101010101" pitchFamily="2" charset="-122"/>
                <a:sym typeface="+mn-ea"/>
              </a:rPr>
              <a:t> Ax</a:t>
            </a:r>
            <a:r>
              <a:rPr lang="en-US" altLang="zh-CN" sz="3000" dirty="0">
                <a:solidFill>
                  <a:prstClr val="black"/>
                </a:solidFill>
                <a:sym typeface="+mn-ea"/>
              </a:rPr>
              <a:t> </a:t>
            </a:r>
            <a:r>
              <a:rPr lang="en-US" altLang="zh-CN" sz="3000" dirty="0" smtClean="0">
                <a:solidFill>
                  <a:prstClr val="black"/>
                </a:solidFill>
                <a:sym typeface="+mn-ea"/>
              </a:rPr>
              <a:t>,</a:t>
            </a:r>
            <a:r>
              <a:rPr lang="en-US" altLang="zh-CN" sz="3000" dirty="0" err="1" smtClean="0">
                <a:solidFill>
                  <a:prstClr val="black"/>
                </a:solidFill>
                <a:sym typeface="+mn-ea"/>
              </a:rPr>
              <a:t>y</a:t>
            </a:r>
            <a:r>
              <a:rPr lang="en-US" altLang="zh-CN" sz="3000" baseline="30000" dirty="0" err="1" smtClean="0">
                <a:solidFill>
                  <a:prstClr val="black"/>
                </a:solidFill>
                <a:sym typeface="+mn-ea"/>
              </a:rPr>
              <a:t>T</a:t>
            </a:r>
            <a:r>
              <a:rPr lang="en-US" altLang="zh-CN" sz="3000" dirty="0" err="1" smtClean="0">
                <a:solidFill>
                  <a:prstClr val="black"/>
                </a:solidFill>
                <a:sym typeface="+mn-ea"/>
              </a:rPr>
              <a:t>y</a:t>
            </a:r>
            <a:r>
              <a:rPr lang="en-US" altLang="zh-CN" sz="3000" dirty="0" smtClean="0">
                <a:solidFill>
                  <a:prstClr val="black"/>
                </a:solidFill>
                <a:sym typeface="+mn-ea"/>
              </a:rPr>
              <a:t>=(</a:t>
            </a:r>
            <a:r>
              <a:rPr lang="en-US" altLang="zh-CN" sz="3000" dirty="0" smtClean="0">
                <a:solidFill>
                  <a:prstClr val="black"/>
                </a:solidFill>
                <a:latin typeface="Calibri" panose="020F0502020204030204"/>
                <a:ea typeface="宋体" panose="02010600030101010101" pitchFamily="2" charset="-122"/>
                <a:sym typeface="+mn-ea"/>
              </a:rPr>
              <a:t> Ax)</a:t>
            </a:r>
            <a:r>
              <a:rPr lang="en-US" altLang="zh-CN" sz="3000" baseline="30000" dirty="0" err="1" smtClean="0">
                <a:solidFill>
                  <a:prstClr val="black"/>
                </a:solidFill>
                <a:latin typeface="Calibri" panose="020F0502020204030204"/>
                <a:ea typeface="宋体" panose="02010600030101010101" pitchFamily="2" charset="-122"/>
                <a:sym typeface="+mn-ea"/>
              </a:rPr>
              <a:t>T</a:t>
            </a:r>
            <a:r>
              <a:rPr lang="en-US" altLang="zh-CN" sz="3000" dirty="0" err="1" smtClean="0">
                <a:solidFill>
                  <a:prstClr val="black"/>
                </a:solidFill>
                <a:latin typeface="Calibri" panose="020F0502020204030204"/>
                <a:ea typeface="宋体" panose="02010600030101010101" pitchFamily="2" charset="-122"/>
                <a:sym typeface="+mn-ea"/>
              </a:rPr>
              <a:t>Ax</a:t>
            </a:r>
            <a:r>
              <a:rPr lang="en-US" altLang="zh-CN" sz="3000" dirty="0" smtClean="0">
                <a:solidFill>
                  <a:prstClr val="black"/>
                </a:solidFill>
                <a:latin typeface="Calibri" panose="020F0502020204030204"/>
                <a:ea typeface="宋体" panose="02010600030101010101" pitchFamily="2" charset="-122"/>
                <a:sym typeface="+mn-ea"/>
              </a:rPr>
              <a:t>=</a:t>
            </a:r>
            <a:r>
              <a:rPr lang="en-US" altLang="zh-CN" sz="3000" dirty="0">
                <a:solidFill>
                  <a:prstClr val="black"/>
                </a:solidFill>
                <a:sym typeface="+mn-ea"/>
              </a:rPr>
              <a:t> </a:t>
            </a:r>
            <a:r>
              <a:rPr lang="en-US" altLang="zh-CN" sz="3000" dirty="0" smtClean="0">
                <a:solidFill>
                  <a:prstClr val="black"/>
                </a:solidFill>
                <a:sym typeface="+mn-ea"/>
              </a:rPr>
              <a:t>=</a:t>
            </a:r>
            <a:r>
              <a:rPr lang="en-US" altLang="zh-CN" sz="3000" dirty="0" err="1" smtClean="0">
                <a:solidFill>
                  <a:prstClr val="black"/>
                </a:solidFill>
                <a:sym typeface="+mn-ea"/>
              </a:rPr>
              <a:t>x</a:t>
            </a:r>
            <a:r>
              <a:rPr lang="en-US" altLang="zh-CN" sz="3000" baseline="30000" dirty="0" err="1" smtClean="0">
                <a:solidFill>
                  <a:prstClr val="black"/>
                </a:solidFill>
                <a:sym typeface="+mn-ea"/>
              </a:rPr>
              <a:t>T</a:t>
            </a:r>
            <a:r>
              <a:rPr lang="en-US" altLang="zh-CN" sz="3000" dirty="0" err="1" smtClean="0">
                <a:solidFill>
                  <a:prstClr val="black"/>
                </a:solidFill>
                <a:latin typeface="Calibri" panose="020F0502020204030204"/>
                <a:ea typeface="宋体" panose="02010600030101010101" pitchFamily="2" charset="-122"/>
                <a:sym typeface="+mn-ea"/>
              </a:rPr>
              <a:t>A</a:t>
            </a:r>
            <a:r>
              <a:rPr lang="en-US" altLang="zh-CN" sz="3000" baseline="30000" dirty="0" err="1" smtClean="0">
                <a:solidFill>
                  <a:prstClr val="black"/>
                </a:solidFill>
                <a:latin typeface="Calibri" panose="020F0502020204030204"/>
                <a:ea typeface="宋体" panose="02010600030101010101" pitchFamily="2" charset="-122"/>
                <a:sym typeface="+mn-ea"/>
              </a:rPr>
              <a:t>T</a:t>
            </a:r>
            <a:r>
              <a:rPr lang="en-US" altLang="zh-CN" sz="3000" dirty="0" err="1" smtClean="0">
                <a:solidFill>
                  <a:prstClr val="black"/>
                </a:solidFill>
                <a:latin typeface="Calibri" panose="020F0502020204030204"/>
                <a:ea typeface="宋体" panose="02010600030101010101" pitchFamily="2" charset="-122"/>
                <a:sym typeface="+mn-ea"/>
              </a:rPr>
              <a:t>Ax</a:t>
            </a:r>
            <a:r>
              <a:rPr lang="en-US" altLang="zh-CN" sz="3000" dirty="0" smtClean="0">
                <a:solidFill>
                  <a:prstClr val="black"/>
                </a:solidFill>
                <a:latin typeface="Calibri" panose="020F0502020204030204"/>
                <a:ea typeface="宋体" panose="02010600030101010101" pitchFamily="2" charset="-122"/>
                <a:sym typeface="+mn-ea"/>
              </a:rPr>
              <a:t>=</a:t>
            </a:r>
            <a:r>
              <a:rPr lang="en-US" altLang="zh-CN" sz="3000" dirty="0">
                <a:solidFill>
                  <a:prstClr val="black"/>
                </a:solidFill>
                <a:sym typeface="+mn-ea"/>
              </a:rPr>
              <a:t> </a:t>
            </a:r>
            <a:r>
              <a:rPr lang="en-US" altLang="zh-CN" sz="3000" dirty="0" err="1" smtClean="0">
                <a:solidFill>
                  <a:prstClr val="black"/>
                </a:solidFill>
                <a:sym typeface="+mn-ea"/>
              </a:rPr>
              <a:t>x</a:t>
            </a:r>
            <a:r>
              <a:rPr lang="en-US" altLang="zh-CN" sz="3000" baseline="30000" dirty="0" err="1" smtClean="0">
                <a:solidFill>
                  <a:prstClr val="black"/>
                </a:solidFill>
                <a:sym typeface="+mn-ea"/>
              </a:rPr>
              <a:t>T</a:t>
            </a:r>
            <a:r>
              <a:rPr lang="en-US" altLang="zh-CN" sz="3000" dirty="0" err="1" smtClean="0">
                <a:solidFill>
                  <a:prstClr val="black"/>
                </a:solidFill>
                <a:latin typeface="Calibri" panose="020F0502020204030204"/>
                <a:ea typeface="宋体" panose="02010600030101010101" pitchFamily="2" charset="-122"/>
                <a:sym typeface="+mn-ea"/>
              </a:rPr>
              <a:t>Ex</a:t>
            </a:r>
            <a:r>
              <a:rPr lang="en-US" altLang="zh-CN" sz="3000" dirty="0" smtClean="0">
                <a:solidFill>
                  <a:prstClr val="black"/>
                </a:solidFill>
                <a:latin typeface="Calibri" panose="020F0502020204030204"/>
                <a:ea typeface="宋体" panose="02010600030101010101" pitchFamily="2" charset="-122"/>
                <a:sym typeface="+mn-ea"/>
              </a:rPr>
              <a:t>=</a:t>
            </a:r>
            <a:r>
              <a:rPr lang="en-US" altLang="zh-CN" sz="3000" dirty="0">
                <a:solidFill>
                  <a:prstClr val="black"/>
                </a:solidFill>
                <a:sym typeface="+mn-ea"/>
              </a:rPr>
              <a:t> </a:t>
            </a:r>
            <a:r>
              <a:rPr lang="en-US" altLang="zh-CN" sz="3000" dirty="0" err="1" smtClean="0">
                <a:solidFill>
                  <a:prstClr val="black"/>
                </a:solidFill>
                <a:sym typeface="+mn-ea"/>
              </a:rPr>
              <a:t>x</a:t>
            </a:r>
            <a:r>
              <a:rPr lang="en-US" altLang="zh-CN" sz="3000" baseline="30000" dirty="0" err="1" smtClean="0">
                <a:solidFill>
                  <a:prstClr val="black"/>
                </a:solidFill>
                <a:sym typeface="+mn-ea"/>
              </a:rPr>
              <a:t>T</a:t>
            </a:r>
            <a:r>
              <a:rPr lang="en-US" altLang="zh-CN" sz="3000" dirty="0" err="1" smtClean="0">
                <a:solidFill>
                  <a:prstClr val="black"/>
                </a:solidFill>
                <a:latin typeface="Calibri" panose="020F0502020204030204"/>
                <a:ea typeface="宋体" panose="02010600030101010101" pitchFamily="2" charset="-122"/>
                <a:sym typeface="+mn-ea"/>
              </a:rPr>
              <a:t>x</a:t>
            </a:r>
            <a:r>
              <a:rPr lang="en-US" altLang="zh-CN" sz="3000" dirty="0" smtClean="0">
                <a:solidFill>
                  <a:prstClr val="black"/>
                </a:solidFill>
                <a:latin typeface="Calibri" panose="020F0502020204030204"/>
                <a:ea typeface="宋体" panose="02010600030101010101" pitchFamily="2" charset="-122"/>
                <a:sym typeface="+mn-ea"/>
              </a:rPr>
              <a:t>)</a:t>
            </a:r>
            <a:endParaRPr lang="zh-CN" altLang="en-US" sz="3000" dirty="0">
              <a:solidFill>
                <a:prstClr val="black"/>
              </a:solidFill>
              <a:sym typeface="+mn-ea"/>
            </a:endParaRPr>
          </a:p>
          <a:p>
            <a:pPr>
              <a:lnSpc>
                <a:spcPct val="150000"/>
              </a:lnSpc>
            </a:pPr>
            <a:r>
              <a:rPr lang="zh-CN" altLang="en-US" dirty="0">
                <a:solidFill>
                  <a:prstClr val="black"/>
                </a:solidFill>
                <a:sym typeface="+mn-ea"/>
              </a:rPr>
              <a:t> 正交矩阵的性质：</a:t>
            </a:r>
            <a:endParaRPr lang="zh-CN" altLang="en-US" dirty="0">
              <a:solidFill>
                <a:prstClr val="black"/>
              </a:solidFill>
              <a:sym typeface="+mn-ea"/>
            </a:endParaRPr>
          </a:p>
          <a:p>
            <a:pPr lvl="1">
              <a:lnSpc>
                <a:spcPct val="150000"/>
              </a:lnSpc>
            </a:pPr>
            <a:r>
              <a:rPr lang="zh-CN" altLang="en-US" dirty="0">
                <a:solidFill>
                  <a:prstClr val="black"/>
                </a:solidFill>
                <a:sym typeface="+mn-ea"/>
              </a:rPr>
              <a:t> 若</a:t>
            </a:r>
            <a:r>
              <a:rPr lang="en-US" altLang="zh-CN" dirty="0">
                <a:solidFill>
                  <a:prstClr val="black"/>
                </a:solidFill>
                <a:sym typeface="+mn-ea"/>
              </a:rPr>
              <a:t>A</a:t>
            </a:r>
            <a:r>
              <a:rPr lang="zh-CN" altLang="en-US" dirty="0">
                <a:solidFill>
                  <a:prstClr val="black"/>
                </a:solidFill>
                <a:sym typeface="+mn-ea"/>
              </a:rPr>
              <a:t>为正交矩阵，则逆矩阵</a:t>
            </a:r>
            <a:r>
              <a:rPr lang="en-US" altLang="zh-CN" dirty="0">
                <a:solidFill>
                  <a:prstClr val="black"/>
                </a:solidFill>
                <a:sym typeface="+mn-ea"/>
              </a:rPr>
              <a:t>A</a:t>
            </a:r>
            <a:r>
              <a:rPr lang="en-US" altLang="zh-CN" baseline="30000" dirty="0">
                <a:solidFill>
                  <a:prstClr val="black"/>
                </a:solidFill>
                <a:sym typeface="+mn-ea"/>
              </a:rPr>
              <a:t>-1</a:t>
            </a:r>
            <a:r>
              <a:rPr lang="zh-CN" altLang="en-US" dirty="0">
                <a:solidFill>
                  <a:prstClr val="black"/>
                </a:solidFill>
                <a:sym typeface="+mn-ea"/>
              </a:rPr>
              <a:t>也为正交矩阵</a:t>
            </a:r>
            <a:endParaRPr lang="zh-CN" altLang="en-US" dirty="0">
              <a:solidFill>
                <a:prstClr val="black"/>
              </a:solidFill>
              <a:sym typeface="+mn-ea"/>
            </a:endParaRPr>
          </a:p>
          <a:p>
            <a:pPr lvl="1">
              <a:lnSpc>
                <a:spcPct val="150000"/>
              </a:lnSpc>
            </a:pPr>
            <a:r>
              <a:rPr lang="zh-CN" altLang="en-US" dirty="0">
                <a:solidFill>
                  <a:prstClr val="black"/>
                </a:solidFill>
                <a:sym typeface="+mn-ea"/>
              </a:rPr>
              <a:t> 若</a:t>
            </a:r>
            <a:r>
              <a:rPr lang="en-US" altLang="zh-CN" dirty="0">
                <a:solidFill>
                  <a:prstClr val="black"/>
                </a:solidFill>
                <a:sym typeface="+mn-ea"/>
              </a:rPr>
              <a:t>P</a:t>
            </a:r>
            <a:r>
              <a:rPr lang="zh-CN" altLang="en-US" dirty="0">
                <a:solidFill>
                  <a:prstClr val="black"/>
                </a:solidFill>
                <a:sym typeface="+mn-ea"/>
              </a:rPr>
              <a:t>、</a:t>
            </a:r>
            <a:r>
              <a:rPr lang="en-US" altLang="zh-CN" dirty="0">
                <a:solidFill>
                  <a:prstClr val="black"/>
                </a:solidFill>
                <a:sym typeface="+mn-ea"/>
              </a:rPr>
              <a:t>Q</a:t>
            </a:r>
            <a:r>
              <a:rPr lang="zh-CN" altLang="en-US" dirty="0">
                <a:solidFill>
                  <a:prstClr val="black"/>
                </a:solidFill>
                <a:sym typeface="+mn-ea"/>
              </a:rPr>
              <a:t>为正交矩阵，那么</a:t>
            </a:r>
            <a:r>
              <a:rPr lang="en-US" altLang="zh-CN" dirty="0">
                <a:solidFill>
                  <a:prstClr val="black"/>
                </a:solidFill>
                <a:sym typeface="+mn-ea"/>
              </a:rPr>
              <a:t>P*Q</a:t>
            </a:r>
            <a:r>
              <a:rPr lang="zh-CN" altLang="en-US" dirty="0">
                <a:solidFill>
                  <a:prstClr val="black"/>
                </a:solidFill>
                <a:sym typeface="+mn-ea"/>
              </a:rPr>
              <a:t>也为正交矩阵</a:t>
            </a:r>
            <a:endParaRPr lang="zh-CN" altLang="en-US" dirty="0">
              <a:solidFill>
                <a:prstClr val="black"/>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QR</a:t>
            </a:r>
            <a:r>
              <a:rPr lang="zh-CN" altLang="en-US" dirty="0" smtClean="0"/>
              <a:t>分解（正交三角分解）</a:t>
            </a:r>
            <a:endParaRPr lang="zh-CN" altLang="en-US" dirty="0"/>
          </a:p>
        </p:txBody>
      </p:sp>
      <p:sp>
        <p:nvSpPr>
          <p:cNvPr id="6" name="内容占位符 4"/>
          <p:cNvSpPr/>
          <p:nvPr/>
        </p:nvSpPr>
        <p:spPr>
          <a:xfrm>
            <a:off x="511202" y="1413570"/>
            <a:ext cx="10908665" cy="524764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smtClean="0">
                <a:sym typeface="+mn-ea"/>
              </a:rPr>
              <a:t>若</a:t>
            </a:r>
            <a:r>
              <a:rPr lang="en-US" altLang="zh-CN" dirty="0" smtClean="0">
                <a:sym typeface="+mn-ea"/>
              </a:rPr>
              <a:t>n</a:t>
            </a:r>
            <a:r>
              <a:rPr lang="zh-CN" altLang="en-US" dirty="0" smtClean="0">
                <a:sym typeface="+mn-ea"/>
              </a:rPr>
              <a:t>阶非奇异矩阵</a:t>
            </a:r>
            <a:r>
              <a:rPr lang="en-US" altLang="zh-CN" dirty="0" smtClean="0">
                <a:sym typeface="+mn-ea"/>
              </a:rPr>
              <a:t>A</a:t>
            </a:r>
            <a:r>
              <a:rPr lang="en-US" altLang="zh-CN" baseline="-25000" dirty="0" smtClean="0">
                <a:sym typeface="+mn-ea"/>
              </a:rPr>
              <a:t>n*n</a:t>
            </a:r>
            <a:r>
              <a:rPr lang="zh-CN" altLang="en-US" dirty="0" smtClean="0">
                <a:sym typeface="+mn-ea"/>
              </a:rPr>
              <a:t>可以分解成正交矩阵</a:t>
            </a:r>
            <a:r>
              <a:rPr lang="en-US" altLang="zh-CN" dirty="0" err="1" smtClean="0">
                <a:sym typeface="+mn-ea"/>
              </a:rPr>
              <a:t>Q</a:t>
            </a:r>
            <a:r>
              <a:rPr lang="en-US" altLang="zh-CN" baseline="-25000" dirty="0" err="1" smtClean="0">
                <a:sym typeface="+mn-ea"/>
              </a:rPr>
              <a:t>n</a:t>
            </a:r>
            <a:r>
              <a:rPr lang="en-US" altLang="zh-CN" baseline="-25000" dirty="0" smtClean="0">
                <a:sym typeface="+mn-ea"/>
              </a:rPr>
              <a:t>*n</a:t>
            </a:r>
            <a:r>
              <a:rPr lang="zh-CN" altLang="en-US" dirty="0" smtClean="0">
                <a:sym typeface="+mn-ea"/>
              </a:rPr>
              <a:t>和非奇异上三角矩阵</a:t>
            </a:r>
            <a:r>
              <a:rPr lang="en-US" altLang="zh-CN" dirty="0" smtClean="0">
                <a:sym typeface="+mn-ea"/>
              </a:rPr>
              <a:t>R</a:t>
            </a:r>
            <a:r>
              <a:rPr lang="en-US" altLang="zh-CN" baseline="-25000" dirty="0" smtClean="0">
                <a:sym typeface="+mn-ea"/>
              </a:rPr>
              <a:t>n*n</a:t>
            </a:r>
            <a:r>
              <a:rPr lang="zh-CN" altLang="en-US" dirty="0" smtClean="0">
                <a:sym typeface="+mn-ea"/>
              </a:rPr>
              <a:t>的乘积，即</a:t>
            </a:r>
            <a:r>
              <a:rPr lang="en-US" altLang="zh-CN" dirty="0" smtClean="0">
                <a:sym typeface="+mn-ea"/>
              </a:rPr>
              <a:t>A=QR,</a:t>
            </a:r>
            <a:r>
              <a:rPr lang="zh-CN" altLang="en-US" dirty="0" smtClean="0">
                <a:sym typeface="+mn-ea"/>
              </a:rPr>
              <a:t>则称该分解为</a:t>
            </a:r>
            <a:r>
              <a:rPr lang="en-US" altLang="zh-CN" dirty="0">
                <a:sym typeface="+mn-ea"/>
              </a:rPr>
              <a:t>QR</a:t>
            </a:r>
            <a:r>
              <a:rPr lang="zh-CN" altLang="en-US" dirty="0">
                <a:sym typeface="+mn-ea"/>
              </a:rPr>
              <a:t>分解</a:t>
            </a:r>
            <a:endParaRPr lang="en-US" altLang="zh-CN" dirty="0">
              <a:sym typeface="+mn-ea"/>
            </a:endParaRPr>
          </a:p>
          <a:p>
            <a:pPr>
              <a:lnSpc>
                <a:spcPct val="150000"/>
              </a:lnSpc>
            </a:pPr>
            <a:r>
              <a:rPr lang="zh-CN" altLang="en-US" dirty="0" smtClean="0">
                <a:sym typeface="+mn-ea"/>
              </a:rPr>
              <a:t>对于</a:t>
            </a:r>
            <a:r>
              <a:rPr lang="en-US" altLang="zh-CN" dirty="0">
                <a:sym typeface="+mn-ea"/>
              </a:rPr>
              <a:t>m*n</a:t>
            </a:r>
            <a:r>
              <a:rPr lang="zh-CN" altLang="en-US" dirty="0">
                <a:sym typeface="+mn-ea"/>
              </a:rPr>
              <a:t>的列满秩矩阵</a:t>
            </a:r>
            <a:r>
              <a:rPr lang="en-US" altLang="zh-CN" dirty="0">
                <a:sym typeface="+mn-ea"/>
              </a:rPr>
              <a:t>A</a:t>
            </a:r>
            <a:r>
              <a:rPr lang="zh-CN" altLang="en-US" dirty="0" smtClean="0">
                <a:sym typeface="+mn-ea"/>
              </a:rPr>
              <a:t>，如果有</a:t>
            </a:r>
            <a:endParaRPr lang="zh-CN" altLang="en-US" dirty="0">
              <a:sym typeface="+mn-ea"/>
            </a:endParaRPr>
          </a:p>
          <a:p>
            <a:pPr>
              <a:lnSpc>
                <a:spcPct val="150000"/>
              </a:lnSpc>
            </a:pPr>
            <a:r>
              <a:rPr lang="en-US" altLang="zh-CN" dirty="0">
                <a:sym typeface="+mn-ea"/>
              </a:rPr>
              <a:t> </a:t>
            </a:r>
            <a:r>
              <a:rPr lang="zh-CN" altLang="en-US" dirty="0">
                <a:sym typeface="+mn-ea"/>
              </a:rPr>
              <a:t>其中</a:t>
            </a:r>
            <a:r>
              <a:rPr lang="en-US" altLang="zh-CN" dirty="0">
                <a:sym typeface="+mn-ea"/>
              </a:rPr>
              <a:t>Q</a:t>
            </a:r>
            <a:r>
              <a:rPr lang="zh-CN" altLang="en-US" dirty="0">
                <a:sym typeface="+mn-ea"/>
              </a:rPr>
              <a:t>为</a:t>
            </a:r>
            <a:r>
              <a:rPr lang="zh-CN" altLang="en-US" dirty="0" smtClean="0">
                <a:sym typeface="+mn-ea"/>
              </a:rPr>
              <a:t>正交向量组，</a:t>
            </a:r>
            <a:r>
              <a:rPr lang="en-US" altLang="zh-CN" dirty="0">
                <a:sym typeface="+mn-ea"/>
              </a:rPr>
              <a:t>R</a:t>
            </a:r>
            <a:r>
              <a:rPr lang="zh-CN" altLang="en-US" dirty="0">
                <a:sym typeface="+mn-ea"/>
              </a:rPr>
              <a:t>为非奇异上三角矩阵，该</a:t>
            </a:r>
            <a:r>
              <a:rPr lang="zh-CN" altLang="en-US" dirty="0" smtClean="0">
                <a:sym typeface="+mn-ea"/>
              </a:rPr>
              <a:t>分解也叫做</a:t>
            </a:r>
            <a:r>
              <a:rPr lang="en-US" altLang="zh-CN" dirty="0">
                <a:sym typeface="+mn-ea"/>
              </a:rPr>
              <a:t>QR</a:t>
            </a:r>
            <a:r>
              <a:rPr lang="zh-CN" altLang="en-US" dirty="0">
                <a:sym typeface="+mn-ea"/>
              </a:rPr>
              <a:t>分解，常用</a:t>
            </a:r>
            <a:r>
              <a:rPr lang="zh-CN" altLang="en-US" dirty="0" smtClean="0">
                <a:sym typeface="+mn-ea"/>
              </a:rPr>
              <a:t>于主成分分析（</a:t>
            </a:r>
            <a:r>
              <a:rPr lang="en-US" altLang="zh-CN" dirty="0" smtClean="0">
                <a:sym typeface="+mn-ea"/>
              </a:rPr>
              <a:t>PCA</a:t>
            </a:r>
            <a:r>
              <a:rPr lang="zh-CN" altLang="en-US" dirty="0" smtClean="0">
                <a:sym typeface="+mn-ea"/>
              </a:rPr>
              <a:t>）、</a:t>
            </a:r>
            <a:r>
              <a:rPr lang="en-US" altLang="zh-CN" dirty="0">
                <a:sym typeface="+mn-ea"/>
              </a:rPr>
              <a:t>A</a:t>
            </a:r>
            <a:r>
              <a:rPr lang="zh-CN" altLang="en-US" dirty="0">
                <a:sym typeface="+mn-ea"/>
              </a:rPr>
              <a:t>的逆</a:t>
            </a:r>
            <a:r>
              <a:rPr lang="en-US" altLang="zh-CN" dirty="0">
                <a:sym typeface="+mn-ea"/>
              </a:rPr>
              <a:t>,</a:t>
            </a:r>
            <a:r>
              <a:rPr lang="zh-CN" altLang="en-US" dirty="0">
                <a:sym typeface="+mn-ea"/>
              </a:rPr>
              <a:t>最小二乘等</a:t>
            </a:r>
            <a:r>
              <a:rPr lang="zh-CN" altLang="en-US" dirty="0" smtClean="0">
                <a:sym typeface="+mn-ea"/>
              </a:rPr>
              <a:t>问题，主要用来降维，减低计算量等。</a:t>
            </a:r>
            <a:endParaRPr lang="zh-CN" altLang="en-US" dirty="0">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03425" name="" r:id="rId4" imgW="2743200" imgH="5181600" progId="">
                  <p:embed/>
                </p:oleObj>
              </mc:Choice>
              <mc:Fallback>
                <p:oleObj name="" r:id="rId4" imgW="2743200" imgH="5181600" progId="">
                  <p:embed/>
                  <p:pic>
                    <p:nvPicPr>
                      <p:cNvPr id="0" name="图片 103424"/>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5990055" y="2853730"/>
          <a:ext cx="3465334" cy="678155"/>
        </p:xfrm>
        <a:graphic>
          <a:graphicData uri="http://schemas.openxmlformats.org/presentationml/2006/ole">
            <mc:AlternateContent xmlns:mc="http://schemas.openxmlformats.org/markup-compatibility/2006">
              <mc:Choice xmlns:v="urn:schemas-microsoft-com:vml" Requires="v">
                <p:oleObj spid="_x0000_s103426" name="Equation" r:id="rId6" imgW="24993600" imgH="5486400" progId="Equation.DSMT4">
                  <p:embed/>
                </p:oleObj>
              </mc:Choice>
              <mc:Fallback>
                <p:oleObj name="Equation" r:id="rId6" imgW="24993600" imgH="5486400" progId="Equation.DSMT4">
                  <p:embed/>
                  <p:pic>
                    <p:nvPicPr>
                      <p:cNvPr id="0" name="图片 103425"/>
                      <p:cNvPicPr>
                        <a:picLocks noChangeAspect="1"/>
                      </p:cNvPicPr>
                      <p:nvPr/>
                    </p:nvPicPr>
                    <p:blipFill>
                      <a:blip r:embed="rId7"/>
                      <a:stretch>
                        <a:fillRect/>
                      </a:stretch>
                    </p:blipFill>
                    <p:spPr>
                      <a:xfrm>
                        <a:off x="5990055" y="2853730"/>
                        <a:ext cx="3465334" cy="67815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1"/>
          <p:cNvSpPr>
            <a:spLocks noGrp="1"/>
          </p:cNvSpPr>
          <p:nvPr>
            <p:ph type="sldNum" sz="quarter" idx="10"/>
          </p:nvPr>
        </p:nvSpPr>
        <p:spPr/>
        <p:txBody>
          <a:bodyPr/>
          <a:lstStyle/>
          <a:p>
            <a:r>
              <a:rPr lang="en-US" altLang="zh-CN">
                <a:solidFill>
                  <a:prstClr val="black">
                    <a:tint val="75000"/>
                  </a:prstClr>
                </a:solidFill>
              </a:rPr>
              <a:t>-</a:t>
            </a:r>
            <a:fld id="{8C4115F0-81BD-4444-9741-AE9E8E2AA41E}" type="slidenum">
              <a:rPr lang="en-US" altLang="zh-CN" sz="2100">
                <a:solidFill>
                  <a:srgbClr val="0000FF"/>
                </a:solidFill>
              </a:rPr>
            </a:fld>
            <a:r>
              <a:rPr lang="en-US" altLang="zh-CN">
                <a:solidFill>
                  <a:prstClr val="black">
                    <a:tint val="75000"/>
                  </a:prstClr>
                </a:solidFill>
              </a:rPr>
              <a:t>-</a:t>
            </a:r>
            <a:endParaRPr lang="en-US" altLang="zh-CN">
              <a:solidFill>
                <a:prstClr val="black">
                  <a:tint val="75000"/>
                </a:prstClr>
              </a:solidFill>
            </a:endParaRPr>
          </a:p>
        </p:txBody>
      </p:sp>
      <p:graphicFrame>
        <p:nvGraphicFramePr>
          <p:cNvPr id="220166" name="Object 6"/>
          <p:cNvGraphicFramePr>
            <a:graphicFrameLocks noChangeAspect="1"/>
          </p:cNvGraphicFramePr>
          <p:nvPr/>
        </p:nvGraphicFramePr>
        <p:xfrm>
          <a:off x="1487824" y="1417966"/>
          <a:ext cx="1265602" cy="355682"/>
        </p:xfrm>
        <a:graphic>
          <a:graphicData uri="http://schemas.openxmlformats.org/presentationml/2006/ole">
            <mc:AlternateContent xmlns:mc="http://schemas.openxmlformats.org/markup-compatibility/2006">
              <mc:Choice xmlns:v="urn:schemas-microsoft-com:vml" Requires="v">
                <p:oleObj spid="_x0000_s104449" name="公式" r:id="rId1" imgW="26822400" imgH="10058400" progId="">
                  <p:embed/>
                </p:oleObj>
              </mc:Choice>
              <mc:Fallback>
                <p:oleObj name="公式" r:id="rId1" imgW="26822400" imgH="10058400" progId="">
                  <p:embed/>
                  <p:pic>
                    <p:nvPicPr>
                      <p:cNvPr id="0" name="图片 104448"/>
                      <p:cNvPicPr>
                        <a:picLocks noChangeAspect="1"/>
                      </p:cNvPicPr>
                      <p:nvPr/>
                    </p:nvPicPr>
                    <p:blipFill>
                      <a:blip r:embed="rId2"/>
                      <a:stretch>
                        <a:fillRect/>
                      </a:stretch>
                    </p:blipFill>
                    <p:spPr>
                      <a:xfrm>
                        <a:off x="1487824" y="1417966"/>
                        <a:ext cx="1265602" cy="355682"/>
                      </a:xfrm>
                      <a:prstGeom prst="rect">
                        <a:avLst/>
                      </a:prstGeom>
                      <a:noFill/>
                      <a:ln w="9525">
                        <a:noFill/>
                      </a:ln>
                    </p:spPr>
                  </p:pic>
                </p:oleObj>
              </mc:Fallback>
            </mc:AlternateContent>
          </a:graphicData>
        </a:graphic>
      </p:graphicFrame>
      <p:graphicFrame>
        <p:nvGraphicFramePr>
          <p:cNvPr id="220167" name="Object 7"/>
          <p:cNvGraphicFramePr>
            <a:graphicFrameLocks noChangeAspect="1"/>
          </p:cNvGraphicFramePr>
          <p:nvPr/>
        </p:nvGraphicFramePr>
        <p:xfrm>
          <a:off x="1487825" y="1989599"/>
          <a:ext cx="3568235" cy="776467"/>
        </p:xfrm>
        <a:graphic>
          <a:graphicData uri="http://schemas.openxmlformats.org/presentationml/2006/ole">
            <mc:AlternateContent xmlns:mc="http://schemas.openxmlformats.org/markup-compatibility/2006">
              <mc:Choice xmlns:v="urn:schemas-microsoft-com:vml" Requires="v">
                <p:oleObj spid="_x0000_s104450" name="公式" r:id="rId3" imgW="75590400" imgH="21945600" progId="">
                  <p:embed/>
                </p:oleObj>
              </mc:Choice>
              <mc:Fallback>
                <p:oleObj name="公式" r:id="rId3" imgW="75590400" imgH="21945600" progId="">
                  <p:embed/>
                  <p:pic>
                    <p:nvPicPr>
                      <p:cNvPr id="0" name="图片 104449"/>
                      <p:cNvPicPr>
                        <a:picLocks noChangeAspect="1"/>
                      </p:cNvPicPr>
                      <p:nvPr/>
                    </p:nvPicPr>
                    <p:blipFill>
                      <a:blip r:embed="rId4"/>
                      <a:stretch>
                        <a:fillRect/>
                      </a:stretch>
                    </p:blipFill>
                    <p:spPr>
                      <a:xfrm>
                        <a:off x="1487825" y="1989599"/>
                        <a:ext cx="3568235" cy="776467"/>
                      </a:xfrm>
                      <a:prstGeom prst="rect">
                        <a:avLst/>
                      </a:prstGeom>
                      <a:noFill/>
                      <a:ln w="9525">
                        <a:noFill/>
                      </a:ln>
                    </p:spPr>
                  </p:pic>
                </p:oleObj>
              </mc:Fallback>
            </mc:AlternateContent>
          </a:graphicData>
        </a:graphic>
      </p:graphicFrame>
      <p:graphicFrame>
        <p:nvGraphicFramePr>
          <p:cNvPr id="220168" name="Object 8"/>
          <p:cNvGraphicFramePr>
            <a:graphicFrameLocks noChangeAspect="1"/>
          </p:cNvGraphicFramePr>
          <p:nvPr/>
        </p:nvGraphicFramePr>
        <p:xfrm>
          <a:off x="1473008" y="4150686"/>
          <a:ext cx="2736494" cy="460482"/>
        </p:xfrm>
        <a:graphic>
          <a:graphicData uri="http://schemas.openxmlformats.org/presentationml/2006/ole">
            <mc:AlternateContent xmlns:mc="http://schemas.openxmlformats.org/markup-compatibility/2006">
              <mc:Choice xmlns:v="urn:schemas-microsoft-com:vml" Requires="v">
                <p:oleObj spid="_x0000_s104451" name="公式" r:id="rId5" imgW="26822400" imgH="6096000" progId="">
                  <p:embed/>
                </p:oleObj>
              </mc:Choice>
              <mc:Fallback>
                <p:oleObj name="公式" r:id="rId5" imgW="26822400" imgH="6096000" progId="">
                  <p:embed/>
                  <p:pic>
                    <p:nvPicPr>
                      <p:cNvPr id="0" name="图片 104450"/>
                      <p:cNvPicPr>
                        <a:picLocks noChangeAspect="1"/>
                      </p:cNvPicPr>
                      <p:nvPr/>
                    </p:nvPicPr>
                    <p:blipFill>
                      <a:blip r:embed="rId6"/>
                      <a:stretch>
                        <a:fillRect/>
                      </a:stretch>
                    </p:blipFill>
                    <p:spPr>
                      <a:xfrm>
                        <a:off x="1473008" y="4150686"/>
                        <a:ext cx="2736494" cy="460482"/>
                      </a:xfrm>
                      <a:prstGeom prst="rect">
                        <a:avLst/>
                      </a:prstGeom>
                      <a:noFill/>
                      <a:ln w="9525">
                        <a:noFill/>
                      </a:ln>
                    </p:spPr>
                  </p:pic>
                </p:oleObj>
              </mc:Fallback>
            </mc:AlternateContent>
          </a:graphicData>
        </a:graphic>
      </p:graphicFrame>
      <p:graphicFrame>
        <p:nvGraphicFramePr>
          <p:cNvPr id="220169" name="Object 9"/>
          <p:cNvGraphicFramePr>
            <a:graphicFrameLocks noChangeAspect="1"/>
          </p:cNvGraphicFramePr>
          <p:nvPr/>
        </p:nvGraphicFramePr>
        <p:xfrm>
          <a:off x="1487824" y="4582586"/>
          <a:ext cx="9481432" cy="776468"/>
        </p:xfrm>
        <a:graphic>
          <a:graphicData uri="http://schemas.openxmlformats.org/presentationml/2006/ole">
            <mc:AlternateContent xmlns:mc="http://schemas.openxmlformats.org/markup-compatibility/2006">
              <mc:Choice xmlns:v="urn:schemas-microsoft-com:vml" Requires="v">
                <p:oleObj spid="_x0000_s104452" name="公式" r:id="rId7" imgW="200863200" imgH="21945600" progId="">
                  <p:embed/>
                </p:oleObj>
              </mc:Choice>
              <mc:Fallback>
                <p:oleObj name="公式" r:id="rId7" imgW="200863200" imgH="21945600" progId="">
                  <p:embed/>
                  <p:pic>
                    <p:nvPicPr>
                      <p:cNvPr id="0" name="图片 104451"/>
                      <p:cNvPicPr>
                        <a:picLocks noChangeAspect="1"/>
                      </p:cNvPicPr>
                      <p:nvPr/>
                    </p:nvPicPr>
                    <p:blipFill>
                      <a:blip r:embed="rId8"/>
                      <a:stretch>
                        <a:fillRect/>
                      </a:stretch>
                    </p:blipFill>
                    <p:spPr>
                      <a:xfrm>
                        <a:off x="1487824" y="4582586"/>
                        <a:ext cx="9481432" cy="776468"/>
                      </a:xfrm>
                      <a:prstGeom prst="rect">
                        <a:avLst/>
                      </a:prstGeom>
                      <a:noFill/>
                      <a:ln w="9525">
                        <a:noFill/>
                      </a:ln>
                    </p:spPr>
                  </p:pic>
                </p:oleObj>
              </mc:Fallback>
            </mc:AlternateContent>
          </a:graphicData>
        </a:graphic>
      </p:graphicFrame>
      <p:graphicFrame>
        <p:nvGraphicFramePr>
          <p:cNvPr id="220171" name="Object 11"/>
          <p:cNvGraphicFramePr>
            <a:graphicFrameLocks noChangeAspect="1"/>
          </p:cNvGraphicFramePr>
          <p:nvPr/>
        </p:nvGraphicFramePr>
        <p:xfrm>
          <a:off x="1487824" y="3069349"/>
          <a:ext cx="5610552" cy="776467"/>
        </p:xfrm>
        <a:graphic>
          <a:graphicData uri="http://schemas.openxmlformats.org/presentationml/2006/ole">
            <mc:AlternateContent xmlns:mc="http://schemas.openxmlformats.org/markup-compatibility/2006">
              <mc:Choice xmlns:v="urn:schemas-microsoft-com:vml" Requires="v">
                <p:oleObj spid="_x0000_s104453" name="公式" r:id="rId9" imgW="118872000" imgH="21945600" progId="">
                  <p:embed/>
                </p:oleObj>
              </mc:Choice>
              <mc:Fallback>
                <p:oleObj name="公式" r:id="rId9" imgW="118872000" imgH="21945600" progId="">
                  <p:embed/>
                  <p:pic>
                    <p:nvPicPr>
                      <p:cNvPr id="0" name="图片 104452"/>
                      <p:cNvPicPr>
                        <a:picLocks noChangeAspect="1"/>
                      </p:cNvPicPr>
                      <p:nvPr/>
                    </p:nvPicPr>
                    <p:blipFill>
                      <a:blip r:embed="rId10"/>
                      <a:stretch>
                        <a:fillRect/>
                      </a:stretch>
                    </p:blipFill>
                    <p:spPr>
                      <a:xfrm>
                        <a:off x="1487824" y="3069349"/>
                        <a:ext cx="5610552" cy="776467"/>
                      </a:xfrm>
                      <a:prstGeom prst="rect">
                        <a:avLst/>
                      </a:prstGeom>
                      <a:noFill/>
                      <a:ln w="9525">
                        <a:noFill/>
                      </a:ln>
                    </p:spPr>
                  </p:pic>
                </p:oleObj>
              </mc:Fallback>
            </mc:AlternateContent>
          </a:graphicData>
        </a:graphic>
      </p:graphicFrame>
      <p:grpSp>
        <p:nvGrpSpPr>
          <p:cNvPr id="220186" name="Group 26"/>
          <p:cNvGrpSpPr/>
          <p:nvPr/>
        </p:nvGrpSpPr>
        <p:grpSpPr bwMode="auto">
          <a:xfrm>
            <a:off x="336507" y="749474"/>
            <a:ext cx="5375634" cy="601802"/>
            <a:chOff x="3016" y="164"/>
            <a:chExt cx="2540" cy="379"/>
          </a:xfrm>
        </p:grpSpPr>
        <p:sp>
          <p:nvSpPr>
            <p:cNvPr id="220180" name="Text Box 20"/>
            <p:cNvSpPr txBox="1">
              <a:spLocks noChangeArrowheads="1"/>
            </p:cNvSpPr>
            <p:nvPr/>
          </p:nvSpPr>
          <p:spPr bwMode="auto">
            <a:xfrm>
              <a:off x="3016" y="164"/>
              <a:ext cx="2540"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3300" dirty="0" smtClean="0">
                  <a:solidFill>
                    <a:prstClr val="black"/>
                  </a:solidFill>
                </a:rPr>
                <a:t>设                           </a:t>
              </a:r>
              <a:r>
                <a:rPr lang="zh-CN" altLang="en-US" sz="3300" dirty="0">
                  <a:solidFill>
                    <a:prstClr val="black"/>
                  </a:solidFill>
                </a:rPr>
                <a:t>线性无关</a:t>
              </a:r>
              <a:endParaRPr lang="zh-CN" altLang="en-US" sz="3300" dirty="0">
                <a:solidFill>
                  <a:prstClr val="black"/>
                </a:solidFill>
              </a:endParaRPr>
            </a:p>
          </p:txBody>
        </p:sp>
        <p:graphicFrame>
          <p:nvGraphicFramePr>
            <p:cNvPr id="220183" name="Object 23"/>
            <p:cNvGraphicFramePr>
              <a:graphicFrameLocks noChangeAspect="1"/>
            </p:cNvGraphicFramePr>
            <p:nvPr/>
          </p:nvGraphicFramePr>
          <p:xfrm>
            <a:off x="3287" y="213"/>
            <a:ext cx="1160" cy="263"/>
          </p:xfrm>
          <a:graphic>
            <a:graphicData uri="http://schemas.openxmlformats.org/presentationml/2006/ole">
              <mc:AlternateContent xmlns:mc="http://schemas.openxmlformats.org/markup-compatibility/2006">
                <mc:Choice xmlns:v="urn:schemas-microsoft-com:vml" Requires="v">
                  <p:oleObj spid="_x0000_s104454" name="公式" r:id="rId11" imgW="44196000" imgH="10058400" progId="">
                    <p:embed/>
                  </p:oleObj>
                </mc:Choice>
                <mc:Fallback>
                  <p:oleObj name="公式" r:id="rId11" imgW="44196000" imgH="10058400" progId="">
                    <p:embed/>
                    <p:pic>
                      <p:nvPicPr>
                        <p:cNvPr id="0" name="图片 104453"/>
                        <p:cNvPicPr>
                          <a:picLocks noChangeAspect="1"/>
                        </p:cNvPicPr>
                        <p:nvPr/>
                      </p:nvPicPr>
                      <p:blipFill>
                        <a:blip r:embed="rId12"/>
                        <a:stretch>
                          <a:fillRect/>
                        </a:stretch>
                      </p:blipFill>
                      <p:spPr>
                        <a:xfrm>
                          <a:off x="3287" y="213"/>
                          <a:ext cx="1160" cy="263"/>
                        </a:xfrm>
                        <a:prstGeom prst="rect">
                          <a:avLst/>
                        </a:prstGeom>
                        <a:noFill/>
                        <a:ln w="9525">
                          <a:noFill/>
                        </a:ln>
                      </p:spPr>
                    </p:pic>
                  </p:oleObj>
                </mc:Fallback>
              </mc:AlternateContent>
            </a:graphicData>
          </a:graphic>
        </p:graphicFrame>
      </p:grpSp>
      <p:sp>
        <p:nvSpPr>
          <p:cNvPr id="220187" name="Text Box 27"/>
          <p:cNvSpPr txBox="1">
            <a:spLocks noChangeArrowheads="1"/>
          </p:cNvSpPr>
          <p:nvPr/>
        </p:nvSpPr>
        <p:spPr bwMode="auto">
          <a:xfrm>
            <a:off x="334390" y="1270295"/>
            <a:ext cx="865605" cy="62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3300">
                <a:solidFill>
                  <a:prstClr val="black"/>
                </a:solidFill>
              </a:rPr>
              <a:t>令</a:t>
            </a:r>
            <a:endParaRPr lang="zh-CN" altLang="en-US" sz="3300">
              <a:solidFill>
                <a:prstClr val="black"/>
              </a:solidFill>
            </a:endParaRPr>
          </a:p>
        </p:txBody>
      </p:sp>
      <p:grpSp>
        <p:nvGrpSpPr>
          <p:cNvPr id="220193" name="Group 33"/>
          <p:cNvGrpSpPr/>
          <p:nvPr/>
        </p:nvGrpSpPr>
        <p:grpSpPr bwMode="auto">
          <a:xfrm>
            <a:off x="431744" y="5806832"/>
            <a:ext cx="11039096" cy="601801"/>
            <a:chOff x="204" y="3566"/>
            <a:chExt cx="5216" cy="379"/>
          </a:xfrm>
        </p:grpSpPr>
        <p:sp>
          <p:nvSpPr>
            <p:cNvPr id="220192" name="Text Box 32"/>
            <p:cNvSpPr txBox="1">
              <a:spLocks noChangeArrowheads="1"/>
            </p:cNvSpPr>
            <p:nvPr/>
          </p:nvSpPr>
          <p:spPr bwMode="auto">
            <a:xfrm>
              <a:off x="204" y="3566"/>
              <a:ext cx="5216"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3300" dirty="0" smtClean="0">
                  <a:solidFill>
                    <a:prstClr val="black"/>
                  </a:solidFill>
                </a:rPr>
                <a:t>则                            两两</a:t>
              </a:r>
              <a:r>
                <a:rPr lang="zh-CN" altLang="en-US" sz="3300" dirty="0">
                  <a:solidFill>
                    <a:prstClr val="black"/>
                  </a:solidFill>
                </a:rPr>
                <a:t>正交</a:t>
              </a:r>
              <a:r>
                <a:rPr lang="en-US" altLang="zh-CN" sz="3300" dirty="0">
                  <a:solidFill>
                    <a:prstClr val="black"/>
                  </a:solidFill>
                </a:rPr>
                <a:t>, </a:t>
              </a:r>
              <a:r>
                <a:rPr lang="zh-CN" altLang="en-US" sz="3300" dirty="0">
                  <a:solidFill>
                    <a:prstClr val="black"/>
                  </a:solidFill>
                </a:rPr>
                <a:t>且</a:t>
              </a:r>
              <a:r>
                <a:rPr lang="zh-CN" altLang="en-US" sz="3300" dirty="0" smtClean="0">
                  <a:solidFill>
                    <a:prstClr val="black"/>
                  </a:solidFill>
                </a:rPr>
                <a:t>与                           </a:t>
              </a:r>
              <a:r>
                <a:rPr lang="zh-CN" altLang="en-US" sz="3300" dirty="0">
                  <a:solidFill>
                    <a:prstClr val="black"/>
                  </a:solidFill>
                </a:rPr>
                <a:t>等价</a:t>
              </a:r>
              <a:r>
                <a:rPr lang="en-US" altLang="zh-CN" sz="3300" dirty="0">
                  <a:solidFill>
                    <a:prstClr val="black"/>
                  </a:solidFill>
                </a:rPr>
                <a:t>.</a:t>
              </a:r>
              <a:endParaRPr lang="en-US" altLang="zh-CN" sz="3300" dirty="0">
                <a:solidFill>
                  <a:prstClr val="black"/>
                </a:solidFill>
              </a:endParaRPr>
            </a:p>
          </p:txBody>
        </p:sp>
        <p:graphicFrame>
          <p:nvGraphicFramePr>
            <p:cNvPr id="220190" name="Object 30"/>
            <p:cNvGraphicFramePr>
              <a:graphicFrameLocks noChangeAspect="1"/>
            </p:cNvGraphicFramePr>
            <p:nvPr/>
          </p:nvGraphicFramePr>
          <p:xfrm>
            <a:off x="3013" y="3620"/>
            <a:ext cx="1160" cy="263"/>
          </p:xfrm>
          <a:graphic>
            <a:graphicData uri="http://schemas.openxmlformats.org/presentationml/2006/ole">
              <mc:AlternateContent xmlns:mc="http://schemas.openxmlformats.org/markup-compatibility/2006">
                <mc:Choice xmlns:v="urn:schemas-microsoft-com:vml" Requires="v">
                  <p:oleObj spid="_x0000_s104455" name="公式" r:id="rId13" imgW="44196000" imgH="10058400" progId="">
                    <p:embed/>
                  </p:oleObj>
                </mc:Choice>
                <mc:Fallback>
                  <p:oleObj name="公式" r:id="rId13" imgW="44196000" imgH="10058400" progId="">
                    <p:embed/>
                    <p:pic>
                      <p:nvPicPr>
                        <p:cNvPr id="0" name="图片 104454"/>
                        <p:cNvPicPr>
                          <a:picLocks noChangeAspect="1"/>
                        </p:cNvPicPr>
                        <p:nvPr/>
                      </p:nvPicPr>
                      <p:blipFill>
                        <a:blip r:embed="rId12"/>
                        <a:stretch>
                          <a:fillRect/>
                        </a:stretch>
                      </p:blipFill>
                      <p:spPr>
                        <a:xfrm>
                          <a:off x="3013" y="3620"/>
                          <a:ext cx="1160" cy="263"/>
                        </a:xfrm>
                        <a:prstGeom prst="rect">
                          <a:avLst/>
                        </a:prstGeom>
                        <a:noFill/>
                        <a:ln w="9525">
                          <a:noFill/>
                        </a:ln>
                      </p:spPr>
                    </p:pic>
                  </p:oleObj>
                </mc:Fallback>
              </mc:AlternateContent>
            </a:graphicData>
          </a:graphic>
        </p:graphicFrame>
        <p:graphicFrame>
          <p:nvGraphicFramePr>
            <p:cNvPr id="220191" name="Object 31"/>
            <p:cNvGraphicFramePr>
              <a:graphicFrameLocks noChangeAspect="1"/>
            </p:cNvGraphicFramePr>
            <p:nvPr/>
          </p:nvGraphicFramePr>
          <p:xfrm>
            <a:off x="479" y="3620"/>
            <a:ext cx="1176" cy="263"/>
          </p:xfrm>
          <a:graphic>
            <a:graphicData uri="http://schemas.openxmlformats.org/presentationml/2006/ole">
              <mc:AlternateContent xmlns:mc="http://schemas.openxmlformats.org/markup-compatibility/2006">
                <mc:Choice xmlns:v="urn:schemas-microsoft-com:vml" Requires="v">
                  <p:oleObj spid="_x0000_s104456" name="公式" r:id="rId14" imgW="44805600" imgH="10058400" progId="">
                    <p:embed/>
                  </p:oleObj>
                </mc:Choice>
                <mc:Fallback>
                  <p:oleObj name="公式" r:id="rId14" imgW="44805600" imgH="10058400" progId="">
                    <p:embed/>
                    <p:pic>
                      <p:nvPicPr>
                        <p:cNvPr id="0" name="图片 104455"/>
                        <p:cNvPicPr>
                          <a:picLocks noChangeAspect="1"/>
                        </p:cNvPicPr>
                        <p:nvPr/>
                      </p:nvPicPr>
                      <p:blipFill>
                        <a:blip r:embed="rId15"/>
                        <a:stretch>
                          <a:fillRect/>
                        </a:stretch>
                      </p:blipFill>
                      <p:spPr>
                        <a:xfrm>
                          <a:off x="479" y="3620"/>
                          <a:ext cx="1176" cy="263"/>
                        </a:xfrm>
                        <a:prstGeom prst="rect">
                          <a:avLst/>
                        </a:prstGeom>
                        <a:noFill/>
                        <a:ln w="9525">
                          <a:noFill/>
                        </a:ln>
                      </p:spPr>
                    </p:pic>
                  </p:oleObj>
                </mc:Fallback>
              </mc:AlternateContent>
            </a:graphicData>
          </a:graphic>
        </p:graphicFrame>
      </p:grpSp>
      <p:grpSp>
        <p:nvGrpSpPr>
          <p:cNvPr id="220223" name="Group 63"/>
          <p:cNvGrpSpPr/>
          <p:nvPr/>
        </p:nvGrpSpPr>
        <p:grpSpPr bwMode="auto">
          <a:xfrm>
            <a:off x="7822182" y="832042"/>
            <a:ext cx="4224317" cy="3633041"/>
            <a:chOff x="3424" y="524"/>
            <a:chExt cx="1996" cy="2288"/>
          </a:xfrm>
        </p:grpSpPr>
        <p:sp>
          <p:nvSpPr>
            <p:cNvPr id="220222" name="AutoShape 62" descr="信纸"/>
            <p:cNvSpPr>
              <a:spLocks noChangeArrowheads="1"/>
            </p:cNvSpPr>
            <p:nvPr/>
          </p:nvSpPr>
          <p:spPr bwMode="auto">
            <a:xfrm>
              <a:off x="3424" y="1366"/>
              <a:ext cx="95" cy="273"/>
            </a:xfrm>
            <a:prstGeom prst="roundRect">
              <a:avLst>
                <a:gd name="adj" fmla="val 16667"/>
              </a:avLst>
            </a:prstGeom>
            <a:blipFill dpi="0" rotWithShape="1">
              <a:blip r:embed="rId16" cstate="print"/>
              <a:srcRect/>
              <a:tile tx="0" ty="0" sx="100000" sy="100000" flip="none" algn="tl"/>
            </a:blipFill>
            <a:ln w="9525" algn="ctr">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solidFill>
                  <a:prstClr val="black"/>
                </a:solidFill>
              </a:endParaRPr>
            </a:p>
          </p:txBody>
        </p:sp>
        <p:grpSp>
          <p:nvGrpSpPr>
            <p:cNvPr id="220212" name="Group 52"/>
            <p:cNvGrpSpPr/>
            <p:nvPr/>
          </p:nvGrpSpPr>
          <p:grpSpPr bwMode="auto">
            <a:xfrm>
              <a:off x="3560" y="524"/>
              <a:ext cx="1860" cy="2288"/>
              <a:chOff x="3787" y="663"/>
              <a:chExt cx="1860" cy="2288"/>
            </a:xfrm>
          </p:grpSpPr>
          <p:graphicFrame>
            <p:nvGraphicFramePr>
              <p:cNvPr id="220200" name="Object 40"/>
              <p:cNvGraphicFramePr>
                <a:graphicFrameLocks noChangeAspect="1"/>
              </p:cNvGraphicFramePr>
              <p:nvPr/>
            </p:nvGraphicFramePr>
            <p:xfrm>
              <a:off x="3833" y="663"/>
              <a:ext cx="972" cy="238"/>
            </p:xfrm>
            <a:graphic>
              <a:graphicData uri="http://schemas.openxmlformats.org/presentationml/2006/ole">
                <mc:AlternateContent xmlns:mc="http://schemas.openxmlformats.org/markup-compatibility/2006">
                  <mc:Choice xmlns:v="urn:schemas-microsoft-com:vml" Requires="v">
                    <p:oleObj spid="_x0000_s104457" name="公式" r:id="rId17" imgW="43586400" imgH="10668000" progId="">
                      <p:embed/>
                    </p:oleObj>
                  </mc:Choice>
                  <mc:Fallback>
                    <p:oleObj name="公式" r:id="rId17" imgW="43586400" imgH="10668000" progId="">
                      <p:embed/>
                      <p:pic>
                        <p:nvPicPr>
                          <p:cNvPr id="0" name="图片 104456"/>
                          <p:cNvPicPr>
                            <a:picLocks noChangeAspect="1"/>
                          </p:cNvPicPr>
                          <p:nvPr/>
                        </p:nvPicPr>
                        <p:blipFill>
                          <a:blip r:embed="rId18"/>
                          <a:stretch>
                            <a:fillRect/>
                          </a:stretch>
                        </p:blipFill>
                        <p:spPr>
                          <a:xfrm>
                            <a:off x="3833" y="663"/>
                            <a:ext cx="972" cy="238"/>
                          </a:xfrm>
                          <a:prstGeom prst="rect">
                            <a:avLst/>
                          </a:prstGeom>
                          <a:noFill/>
                          <a:ln w="9525">
                            <a:noFill/>
                          </a:ln>
                        </p:spPr>
                      </p:pic>
                    </p:oleObj>
                  </mc:Fallback>
                </mc:AlternateContent>
              </a:graphicData>
            </a:graphic>
          </p:graphicFrame>
          <p:graphicFrame>
            <p:nvGraphicFramePr>
              <p:cNvPr id="220201" name="Object 41"/>
              <p:cNvGraphicFramePr>
                <a:graphicFrameLocks noChangeAspect="1"/>
              </p:cNvGraphicFramePr>
              <p:nvPr/>
            </p:nvGraphicFramePr>
            <p:xfrm>
              <a:off x="3833" y="1026"/>
              <a:ext cx="1013" cy="238"/>
            </p:xfrm>
            <a:graphic>
              <a:graphicData uri="http://schemas.openxmlformats.org/presentationml/2006/ole">
                <mc:AlternateContent xmlns:mc="http://schemas.openxmlformats.org/markup-compatibility/2006">
                  <mc:Choice xmlns:v="urn:schemas-microsoft-com:vml" Requires="v">
                    <p:oleObj spid="_x0000_s104458" name="公式" r:id="rId19" imgW="45415200" imgH="10668000" progId="">
                      <p:embed/>
                    </p:oleObj>
                  </mc:Choice>
                  <mc:Fallback>
                    <p:oleObj name="公式" r:id="rId19" imgW="45415200" imgH="10668000" progId="">
                      <p:embed/>
                      <p:pic>
                        <p:nvPicPr>
                          <p:cNvPr id="0" name="图片 104457"/>
                          <p:cNvPicPr>
                            <a:picLocks noChangeAspect="1"/>
                          </p:cNvPicPr>
                          <p:nvPr/>
                        </p:nvPicPr>
                        <p:blipFill>
                          <a:blip r:embed="rId20"/>
                          <a:stretch>
                            <a:fillRect/>
                          </a:stretch>
                        </p:blipFill>
                        <p:spPr>
                          <a:xfrm>
                            <a:off x="3833" y="1026"/>
                            <a:ext cx="1013" cy="238"/>
                          </a:xfrm>
                          <a:prstGeom prst="rect">
                            <a:avLst/>
                          </a:prstGeom>
                          <a:noFill/>
                          <a:ln w="9525">
                            <a:noFill/>
                          </a:ln>
                        </p:spPr>
                      </p:pic>
                    </p:oleObj>
                  </mc:Fallback>
                </mc:AlternateContent>
              </a:graphicData>
            </a:graphic>
          </p:graphicFrame>
          <p:graphicFrame>
            <p:nvGraphicFramePr>
              <p:cNvPr id="220202" name="Object 42"/>
              <p:cNvGraphicFramePr>
                <a:graphicFrameLocks noChangeAspect="1"/>
              </p:cNvGraphicFramePr>
              <p:nvPr/>
            </p:nvGraphicFramePr>
            <p:xfrm>
              <a:off x="3878" y="1616"/>
              <a:ext cx="1058" cy="252"/>
            </p:xfrm>
            <a:graphic>
              <a:graphicData uri="http://schemas.openxmlformats.org/presentationml/2006/ole">
                <mc:AlternateContent xmlns:mc="http://schemas.openxmlformats.org/markup-compatibility/2006">
                  <mc:Choice xmlns:v="urn:schemas-microsoft-com:vml" Requires="v">
                    <p:oleObj spid="_x0000_s104459" name="公式" r:id="rId21" imgW="44805600" imgH="10668000" progId="">
                      <p:embed/>
                    </p:oleObj>
                  </mc:Choice>
                  <mc:Fallback>
                    <p:oleObj name="公式" r:id="rId21" imgW="44805600" imgH="10668000" progId="">
                      <p:embed/>
                      <p:pic>
                        <p:nvPicPr>
                          <p:cNvPr id="0" name="图片 104458"/>
                          <p:cNvPicPr>
                            <a:picLocks noChangeAspect="1"/>
                          </p:cNvPicPr>
                          <p:nvPr/>
                        </p:nvPicPr>
                        <p:blipFill>
                          <a:blip r:embed="rId22"/>
                          <a:stretch>
                            <a:fillRect/>
                          </a:stretch>
                        </p:blipFill>
                        <p:spPr>
                          <a:xfrm>
                            <a:off x="3878" y="1616"/>
                            <a:ext cx="1058" cy="252"/>
                          </a:xfrm>
                          <a:prstGeom prst="rect">
                            <a:avLst/>
                          </a:prstGeom>
                          <a:noFill/>
                          <a:ln w="9525">
                            <a:noFill/>
                          </a:ln>
                        </p:spPr>
                      </p:pic>
                    </p:oleObj>
                  </mc:Fallback>
                </mc:AlternateContent>
              </a:graphicData>
            </a:graphic>
          </p:graphicFrame>
          <p:graphicFrame>
            <p:nvGraphicFramePr>
              <p:cNvPr id="220203" name="Object 43"/>
              <p:cNvGraphicFramePr>
                <a:graphicFrameLocks noChangeAspect="1"/>
              </p:cNvGraphicFramePr>
              <p:nvPr/>
            </p:nvGraphicFramePr>
            <p:xfrm>
              <a:off x="3878" y="1434"/>
              <a:ext cx="414" cy="136"/>
            </p:xfrm>
            <a:graphic>
              <a:graphicData uri="http://schemas.openxmlformats.org/presentationml/2006/ole">
                <mc:AlternateContent xmlns:mc="http://schemas.openxmlformats.org/markup-compatibility/2006">
                  <mc:Choice xmlns:v="urn:schemas-microsoft-com:vml" Requires="v">
                    <p:oleObj spid="_x0000_s104460" name="公式" r:id="rId23" imgW="18592800" imgH="6096000" progId="">
                      <p:embed/>
                    </p:oleObj>
                  </mc:Choice>
                  <mc:Fallback>
                    <p:oleObj name="公式" r:id="rId23" imgW="18592800" imgH="6096000" progId="">
                      <p:embed/>
                      <p:pic>
                        <p:nvPicPr>
                          <p:cNvPr id="0" name="图片 104459"/>
                          <p:cNvPicPr>
                            <a:picLocks noChangeAspect="1"/>
                          </p:cNvPicPr>
                          <p:nvPr/>
                        </p:nvPicPr>
                        <p:blipFill>
                          <a:blip r:embed="rId24"/>
                          <a:stretch>
                            <a:fillRect/>
                          </a:stretch>
                        </p:blipFill>
                        <p:spPr>
                          <a:xfrm>
                            <a:off x="3878" y="1434"/>
                            <a:ext cx="414" cy="136"/>
                          </a:xfrm>
                          <a:prstGeom prst="rect">
                            <a:avLst/>
                          </a:prstGeom>
                          <a:noFill/>
                          <a:ln w="9525">
                            <a:noFill/>
                          </a:ln>
                        </p:spPr>
                      </p:pic>
                    </p:oleObj>
                  </mc:Fallback>
                </mc:AlternateContent>
              </a:graphicData>
            </a:graphic>
          </p:graphicFrame>
          <p:sp>
            <p:nvSpPr>
              <p:cNvPr id="220204" name="Text Box 44"/>
              <p:cNvSpPr txBox="1">
                <a:spLocks noChangeArrowheads="1"/>
              </p:cNvSpPr>
              <p:nvPr/>
            </p:nvSpPr>
            <p:spPr bwMode="auto">
              <a:xfrm>
                <a:off x="3787" y="1933"/>
                <a:ext cx="1860"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900">
                    <a:solidFill>
                      <a:prstClr val="black"/>
                    </a:solidFill>
                  </a:rPr>
                  <a:t>是与</a:t>
                </a:r>
                <a:endParaRPr lang="zh-CN" altLang="en-US" sz="2900">
                  <a:solidFill>
                    <a:prstClr val="black"/>
                  </a:solidFill>
                </a:endParaRPr>
              </a:p>
            </p:txBody>
          </p:sp>
          <p:graphicFrame>
            <p:nvGraphicFramePr>
              <p:cNvPr id="220205" name="Object 45"/>
              <p:cNvGraphicFramePr>
                <a:graphicFrameLocks noChangeAspect="1"/>
              </p:cNvGraphicFramePr>
              <p:nvPr/>
            </p:nvGraphicFramePr>
            <p:xfrm>
              <a:off x="4286" y="1979"/>
              <a:ext cx="986" cy="224"/>
            </p:xfrm>
            <a:graphic>
              <a:graphicData uri="http://schemas.openxmlformats.org/presentationml/2006/ole">
                <mc:AlternateContent xmlns:mc="http://schemas.openxmlformats.org/markup-compatibility/2006">
                  <mc:Choice xmlns:v="urn:schemas-microsoft-com:vml" Requires="v">
                    <p:oleObj spid="_x0000_s104461" name="公式" r:id="rId25" imgW="44196000" imgH="10058400" progId="">
                      <p:embed/>
                    </p:oleObj>
                  </mc:Choice>
                  <mc:Fallback>
                    <p:oleObj name="公式" r:id="rId25" imgW="44196000" imgH="10058400" progId="">
                      <p:embed/>
                      <p:pic>
                        <p:nvPicPr>
                          <p:cNvPr id="0" name="图片 104460"/>
                          <p:cNvPicPr>
                            <a:picLocks noChangeAspect="1"/>
                          </p:cNvPicPr>
                          <p:nvPr/>
                        </p:nvPicPr>
                        <p:blipFill>
                          <a:blip r:embed="rId12"/>
                          <a:stretch>
                            <a:fillRect/>
                          </a:stretch>
                        </p:blipFill>
                        <p:spPr>
                          <a:xfrm>
                            <a:off x="4286" y="1979"/>
                            <a:ext cx="986" cy="224"/>
                          </a:xfrm>
                          <a:prstGeom prst="rect">
                            <a:avLst/>
                          </a:prstGeom>
                          <a:noFill/>
                          <a:ln w="9525">
                            <a:noFill/>
                          </a:ln>
                        </p:spPr>
                      </p:pic>
                    </p:oleObj>
                  </mc:Fallback>
                </mc:AlternateContent>
              </a:graphicData>
            </a:graphic>
          </p:graphicFrame>
          <p:sp>
            <p:nvSpPr>
              <p:cNvPr id="220206" name="Rectangle 46"/>
              <p:cNvSpPr>
                <a:spLocks noChangeArrowheads="1"/>
              </p:cNvSpPr>
              <p:nvPr/>
            </p:nvSpPr>
            <p:spPr bwMode="auto">
              <a:xfrm>
                <a:off x="3787" y="2329"/>
                <a:ext cx="1849" cy="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900" dirty="0">
                    <a:solidFill>
                      <a:prstClr val="black"/>
                    </a:solidFill>
                  </a:rPr>
                  <a:t>等价</a:t>
                </a:r>
                <a:r>
                  <a:rPr lang="zh-CN" altLang="en-US" sz="2900" dirty="0" smtClean="0">
                    <a:solidFill>
                      <a:prstClr val="black"/>
                    </a:solidFill>
                  </a:rPr>
                  <a:t>的规范（标准）正交组。</a:t>
                </a:r>
                <a:endParaRPr lang="zh-CN" altLang="en-US" sz="2900" dirty="0">
                  <a:solidFill>
                    <a:prstClr val="black"/>
                  </a:solidFill>
                </a:endParaRPr>
              </a:p>
            </p:txBody>
          </p:sp>
        </p:grpSp>
      </p:grpSp>
      <p:grpSp>
        <p:nvGrpSpPr>
          <p:cNvPr id="220219" name="Group 59"/>
          <p:cNvGrpSpPr/>
          <p:nvPr/>
        </p:nvGrpSpPr>
        <p:grpSpPr bwMode="auto">
          <a:xfrm>
            <a:off x="1685706" y="149261"/>
            <a:ext cx="4841548" cy="600213"/>
            <a:chOff x="160" y="436"/>
            <a:chExt cx="2947" cy="378"/>
          </a:xfrm>
        </p:grpSpPr>
        <p:sp>
          <p:nvSpPr>
            <p:cNvPr id="220214" name="AutoShape 54"/>
            <p:cNvSpPr>
              <a:spLocks noChangeArrowheads="1"/>
            </p:cNvSpPr>
            <p:nvPr/>
          </p:nvSpPr>
          <p:spPr bwMode="auto">
            <a:xfrm>
              <a:off x="160" y="436"/>
              <a:ext cx="2720" cy="363"/>
            </a:xfrm>
            <a:prstGeom prst="roundRect">
              <a:avLst>
                <a:gd name="adj" fmla="val 16667"/>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20215" name="Text Box 55"/>
            <p:cNvSpPr txBox="1">
              <a:spLocks noChangeArrowheads="1"/>
            </p:cNvSpPr>
            <p:nvPr/>
          </p:nvSpPr>
          <p:spPr bwMode="auto">
            <a:xfrm>
              <a:off x="793" y="436"/>
              <a:ext cx="2314"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pPr>
              <a:r>
                <a:rPr lang="zh-CN" altLang="en-US" sz="3300" dirty="0">
                  <a:solidFill>
                    <a:prstClr val="white"/>
                  </a:solidFill>
                </a:rPr>
                <a:t>施密特正交化</a:t>
              </a:r>
              <a:r>
                <a:rPr lang="zh-CN" altLang="en-US" sz="3300" dirty="0" smtClean="0">
                  <a:solidFill>
                    <a:prstClr val="white"/>
                  </a:solidFill>
                </a:rPr>
                <a:t>过程</a:t>
              </a:r>
              <a:endParaRPr lang="zh-CN" altLang="en-US" sz="3300" dirty="0">
                <a:solidFill>
                  <a:prstClr val="white"/>
                </a:solidFill>
              </a:endParaRPr>
            </a:p>
          </p:txBody>
        </p:sp>
        <p:grpSp>
          <p:nvGrpSpPr>
            <p:cNvPr id="220216" name="Group 56"/>
            <p:cNvGrpSpPr/>
            <p:nvPr/>
          </p:nvGrpSpPr>
          <p:grpSpPr bwMode="auto">
            <a:xfrm>
              <a:off x="181" y="465"/>
              <a:ext cx="523" cy="291"/>
              <a:chOff x="603" y="1731"/>
              <a:chExt cx="735" cy="367"/>
            </a:xfrm>
          </p:grpSpPr>
          <p:sp>
            <p:nvSpPr>
              <p:cNvPr id="220217" name="AutoShape 57"/>
              <p:cNvSpPr>
                <a:spLocks noChangeArrowheads="1"/>
              </p:cNvSpPr>
              <p:nvPr/>
            </p:nvSpPr>
            <p:spPr bwMode="auto">
              <a:xfrm>
                <a:off x="603" y="1731"/>
                <a:ext cx="735" cy="367"/>
              </a:xfrm>
              <a:prstGeom prst="roundRect">
                <a:avLst>
                  <a:gd name="adj" fmla="val 16667"/>
                </a:avLst>
              </a:prstGeom>
              <a:solidFill>
                <a:schemeClr val="bg1"/>
              </a:solidFill>
              <a:ln>
                <a:noFill/>
              </a:ln>
              <a:effectLst/>
              <a:extLst>
                <a:ext uri="{91240B29-F687-4F45-9708-019B960494DF}">
                  <a14:hiddenLine xmlns:a14="http://schemas.microsoft.com/office/drawing/2010/main" w="34925">
                    <a:solidFill>
                      <a:srgbClr val="FF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solidFill>
                    <a:prstClr val="black"/>
                  </a:solidFill>
                </a:endParaRPr>
              </a:p>
            </p:txBody>
          </p:sp>
          <p:pic>
            <p:nvPicPr>
              <p:cNvPr id="220218" name="Picture 58" descr="pic014"/>
              <p:cNvPicPr>
                <a:picLocks noChangeAspect="1" noChangeArrowheads="1" noCrop="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03" y="1752"/>
                <a:ext cx="528" cy="34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0220" name="Line 60"/>
          <p:cNvSpPr>
            <a:spLocks noChangeShapeType="1"/>
          </p:cNvSpPr>
          <p:nvPr/>
        </p:nvSpPr>
        <p:spPr bwMode="auto">
          <a:xfrm>
            <a:off x="1390470" y="1270294"/>
            <a:ext cx="0" cy="4320588"/>
          </a:xfrm>
          <a:prstGeom prst="line">
            <a:avLst/>
          </a:prstGeom>
          <a:noFill/>
          <a:ln w="3492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endParaRPr lang="zh-CN" altLang="en-US">
              <a:solidFill>
                <a:prstClr val="black"/>
              </a:solidFill>
            </a:endParaRPr>
          </a:p>
        </p:txBody>
      </p:sp>
      <p:sp>
        <p:nvSpPr>
          <p:cNvPr id="2" name="TextBox 1"/>
          <p:cNvSpPr txBox="1"/>
          <p:nvPr/>
        </p:nvSpPr>
        <p:spPr>
          <a:xfrm>
            <a:off x="6262502" y="80035"/>
            <a:ext cx="3937160" cy="738664"/>
          </a:xfrm>
          <a:prstGeom prst="rect">
            <a:avLst/>
          </a:prstGeom>
          <a:noFill/>
        </p:spPr>
        <p:txBody>
          <a:bodyPr wrap="square" rtlCol="0">
            <a:spAutoFit/>
          </a:bodyPr>
          <a:lstStyle/>
          <a:p>
            <a:r>
              <a:rPr lang="zh-CN" altLang="en-US" dirty="0" smtClean="0">
                <a:solidFill>
                  <a:srgbClr val="FF0000"/>
                </a:solidFill>
              </a:rPr>
              <a:t>把一组线性无关向量组化为规范正交向量组，继而得到正交阵。</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0166"/>
                                        </p:tgtEl>
                                        <p:attrNameLst>
                                          <p:attrName>style.visibility</p:attrName>
                                        </p:attrNameLst>
                                      </p:cBhvr>
                                      <p:to>
                                        <p:strVal val="visible"/>
                                      </p:to>
                                    </p:set>
                                    <p:animEffect transition="in" filter="wipe(left)">
                                      <p:cBhvr>
                                        <p:cTn id="7" dur="500"/>
                                        <p:tgtEl>
                                          <p:spTgt spid="2201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0167"/>
                                        </p:tgtEl>
                                        <p:attrNameLst>
                                          <p:attrName>style.visibility</p:attrName>
                                        </p:attrNameLst>
                                      </p:cBhvr>
                                      <p:to>
                                        <p:strVal val="visible"/>
                                      </p:to>
                                    </p:set>
                                    <p:animEffect transition="in" filter="wipe(left)">
                                      <p:cBhvr>
                                        <p:cTn id="12" dur="500"/>
                                        <p:tgtEl>
                                          <p:spTgt spid="2201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0171"/>
                                        </p:tgtEl>
                                        <p:attrNameLst>
                                          <p:attrName>style.visibility</p:attrName>
                                        </p:attrNameLst>
                                      </p:cBhvr>
                                      <p:to>
                                        <p:strVal val="visible"/>
                                      </p:to>
                                    </p:set>
                                    <p:animEffect transition="in" filter="wipe(left)">
                                      <p:cBhvr>
                                        <p:cTn id="17" dur="500"/>
                                        <p:tgtEl>
                                          <p:spTgt spid="220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0168"/>
                                        </p:tgtEl>
                                        <p:attrNameLst>
                                          <p:attrName>style.visibility</p:attrName>
                                        </p:attrNameLst>
                                      </p:cBhvr>
                                      <p:to>
                                        <p:strVal val="visible"/>
                                      </p:to>
                                    </p:set>
                                    <p:animEffect transition="in" filter="wipe(left)">
                                      <p:cBhvr>
                                        <p:cTn id="22" dur="500"/>
                                        <p:tgtEl>
                                          <p:spTgt spid="2201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0169"/>
                                        </p:tgtEl>
                                        <p:attrNameLst>
                                          <p:attrName>style.visibility</p:attrName>
                                        </p:attrNameLst>
                                      </p:cBhvr>
                                      <p:to>
                                        <p:strVal val="visible"/>
                                      </p:to>
                                    </p:set>
                                    <p:animEffect transition="in" filter="wipe(left)">
                                      <p:cBhvr>
                                        <p:cTn id="27" dur="500"/>
                                        <p:tgtEl>
                                          <p:spTgt spid="2201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0193"/>
                                        </p:tgtEl>
                                        <p:attrNameLst>
                                          <p:attrName>style.visibility</p:attrName>
                                        </p:attrNameLst>
                                      </p:cBhvr>
                                      <p:to>
                                        <p:strVal val="visible"/>
                                      </p:to>
                                    </p:set>
                                    <p:animEffect transition="in" filter="wipe(left)">
                                      <p:cBhvr>
                                        <p:cTn id="32" dur="500"/>
                                        <p:tgtEl>
                                          <p:spTgt spid="22019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20223"/>
                                        </p:tgtEl>
                                        <p:attrNameLst>
                                          <p:attrName>style.visibility</p:attrName>
                                        </p:attrNameLst>
                                      </p:cBhvr>
                                      <p:to>
                                        <p:strVal val="visible"/>
                                      </p:to>
                                    </p:set>
                                    <p:animEffect transition="in" filter="slide(fromTop)">
                                      <p:cBhvr>
                                        <p:cTn id="37" dur="500"/>
                                        <p:tgtEl>
                                          <p:spTgt spid="220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QR</a:t>
            </a:r>
            <a:r>
              <a:rPr lang="zh-CN" altLang="en-US" dirty="0" smtClean="0"/>
              <a:t>分解步骤：</a:t>
            </a:r>
            <a:endParaRPr lang="zh-CN" altLang="en-US" dirty="0"/>
          </a:p>
        </p:txBody>
      </p:sp>
      <p:sp>
        <p:nvSpPr>
          <p:cNvPr id="6" name="内容占位符 4"/>
          <p:cNvSpPr/>
          <p:nvPr/>
        </p:nvSpPr>
        <p:spPr>
          <a:xfrm>
            <a:off x="511202" y="1413570"/>
            <a:ext cx="10908665" cy="524764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smtClean="0">
                <a:sym typeface="+mn-ea"/>
              </a:rPr>
              <a:t>1.</a:t>
            </a:r>
            <a:r>
              <a:rPr lang="zh-CN" altLang="en-US" dirty="0" smtClean="0">
                <a:sym typeface="+mn-ea"/>
              </a:rPr>
              <a:t>写出矩阵的列向量</a:t>
            </a:r>
            <a:endParaRPr lang="en-US" altLang="zh-CN" dirty="0">
              <a:sym typeface="+mn-ea"/>
            </a:endParaRPr>
          </a:p>
          <a:p>
            <a:pPr>
              <a:lnSpc>
                <a:spcPct val="150000"/>
              </a:lnSpc>
            </a:pPr>
            <a:r>
              <a:rPr lang="en-US" altLang="zh-CN" dirty="0" smtClean="0">
                <a:sym typeface="+mn-ea"/>
              </a:rPr>
              <a:t>2.</a:t>
            </a:r>
            <a:r>
              <a:rPr lang="zh-CN" altLang="en-US" dirty="0" smtClean="0">
                <a:sym typeface="+mn-ea"/>
              </a:rPr>
              <a:t>把列向量按照施密特正交化方法进行正交</a:t>
            </a:r>
            <a:endParaRPr lang="en-US" altLang="zh-CN" dirty="0" smtClean="0">
              <a:sym typeface="+mn-ea"/>
            </a:endParaRPr>
          </a:p>
          <a:p>
            <a:pPr>
              <a:lnSpc>
                <a:spcPct val="150000"/>
              </a:lnSpc>
            </a:pPr>
            <a:r>
              <a:rPr lang="en-US" altLang="zh-CN" dirty="0" smtClean="0">
                <a:sym typeface="+mn-ea"/>
              </a:rPr>
              <a:t>3.</a:t>
            </a:r>
            <a:r>
              <a:rPr lang="zh-CN" altLang="en-US" dirty="0" smtClean="0">
                <a:sym typeface="+mn-ea"/>
              </a:rPr>
              <a:t>得出矩阵的</a:t>
            </a:r>
            <a:r>
              <a:rPr lang="en-US" altLang="zh-CN" dirty="0" smtClean="0">
                <a:sym typeface="+mn-ea"/>
              </a:rPr>
              <a:t>QR</a:t>
            </a:r>
            <a:r>
              <a:rPr lang="zh-CN" altLang="en-US" dirty="0" smtClean="0">
                <a:sym typeface="+mn-ea"/>
              </a:rPr>
              <a:t>分解</a:t>
            </a:r>
            <a:endParaRPr lang="zh-CN" altLang="en-US" dirty="0">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05473" name="" r:id="rId4" imgW="2743200" imgH="5181600" progId="">
                  <p:embed/>
                </p:oleObj>
              </mc:Choice>
              <mc:Fallback>
                <p:oleObj name="" r:id="rId4" imgW="2743200" imgH="5181600" progId="">
                  <p:embed/>
                  <p:pic>
                    <p:nvPicPr>
                      <p:cNvPr id="0" name="图片 105472"/>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ChangeArrowheads="1"/>
          </p:cNvSpPr>
          <p:nvPr/>
        </p:nvSpPr>
        <p:spPr bwMode="auto">
          <a:xfrm>
            <a:off x="1630710" y="333450"/>
            <a:ext cx="5971400" cy="67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pPr eaLnBrk="1" hangingPunct="1">
              <a:lnSpc>
                <a:spcPct val="130000"/>
              </a:lnSpc>
            </a:pPr>
            <a:r>
              <a:rPr kumimoji="1" lang="zh-CN" altLang="en-US" sz="2800" dirty="0">
                <a:solidFill>
                  <a:srgbClr val="0000FF"/>
                </a:solidFill>
              </a:rPr>
              <a:t>例 </a:t>
            </a:r>
            <a:r>
              <a:rPr kumimoji="1" lang="en-US" altLang="zh-CN" sz="2800" dirty="0" smtClean="0">
                <a:solidFill>
                  <a:srgbClr val="0000FF"/>
                </a:solidFill>
              </a:rPr>
              <a:t>1</a:t>
            </a:r>
            <a:r>
              <a:rPr kumimoji="1" lang="en-US" altLang="zh-CN" sz="2800" dirty="0" smtClean="0"/>
              <a:t>  </a:t>
            </a:r>
            <a:r>
              <a:rPr kumimoji="1" lang="zh-CN" altLang="en-US" sz="2800" dirty="0"/>
              <a:t>求下列矩阵</a:t>
            </a:r>
            <a:r>
              <a:rPr kumimoji="1" lang="zh-CN" altLang="en-US" sz="2800" dirty="0" smtClean="0"/>
              <a:t>的</a:t>
            </a:r>
            <a:r>
              <a:rPr kumimoji="1" lang="en-US" altLang="zh-CN" sz="2800" dirty="0" smtClean="0"/>
              <a:t>QR(</a:t>
            </a:r>
            <a:r>
              <a:rPr kumimoji="1" lang="zh-CN" altLang="en-US" sz="2800" dirty="0" smtClean="0"/>
              <a:t>正交</a:t>
            </a:r>
            <a:r>
              <a:rPr kumimoji="1" lang="zh-CN" altLang="en-US" sz="2800" dirty="0"/>
              <a:t>三</a:t>
            </a:r>
            <a:r>
              <a:rPr kumimoji="1" lang="zh-CN" altLang="en-US" sz="2800" dirty="0" smtClean="0"/>
              <a:t>角</a:t>
            </a:r>
            <a:r>
              <a:rPr kumimoji="1" lang="en-US" altLang="zh-CN" sz="2800" dirty="0" smtClean="0"/>
              <a:t>)</a:t>
            </a:r>
            <a:r>
              <a:rPr kumimoji="1" lang="zh-CN" altLang="en-US" sz="2800" dirty="0" smtClean="0"/>
              <a:t>分解</a:t>
            </a:r>
            <a:endParaRPr kumimoji="1" lang="zh-CN" altLang="en-US" sz="2800" dirty="0"/>
          </a:p>
        </p:txBody>
      </p:sp>
      <p:sp>
        <p:nvSpPr>
          <p:cNvPr id="2" name="Rectangle 2"/>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150990" y="1019917"/>
          <a:ext cx="2880320" cy="2052825"/>
        </p:xfrm>
        <a:graphic>
          <a:graphicData uri="http://schemas.openxmlformats.org/presentationml/2006/ole">
            <mc:AlternateContent xmlns:mc="http://schemas.openxmlformats.org/markup-compatibility/2006">
              <mc:Choice xmlns:v="urn:schemas-microsoft-com:vml" Requires="v">
                <p:oleObj spid="_x0000_s106497" name="Equation" r:id="rId1" imgW="41452800" imgH="29565600" progId="Equation.DSMT4">
                  <p:embed/>
                </p:oleObj>
              </mc:Choice>
              <mc:Fallback>
                <p:oleObj name="Equation" r:id="rId1" imgW="41452800" imgH="29565600" progId="Equation.DSMT4">
                  <p:embed/>
                  <p:pic>
                    <p:nvPicPr>
                      <p:cNvPr id="0" name="图片 106496"/>
                      <p:cNvPicPr>
                        <a:picLocks noChangeAspect="1"/>
                      </p:cNvPicPr>
                      <p:nvPr/>
                    </p:nvPicPr>
                    <p:blipFill>
                      <a:blip r:embed="rId2"/>
                      <a:stretch>
                        <a:fillRect/>
                      </a:stretch>
                    </p:blipFill>
                    <p:spPr>
                      <a:xfrm>
                        <a:off x="4150990" y="1019917"/>
                        <a:ext cx="2880320" cy="2052825"/>
                      </a:xfrm>
                      <a:prstGeom prst="rect">
                        <a:avLst/>
                      </a:prstGeom>
                      <a:noFill/>
                      <a:ln w="9525">
                        <a:noFill/>
                      </a:ln>
                    </p:spPr>
                  </p:pic>
                </p:oleObj>
              </mc:Fallback>
            </mc:AlternateContent>
          </a:graphicData>
        </a:graphic>
      </p:graphicFrame>
      <p:sp>
        <p:nvSpPr>
          <p:cNvPr id="4" name="Rectangle 4"/>
          <p:cNvSpPr>
            <a:spLocks noChangeArrowheads="1"/>
          </p:cNvSpPr>
          <p:nvPr/>
        </p:nvSpPr>
        <p:spPr bwMode="auto">
          <a:xfrm>
            <a:off x="406574" y="3357786"/>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419100" algn="l" defTabSz="914400" rtl="0" eaLnBrk="1" fontAlgn="base" latinLnBrk="0" hangingPunct="1">
              <a:lnSpc>
                <a:spcPct val="100000"/>
              </a:lnSpc>
              <a:spcBef>
                <a:spcPct val="0"/>
              </a:spcBef>
              <a:spcAft>
                <a:spcPct val="0"/>
              </a:spcAft>
              <a:buClrTx/>
              <a:buSzTx/>
              <a:buFontTx/>
              <a:buNone/>
            </a:pPr>
            <a:r>
              <a:rPr kumimoji="0" lang="zh-CN" sz="2200" b="1" i="0" u="none" strike="noStrike" cap="none" normalizeH="0" baseline="0" dirty="0" smtClean="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解：令</a:t>
            </a:r>
            <a:endParaRPr kumimoji="0" 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5" name="对象 4"/>
          <p:cNvGraphicFramePr>
            <a:graphicFrameLocks noChangeAspect="1"/>
          </p:cNvGraphicFramePr>
          <p:nvPr/>
        </p:nvGraphicFramePr>
        <p:xfrm>
          <a:off x="1918742" y="3437414"/>
          <a:ext cx="4905375" cy="390525"/>
        </p:xfrm>
        <a:graphic>
          <a:graphicData uri="http://schemas.openxmlformats.org/presentationml/2006/ole">
            <mc:AlternateContent xmlns:mc="http://schemas.openxmlformats.org/markup-compatibility/2006">
              <mc:Choice xmlns:v="urn:schemas-microsoft-com:vml" Requires="v">
                <p:oleObj spid="_x0000_s106498" name="Equation" r:id="rId3" imgW="117652800" imgH="9448800" progId="Equation.DSMT4">
                  <p:embed/>
                </p:oleObj>
              </mc:Choice>
              <mc:Fallback>
                <p:oleObj name="Equation" r:id="rId3" imgW="117652800" imgH="9448800" progId="Equation.DSMT4">
                  <p:embed/>
                  <p:pic>
                    <p:nvPicPr>
                      <p:cNvPr id="0" name="图片 106497"/>
                      <p:cNvPicPr>
                        <a:picLocks noChangeAspect="1"/>
                      </p:cNvPicPr>
                      <p:nvPr/>
                    </p:nvPicPr>
                    <p:blipFill>
                      <a:blip r:embed="rId4"/>
                      <a:stretch>
                        <a:fillRect/>
                      </a:stretch>
                    </p:blipFill>
                    <p:spPr>
                      <a:xfrm>
                        <a:off x="1918742" y="3437414"/>
                        <a:ext cx="4905375" cy="390525"/>
                      </a:xfrm>
                      <a:prstGeom prst="rect">
                        <a:avLst/>
                      </a:prstGeom>
                      <a:noFill/>
                      <a:ln w="9525">
                        <a:noFill/>
                      </a:ln>
                    </p:spPr>
                  </p:pic>
                </p:oleObj>
              </mc:Fallback>
            </mc:AlternateContent>
          </a:graphicData>
        </a:graphic>
      </p:graphicFrame>
      <p:sp>
        <p:nvSpPr>
          <p:cNvPr id="6" name="Rectangle 6"/>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134766" y="4077866"/>
          <a:ext cx="3314700" cy="1228725"/>
        </p:xfrm>
        <a:graphic>
          <a:graphicData uri="http://schemas.openxmlformats.org/presentationml/2006/ole">
            <mc:AlternateContent xmlns:mc="http://schemas.openxmlformats.org/markup-compatibility/2006">
              <mc:Choice xmlns:v="urn:schemas-microsoft-com:vml" Requires="v">
                <p:oleObj spid="_x0000_s106499" name="Equation" r:id="rId5" imgW="79552800" imgH="29565600" progId="Equation.DSMT4">
                  <p:embed/>
                </p:oleObj>
              </mc:Choice>
              <mc:Fallback>
                <p:oleObj name="Equation" r:id="rId5" imgW="79552800" imgH="29565600" progId="Equation.DSMT4">
                  <p:embed/>
                  <p:pic>
                    <p:nvPicPr>
                      <p:cNvPr id="0" name="图片 106498"/>
                      <p:cNvPicPr>
                        <a:picLocks noChangeAspect="1"/>
                      </p:cNvPicPr>
                      <p:nvPr/>
                    </p:nvPicPr>
                    <p:blipFill>
                      <a:blip r:embed="rId6"/>
                      <a:stretch>
                        <a:fillRect/>
                      </a:stretch>
                    </p:blipFill>
                    <p:spPr>
                      <a:xfrm>
                        <a:off x="2134766" y="4077866"/>
                        <a:ext cx="3314700" cy="1228725"/>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6"/>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910630" y="770802"/>
          <a:ext cx="1064903" cy="498752"/>
        </p:xfrm>
        <a:graphic>
          <a:graphicData uri="http://schemas.openxmlformats.org/presentationml/2006/ole">
            <mc:AlternateContent xmlns:mc="http://schemas.openxmlformats.org/markup-compatibility/2006">
              <mc:Choice xmlns:v="urn:schemas-microsoft-com:vml" Requires="v">
                <p:oleObj spid="_x0000_s107521" name="Equation" r:id="rId1" imgW="17983200" imgH="8534400" progId="Equation.DSMT4">
                  <p:embed/>
                </p:oleObj>
              </mc:Choice>
              <mc:Fallback>
                <p:oleObj name="Equation" r:id="rId1" imgW="17983200" imgH="8534400" progId="Equation.DSMT4">
                  <p:embed/>
                  <p:pic>
                    <p:nvPicPr>
                      <p:cNvPr id="0" name="图片 107520"/>
                      <p:cNvPicPr>
                        <a:picLocks noChangeAspect="1"/>
                      </p:cNvPicPr>
                      <p:nvPr/>
                    </p:nvPicPr>
                    <p:blipFill>
                      <a:blip r:embed="rId2"/>
                      <a:stretch>
                        <a:fillRect/>
                      </a:stretch>
                    </p:blipFill>
                    <p:spPr>
                      <a:xfrm>
                        <a:off x="910630" y="770802"/>
                        <a:ext cx="1064903" cy="498752"/>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885357" y="1266825"/>
          <a:ext cx="5838171" cy="2124075"/>
        </p:xfrm>
        <a:graphic>
          <a:graphicData uri="http://schemas.openxmlformats.org/presentationml/2006/ole">
            <mc:AlternateContent xmlns:mc="http://schemas.openxmlformats.org/markup-compatibility/2006">
              <mc:Choice xmlns:v="urn:schemas-microsoft-com:vml" Requires="v">
                <p:oleObj spid="_x0000_s107522" name="Equation" r:id="rId3" imgW="110032800" imgH="39928800" progId="Equation.DSMT4">
                  <p:embed/>
                </p:oleObj>
              </mc:Choice>
              <mc:Fallback>
                <p:oleObj name="Equation" r:id="rId3" imgW="110032800" imgH="39928800" progId="Equation.DSMT4">
                  <p:embed/>
                  <p:pic>
                    <p:nvPicPr>
                      <p:cNvPr id="0" name="图片 107521"/>
                      <p:cNvPicPr>
                        <a:picLocks noChangeAspect="1"/>
                      </p:cNvPicPr>
                      <p:nvPr/>
                    </p:nvPicPr>
                    <p:blipFill>
                      <a:blip r:embed="rId4"/>
                      <a:stretch>
                        <a:fillRect/>
                      </a:stretch>
                    </p:blipFill>
                    <p:spPr>
                      <a:xfrm>
                        <a:off x="885357" y="1266825"/>
                        <a:ext cx="5838171" cy="2124075"/>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856481" y="3390900"/>
          <a:ext cx="4483140" cy="981075"/>
        </p:xfrm>
        <a:graphic>
          <a:graphicData uri="http://schemas.openxmlformats.org/presentationml/2006/ole">
            <mc:AlternateContent xmlns:mc="http://schemas.openxmlformats.org/markup-compatibility/2006">
              <mc:Choice xmlns:v="urn:schemas-microsoft-com:vml" Requires="v">
                <p:oleObj spid="_x0000_s107523" name="Equation" r:id="rId5" imgW="82600800" imgH="17983200" progId="Equation.DSMT4">
                  <p:embed/>
                </p:oleObj>
              </mc:Choice>
              <mc:Fallback>
                <p:oleObj name="Equation" r:id="rId5" imgW="82600800" imgH="17983200" progId="Equation.DSMT4">
                  <p:embed/>
                  <p:pic>
                    <p:nvPicPr>
                      <p:cNvPr id="0" name="图片 107522"/>
                      <p:cNvPicPr>
                        <a:picLocks noChangeAspect="1"/>
                      </p:cNvPicPr>
                      <p:nvPr/>
                    </p:nvPicPr>
                    <p:blipFill>
                      <a:blip r:embed="rId6"/>
                      <a:stretch>
                        <a:fillRect/>
                      </a:stretch>
                    </p:blipFill>
                    <p:spPr>
                      <a:xfrm>
                        <a:off x="856481" y="3390900"/>
                        <a:ext cx="4483140" cy="981075"/>
                      </a:xfrm>
                      <a:prstGeom prst="rect">
                        <a:avLst/>
                      </a:prstGeom>
                      <a:noFill/>
                      <a:ln w="9525">
                        <a:noFill/>
                      </a:ln>
                    </p:spPr>
                  </p:pic>
                </p:oleObj>
              </mc:Fallback>
            </mc:AlternateContent>
          </a:graphicData>
        </a:graphic>
      </p:graphicFrame>
      <p:graphicFrame>
        <p:nvGraphicFramePr>
          <p:cNvPr id="11" name="对象 10"/>
          <p:cNvGraphicFramePr>
            <a:graphicFrameLocks noChangeAspect="1"/>
          </p:cNvGraphicFramePr>
          <p:nvPr/>
        </p:nvGraphicFramePr>
        <p:xfrm>
          <a:off x="1270670" y="4557319"/>
          <a:ext cx="3918089" cy="2073669"/>
        </p:xfrm>
        <a:graphic>
          <a:graphicData uri="http://schemas.openxmlformats.org/presentationml/2006/ole">
            <mc:AlternateContent xmlns:mc="http://schemas.openxmlformats.org/markup-compatibility/2006">
              <mc:Choice xmlns:v="urn:schemas-microsoft-com:vml" Requires="v">
                <p:oleObj spid="_x0000_s107524" name="Equation" r:id="rId7" imgW="85953600" imgH="45415200" progId="Equation.DSMT4">
                  <p:embed/>
                </p:oleObj>
              </mc:Choice>
              <mc:Fallback>
                <p:oleObj name="Equation" r:id="rId7" imgW="85953600" imgH="45415200" progId="Equation.DSMT4">
                  <p:embed/>
                  <p:pic>
                    <p:nvPicPr>
                      <p:cNvPr id="0" name="图片 107523"/>
                      <p:cNvPicPr>
                        <a:picLocks noChangeAspect="1"/>
                      </p:cNvPicPr>
                      <p:nvPr/>
                    </p:nvPicPr>
                    <p:blipFill>
                      <a:blip r:embed="rId8"/>
                      <a:stretch>
                        <a:fillRect/>
                      </a:stretch>
                    </p:blipFill>
                    <p:spPr>
                      <a:xfrm>
                        <a:off x="1270670" y="4557319"/>
                        <a:ext cx="3918089" cy="2073669"/>
                      </a:xfrm>
                      <a:prstGeom prst="rect">
                        <a:avLst/>
                      </a:prstGeom>
                      <a:noFill/>
                      <a:ln w="9525">
                        <a:noFill/>
                      </a:ln>
                    </p:spPr>
                  </p:pic>
                </p:oleObj>
              </mc:Fallback>
            </mc:AlternateContent>
          </a:graphicData>
        </a:graphic>
      </p:graphicFrame>
      <p:graphicFrame>
        <p:nvGraphicFramePr>
          <p:cNvPr id="12" name="对象 11"/>
          <p:cNvGraphicFramePr>
            <a:graphicFrameLocks noChangeAspect="1"/>
          </p:cNvGraphicFramePr>
          <p:nvPr/>
        </p:nvGraphicFramePr>
        <p:xfrm>
          <a:off x="5519142" y="3433949"/>
          <a:ext cx="2313593" cy="845577"/>
        </p:xfrm>
        <a:graphic>
          <a:graphicData uri="http://schemas.openxmlformats.org/presentationml/2006/ole">
            <mc:AlternateContent xmlns:mc="http://schemas.openxmlformats.org/markup-compatibility/2006">
              <mc:Choice xmlns:v="urn:schemas-microsoft-com:vml" Requires="v">
                <p:oleObj spid="_x0000_s107525" name="Equation" r:id="rId9" imgW="45110400" imgH="16459200" progId="Equation.DSMT4">
                  <p:embed/>
                </p:oleObj>
              </mc:Choice>
              <mc:Fallback>
                <p:oleObj name="Equation" r:id="rId9" imgW="45110400" imgH="16459200" progId="Equation.DSMT4">
                  <p:embed/>
                  <p:pic>
                    <p:nvPicPr>
                      <p:cNvPr id="0" name="图片 107524"/>
                      <p:cNvPicPr>
                        <a:picLocks noChangeAspect="1"/>
                      </p:cNvPicPr>
                      <p:nvPr/>
                    </p:nvPicPr>
                    <p:blipFill>
                      <a:blip r:embed="rId10"/>
                      <a:stretch>
                        <a:fillRect/>
                      </a:stretch>
                    </p:blipFill>
                    <p:spPr>
                      <a:xfrm>
                        <a:off x="5519142" y="3433949"/>
                        <a:ext cx="2313593" cy="845577"/>
                      </a:xfrm>
                      <a:prstGeom prst="rect">
                        <a:avLst/>
                      </a:prstGeom>
                      <a:noFill/>
                      <a:ln w="9525">
                        <a:noFill/>
                      </a:ln>
                    </p:spPr>
                  </p:pic>
                </p:oleObj>
              </mc:Fallback>
            </mc:AlternateContent>
          </a:graphicData>
        </a:graphic>
      </p:graphicFrame>
      <p:sp>
        <p:nvSpPr>
          <p:cNvPr id="13" name="Rectangle 6"/>
          <p:cNvSpPr>
            <a:spLocks noChangeArrowheads="1"/>
          </p:cNvSpPr>
          <p:nvPr/>
        </p:nvSpPr>
        <p:spPr bwMode="auto">
          <a:xfrm>
            <a:off x="1768379" y="151221"/>
            <a:ext cx="655272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419100" algn="l" defTabSz="914400" rtl="0" eaLnBrk="1" fontAlgn="base" latinLnBrk="0" hangingPunct="1">
              <a:lnSpc>
                <a:spcPct val="100000"/>
              </a:lnSpc>
              <a:spcBef>
                <a:spcPct val="0"/>
              </a:spcBef>
              <a:spcAft>
                <a:spcPct val="0"/>
              </a:spcAft>
              <a:buClrTx/>
              <a:buSzTx/>
              <a:buFontTx/>
              <a:buNone/>
              <a:tabLst>
                <a:tab pos="457200" algn="l"/>
              </a:tabLst>
            </a:pPr>
            <a:r>
              <a:rPr kumimoji="0" lang="zh-CN" sz="2800" b="1" i="0" u="none" strike="noStrike" cap="none" normalizeH="0" baseline="0" dirty="0" smtClean="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先正交化：</a:t>
            </a:r>
            <a:endParaRPr kumimoji="0" 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419100" algn="l" defTabSz="914400" rtl="0" eaLnBrk="0" fontAlgn="base" latinLnBrk="0" hangingPunct="0">
              <a:lnSpc>
                <a:spcPct val="100000"/>
              </a:lnSpc>
              <a:spcBef>
                <a:spcPct val="0"/>
              </a:spcBef>
              <a:spcAft>
                <a:spcPct val="0"/>
              </a:spcAft>
              <a:buClrTx/>
              <a:buSzTx/>
              <a:buFontTx/>
              <a:buNone/>
              <a:tabLst>
                <a:tab pos="457200" algn="l"/>
              </a:tabLst>
            </a:pPr>
            <a:endParaRPr kumimoji="0" 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Rectangle 8"/>
          <p:cNvSpPr>
            <a:spLocks noChangeArrowheads="1"/>
          </p:cNvSpPr>
          <p:nvPr/>
        </p:nvSpPr>
        <p:spPr bwMode="auto">
          <a:xfrm>
            <a:off x="0" y="293370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4143375"/>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10"/>
          <p:cNvSpPr>
            <a:spLocks noChangeArrowheads="1"/>
          </p:cNvSpPr>
          <p:nvPr/>
        </p:nvSpPr>
        <p:spPr bwMode="auto">
          <a:xfrm>
            <a:off x="-385514" y="6173788"/>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en-US" altLang="zh-CN" smtClean="0"/>
            </a:fld>
            <a:endParaRPr lang="en-US" altLang="zh-CN" dirty="0">
              <a:latin typeface="Arial" panose="020B0604020202020204" pitchFamily="34" charset="0"/>
            </a:endParaRPr>
          </a:p>
        </p:txBody>
      </p:sp>
      <p:graphicFrame>
        <p:nvGraphicFramePr>
          <p:cNvPr id="3" name="对象 2"/>
          <p:cNvGraphicFramePr>
            <a:graphicFrameLocks noChangeAspect="1"/>
          </p:cNvGraphicFramePr>
          <p:nvPr/>
        </p:nvGraphicFramePr>
        <p:xfrm>
          <a:off x="2961481" y="455798"/>
          <a:ext cx="3133725" cy="2390775"/>
        </p:xfrm>
        <a:graphic>
          <a:graphicData uri="http://schemas.openxmlformats.org/presentationml/2006/ole">
            <mc:AlternateContent xmlns:mc="http://schemas.openxmlformats.org/markup-compatibility/2006">
              <mc:Choice xmlns:v="urn:schemas-microsoft-com:vml" Requires="v">
                <p:oleObj spid="_x0000_s108545" name="Equation" r:id="rId1" imgW="75285600" imgH="57302400" progId="Equation.DSMT4">
                  <p:embed/>
                </p:oleObj>
              </mc:Choice>
              <mc:Fallback>
                <p:oleObj name="Equation" r:id="rId1" imgW="75285600" imgH="57302400" progId="Equation.DSMT4">
                  <p:embed/>
                  <p:pic>
                    <p:nvPicPr>
                      <p:cNvPr id="0" name="图片 108544"/>
                      <p:cNvPicPr>
                        <a:picLocks noChangeAspect="1"/>
                      </p:cNvPicPr>
                      <p:nvPr/>
                    </p:nvPicPr>
                    <p:blipFill>
                      <a:blip r:embed="rId2"/>
                      <a:stretch>
                        <a:fillRect/>
                      </a:stretch>
                    </p:blipFill>
                    <p:spPr>
                      <a:xfrm>
                        <a:off x="2961481" y="455798"/>
                        <a:ext cx="3133725" cy="2390775"/>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2998862" y="3076575"/>
          <a:ext cx="3400425" cy="2390775"/>
        </p:xfrm>
        <a:graphic>
          <a:graphicData uri="http://schemas.openxmlformats.org/presentationml/2006/ole">
            <mc:AlternateContent xmlns:mc="http://schemas.openxmlformats.org/markup-compatibility/2006">
              <mc:Choice xmlns:v="urn:schemas-microsoft-com:vml" Requires="v">
                <p:oleObj spid="_x0000_s108546" name="Equation" r:id="rId3" imgW="81686400" imgH="57302400" progId="Equation.DSMT4">
                  <p:embed/>
                </p:oleObj>
              </mc:Choice>
              <mc:Fallback>
                <p:oleObj name="Equation" r:id="rId3" imgW="81686400" imgH="57302400" progId="Equation.DSMT4">
                  <p:embed/>
                  <p:pic>
                    <p:nvPicPr>
                      <p:cNvPr id="0" name="图片 108545"/>
                      <p:cNvPicPr>
                        <a:picLocks noChangeAspect="1"/>
                      </p:cNvPicPr>
                      <p:nvPr/>
                    </p:nvPicPr>
                    <p:blipFill>
                      <a:blip r:embed="rId4"/>
                      <a:stretch>
                        <a:fillRect/>
                      </a:stretch>
                    </p:blipFill>
                    <p:spPr>
                      <a:xfrm>
                        <a:off x="2998862" y="3076575"/>
                        <a:ext cx="3400425" cy="239077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7113588" y="3592513"/>
          <a:ext cx="3235325" cy="1358900"/>
        </p:xfrm>
        <a:graphic>
          <a:graphicData uri="http://schemas.openxmlformats.org/presentationml/2006/ole">
            <mc:AlternateContent xmlns:mc="http://schemas.openxmlformats.org/markup-compatibility/2006">
              <mc:Choice xmlns:v="urn:schemas-microsoft-com:vml" Requires="v">
                <p:oleObj spid="_x0000_s108547" name="Equation" r:id="rId5" imgW="77724000" imgH="32613600" progId="Equation.DSMT4">
                  <p:embed/>
                </p:oleObj>
              </mc:Choice>
              <mc:Fallback>
                <p:oleObj name="Equation" r:id="rId5" imgW="77724000" imgH="32613600" progId="Equation.DSMT4">
                  <p:embed/>
                  <p:pic>
                    <p:nvPicPr>
                      <p:cNvPr id="0" name="图片 108546"/>
                      <p:cNvPicPr>
                        <a:picLocks noChangeAspect="1"/>
                      </p:cNvPicPr>
                      <p:nvPr/>
                    </p:nvPicPr>
                    <p:blipFill>
                      <a:blip r:embed="rId6"/>
                      <a:stretch>
                        <a:fillRect/>
                      </a:stretch>
                    </p:blipFill>
                    <p:spPr>
                      <a:xfrm>
                        <a:off x="7113588" y="3592513"/>
                        <a:ext cx="3235325" cy="1358900"/>
                      </a:xfrm>
                      <a:prstGeom prst="rect">
                        <a:avLst/>
                      </a:prstGeom>
                      <a:noFill/>
                      <a:ln w="9525">
                        <a:noFill/>
                      </a:ln>
                    </p:spPr>
                  </p:pic>
                </p:oleObj>
              </mc:Fallback>
            </mc:AlternateContent>
          </a:graphicData>
        </a:graphic>
      </p:graphicFrame>
      <p:sp>
        <p:nvSpPr>
          <p:cNvPr id="6" name="Rectangle 4"/>
          <p:cNvSpPr>
            <a:spLocks noChangeArrowheads="1"/>
          </p:cNvSpPr>
          <p:nvPr/>
        </p:nvSpPr>
        <p:spPr bwMode="auto">
          <a:xfrm>
            <a:off x="1126654" y="114907"/>
            <a:ext cx="8183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419100" algn="l" defTabSz="914400" rtl="0" eaLnBrk="1" fontAlgn="base" latinLnBrk="0" hangingPunct="1">
              <a:lnSpc>
                <a:spcPct val="100000"/>
              </a:lnSpc>
              <a:spcBef>
                <a:spcPct val="0"/>
              </a:spcBef>
              <a:spcAft>
                <a:spcPct val="0"/>
              </a:spcAft>
              <a:buClrTx/>
              <a:buSzTx/>
              <a:buFontTx/>
              <a:buNone/>
            </a:pPr>
            <a:r>
              <a:rPr kumimoji="0" lang="zh-CN" sz="2800" b="1" i="0" u="none" strike="noStrike" cap="none" normalizeH="0" baseline="0" dirty="0" smtClean="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再单位化：</a:t>
            </a:r>
            <a:endParaRPr kumimoji="0" 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 name="Rectangle 5"/>
          <p:cNvSpPr>
            <a:spLocks noChangeArrowheads="1"/>
          </p:cNvSpPr>
          <p:nvPr/>
        </p:nvSpPr>
        <p:spPr bwMode="auto">
          <a:xfrm>
            <a:off x="0" y="2847975"/>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en-US" altLang="zh-CN" smtClean="0"/>
            </a:fld>
            <a:endParaRPr lang="en-US" altLang="zh-CN" dirty="0">
              <a:latin typeface="Arial" panose="020B0604020202020204" pitchFamily="34" charset="0"/>
            </a:endParaRPr>
          </a:p>
        </p:txBody>
      </p:sp>
      <p:sp>
        <p:nvSpPr>
          <p:cNvPr id="3" name="矩形 2"/>
          <p:cNvSpPr/>
          <p:nvPr/>
        </p:nvSpPr>
        <p:spPr>
          <a:xfrm>
            <a:off x="1984988" y="265344"/>
            <a:ext cx="906017" cy="523220"/>
          </a:xfrm>
          <a:prstGeom prst="rect">
            <a:avLst/>
          </a:prstGeom>
        </p:spPr>
        <p:txBody>
          <a:bodyPr wrap="none">
            <a:spAutoFit/>
          </a:bodyPr>
          <a:lstStyle/>
          <a:p>
            <a:r>
              <a:rPr lang="zh-CN" altLang="zh-CN" sz="2800" b="1" dirty="0"/>
              <a:t>于是</a:t>
            </a:r>
            <a:endParaRPr lang="zh-CN" altLang="en-US" sz="2800" dirty="0"/>
          </a:p>
        </p:txBody>
      </p:sp>
      <p:graphicFrame>
        <p:nvGraphicFramePr>
          <p:cNvPr id="4" name="对象 3"/>
          <p:cNvGraphicFramePr>
            <a:graphicFrameLocks noChangeAspect="1"/>
          </p:cNvGraphicFramePr>
          <p:nvPr/>
        </p:nvGraphicFramePr>
        <p:xfrm>
          <a:off x="3177724" y="1095210"/>
          <a:ext cx="1261298" cy="590735"/>
        </p:xfrm>
        <a:graphic>
          <a:graphicData uri="http://schemas.openxmlformats.org/presentationml/2006/ole">
            <mc:AlternateContent xmlns:mc="http://schemas.openxmlformats.org/markup-compatibility/2006">
              <mc:Choice xmlns:v="urn:schemas-microsoft-com:vml" Requires="v">
                <p:oleObj spid="_x0000_s109569" name="Equation" r:id="rId1" imgW="17983200" imgH="8534400" progId="Equation.DSMT4">
                  <p:embed/>
                </p:oleObj>
              </mc:Choice>
              <mc:Fallback>
                <p:oleObj name="Equation" r:id="rId1" imgW="17983200" imgH="8534400" progId="Equation.DSMT4">
                  <p:embed/>
                  <p:pic>
                    <p:nvPicPr>
                      <p:cNvPr id="0" name="图片 109568"/>
                      <p:cNvPicPr>
                        <a:picLocks noChangeAspect="1"/>
                      </p:cNvPicPr>
                      <p:nvPr/>
                    </p:nvPicPr>
                    <p:blipFill>
                      <a:blip r:embed="rId2"/>
                      <a:stretch>
                        <a:fillRect/>
                      </a:stretch>
                    </p:blipFill>
                    <p:spPr>
                      <a:xfrm>
                        <a:off x="3177724" y="1095210"/>
                        <a:ext cx="1261298" cy="590735"/>
                      </a:xfrm>
                      <a:prstGeom prst="rect">
                        <a:avLst/>
                      </a:prstGeom>
                      <a:noFill/>
                      <a:ln w="9525">
                        <a:noFill/>
                      </a:ln>
                    </p:spPr>
                  </p:pic>
                </p:oleObj>
              </mc:Fallback>
            </mc:AlternateContent>
          </a:graphicData>
        </a:graphic>
      </p:graphicFrame>
      <p:graphicFrame>
        <p:nvGraphicFramePr>
          <p:cNvPr id="5" name="对象 4"/>
          <p:cNvGraphicFramePr>
            <a:graphicFrameLocks noChangeAspect="1"/>
          </p:cNvGraphicFramePr>
          <p:nvPr/>
        </p:nvGraphicFramePr>
        <p:xfrm>
          <a:off x="3142878" y="1815290"/>
          <a:ext cx="2055147" cy="576064"/>
        </p:xfrm>
        <a:graphic>
          <a:graphicData uri="http://schemas.openxmlformats.org/presentationml/2006/ole">
            <mc:AlternateContent xmlns:mc="http://schemas.openxmlformats.org/markup-compatibility/2006">
              <mc:Choice xmlns:v="urn:schemas-microsoft-com:vml" Requires="v">
                <p:oleObj spid="_x0000_s109570" name="Equation" r:id="rId3" imgW="30175200" imgH="8534400" progId="Equation.DSMT4">
                  <p:embed/>
                </p:oleObj>
              </mc:Choice>
              <mc:Fallback>
                <p:oleObj name="Equation" r:id="rId3" imgW="30175200" imgH="8534400" progId="Equation.DSMT4">
                  <p:embed/>
                  <p:pic>
                    <p:nvPicPr>
                      <p:cNvPr id="0" name="图片 109569"/>
                      <p:cNvPicPr>
                        <a:picLocks noChangeAspect="1"/>
                      </p:cNvPicPr>
                      <p:nvPr/>
                    </p:nvPicPr>
                    <p:blipFill>
                      <a:blip r:embed="rId4"/>
                      <a:stretch>
                        <a:fillRect/>
                      </a:stretch>
                    </p:blipFill>
                    <p:spPr>
                      <a:xfrm>
                        <a:off x="3142878" y="1815290"/>
                        <a:ext cx="2055147" cy="576064"/>
                      </a:xfrm>
                      <a:prstGeom prst="rect">
                        <a:avLst/>
                      </a:prstGeom>
                      <a:noFill/>
                      <a:ln w="9525">
                        <a:noFill/>
                      </a:ln>
                    </p:spPr>
                  </p:pic>
                </p:oleObj>
              </mc:Fallback>
            </mc:AlternateContent>
          </a:graphicData>
        </a:graphic>
      </p:graphicFrame>
      <p:graphicFrame>
        <p:nvGraphicFramePr>
          <p:cNvPr id="6" name="对象 5"/>
          <p:cNvGraphicFramePr>
            <a:graphicFrameLocks noChangeAspect="1"/>
          </p:cNvGraphicFramePr>
          <p:nvPr/>
        </p:nvGraphicFramePr>
        <p:xfrm>
          <a:off x="3142878" y="2607378"/>
          <a:ext cx="3435382" cy="1080120"/>
        </p:xfrm>
        <a:graphic>
          <a:graphicData uri="http://schemas.openxmlformats.org/presentationml/2006/ole">
            <mc:AlternateContent xmlns:mc="http://schemas.openxmlformats.org/markup-compatibility/2006">
              <mc:Choice xmlns:v="urn:schemas-microsoft-com:vml" Requires="v">
                <p:oleObj spid="_x0000_s109571" name="Equation" r:id="rId5" imgW="52425600" imgH="16459200" progId="Equation.DSMT4">
                  <p:embed/>
                </p:oleObj>
              </mc:Choice>
              <mc:Fallback>
                <p:oleObj name="Equation" r:id="rId5" imgW="52425600" imgH="16459200" progId="Equation.DSMT4">
                  <p:embed/>
                  <p:pic>
                    <p:nvPicPr>
                      <p:cNvPr id="0" name="图片 109570"/>
                      <p:cNvPicPr>
                        <a:picLocks noChangeAspect="1"/>
                      </p:cNvPicPr>
                      <p:nvPr/>
                    </p:nvPicPr>
                    <p:blipFill>
                      <a:blip r:embed="rId6"/>
                      <a:stretch>
                        <a:fillRect/>
                      </a:stretch>
                    </p:blipFill>
                    <p:spPr>
                      <a:xfrm>
                        <a:off x="3142878" y="2607378"/>
                        <a:ext cx="3435382" cy="1080120"/>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2998788" y="3586163"/>
          <a:ext cx="6697662" cy="1169987"/>
        </p:xfrm>
        <a:graphic>
          <a:graphicData uri="http://schemas.openxmlformats.org/presentationml/2006/ole">
            <mc:AlternateContent xmlns:mc="http://schemas.openxmlformats.org/markup-compatibility/2006">
              <mc:Choice xmlns:v="urn:schemas-microsoft-com:vml" Requires="v">
                <p:oleObj spid="_x0000_s109572" name="Equation" r:id="rId7" imgW="99364800" imgH="17373600" progId="Equation.DSMT4">
                  <p:embed/>
                </p:oleObj>
              </mc:Choice>
              <mc:Fallback>
                <p:oleObj name="Equation" r:id="rId7" imgW="99364800" imgH="17373600" progId="Equation.DSMT4">
                  <p:embed/>
                  <p:pic>
                    <p:nvPicPr>
                      <p:cNvPr id="0" name="图片 109571"/>
                      <p:cNvPicPr>
                        <a:picLocks noChangeAspect="1"/>
                      </p:cNvPicPr>
                      <p:nvPr/>
                    </p:nvPicPr>
                    <p:blipFill>
                      <a:blip r:embed="rId8"/>
                      <a:stretch>
                        <a:fillRect/>
                      </a:stretch>
                    </p:blipFill>
                    <p:spPr>
                      <a:xfrm>
                        <a:off x="2998788" y="3586163"/>
                        <a:ext cx="6697662" cy="1169987"/>
                      </a:xfrm>
                      <a:prstGeom prst="rect">
                        <a:avLst/>
                      </a:prstGeom>
                      <a:noFill/>
                      <a:ln w="9525">
                        <a:noFill/>
                      </a:ln>
                    </p:spPr>
                  </p:pic>
                </p:oleObj>
              </mc:Fallback>
            </mc:AlternateContent>
          </a:graphicData>
        </a:graphic>
      </p:graphicFrame>
      <p:sp>
        <p:nvSpPr>
          <p:cNvPr id="8" name="Rectangle 5"/>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Rectangle 10"/>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en-US" altLang="zh-CN" smtClean="0"/>
            </a:fld>
            <a:endParaRPr lang="en-US" altLang="zh-CN" dirty="0">
              <a:latin typeface="Arial" panose="020B0604020202020204" pitchFamily="34" charset="0"/>
            </a:endParaRPr>
          </a:p>
        </p:txBody>
      </p:sp>
      <p:graphicFrame>
        <p:nvGraphicFramePr>
          <p:cNvPr id="3" name="对象 2"/>
          <p:cNvGraphicFramePr>
            <a:graphicFrameLocks noChangeAspect="1"/>
          </p:cNvGraphicFramePr>
          <p:nvPr/>
        </p:nvGraphicFramePr>
        <p:xfrm>
          <a:off x="1774726" y="28142"/>
          <a:ext cx="6021388" cy="2943225"/>
        </p:xfrm>
        <a:graphic>
          <a:graphicData uri="http://schemas.openxmlformats.org/presentationml/2006/ole">
            <mc:AlternateContent xmlns:mc="http://schemas.openxmlformats.org/markup-compatibility/2006">
              <mc:Choice xmlns:v="urn:schemas-microsoft-com:vml" Requires="v">
                <p:oleObj spid="_x0000_s110593" name="Equation" r:id="rId1" imgW="110947200" imgH="54254400" progId="Equation.DSMT4">
                  <p:embed/>
                </p:oleObj>
              </mc:Choice>
              <mc:Fallback>
                <p:oleObj name="Equation" r:id="rId1" imgW="110947200" imgH="54254400" progId="Equation.DSMT4">
                  <p:embed/>
                  <p:pic>
                    <p:nvPicPr>
                      <p:cNvPr id="0" name="图片 110592"/>
                      <p:cNvPicPr>
                        <a:picLocks noChangeAspect="1"/>
                      </p:cNvPicPr>
                      <p:nvPr/>
                    </p:nvPicPr>
                    <p:blipFill>
                      <a:blip r:embed="rId2"/>
                      <a:stretch>
                        <a:fillRect/>
                      </a:stretch>
                    </p:blipFill>
                    <p:spPr>
                      <a:xfrm>
                        <a:off x="1774726" y="28142"/>
                        <a:ext cx="6021388" cy="2943225"/>
                      </a:xfrm>
                      <a:prstGeom prst="rect">
                        <a:avLst/>
                      </a:prstGeom>
                      <a:noFill/>
                      <a:ln w="9525">
                        <a:noFill/>
                      </a:ln>
                    </p:spPr>
                  </p:pic>
                </p:oleObj>
              </mc:Fallback>
            </mc:AlternateContent>
          </a:graphicData>
        </a:graphic>
      </p:graphicFrame>
      <p:sp>
        <p:nvSpPr>
          <p:cNvPr id="4" name="Rectangle 4"/>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017963" y="3141663"/>
          <a:ext cx="5267325" cy="3048000"/>
        </p:xfrm>
        <a:graphic>
          <a:graphicData uri="http://schemas.openxmlformats.org/presentationml/2006/ole">
            <mc:AlternateContent xmlns:mc="http://schemas.openxmlformats.org/markup-compatibility/2006">
              <mc:Choice xmlns:v="urn:schemas-microsoft-com:vml" Requires="v">
                <p:oleObj spid="_x0000_s110594" name="Equation" r:id="rId3" imgW="93573600" imgH="54254400" progId="Equation.DSMT4">
                  <p:embed/>
                </p:oleObj>
              </mc:Choice>
              <mc:Fallback>
                <p:oleObj name="Equation" r:id="rId3" imgW="93573600" imgH="54254400" progId="Equation.DSMT4">
                  <p:embed/>
                  <p:pic>
                    <p:nvPicPr>
                      <p:cNvPr id="0" name="图片 110593"/>
                      <p:cNvPicPr>
                        <a:picLocks noChangeAspect="1"/>
                      </p:cNvPicPr>
                      <p:nvPr/>
                    </p:nvPicPr>
                    <p:blipFill>
                      <a:blip r:embed="rId4"/>
                      <a:stretch>
                        <a:fillRect/>
                      </a:stretch>
                    </p:blipFill>
                    <p:spPr>
                      <a:xfrm>
                        <a:off x="4017963" y="3141663"/>
                        <a:ext cx="5267325" cy="3048000"/>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对角矩阵</a:t>
            </a:r>
            <a:endParaRPr lang="zh-CN" altLang="en-US"/>
          </a:p>
        </p:txBody>
      </p:sp>
      <p:pic>
        <p:nvPicPr>
          <p:cNvPr id="5" name="图片 4"/>
          <p:cNvPicPr>
            <a:picLocks noChangeAspect="1"/>
          </p:cNvPicPr>
          <p:nvPr/>
        </p:nvPicPr>
        <p:blipFill>
          <a:blip r:embed="rId1" cstate="print"/>
          <a:stretch>
            <a:fillRect/>
          </a:stretch>
        </p:blipFill>
        <p:spPr>
          <a:xfrm>
            <a:off x="805815" y="913130"/>
            <a:ext cx="9988550" cy="532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hangingPunct="1"/>
            <a:fld id="{9A0DB2DC-4C9A-4742-B13C-FB6460FD3503}" type="slidenum">
              <a:rPr lang="en-US" altLang="zh-CN" smtClean="0"/>
            </a:fld>
            <a:endParaRPr lang="en-US" altLang="zh-CN" dirty="0">
              <a:latin typeface="Arial" panose="020B0604020202020204" pitchFamily="34" charset="0"/>
            </a:endParaRPr>
          </a:p>
        </p:txBody>
      </p:sp>
      <p:sp>
        <p:nvSpPr>
          <p:cNvPr id="3" name="Rectangle 2"/>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1970088" y="-11113"/>
          <a:ext cx="5275262" cy="2519363"/>
        </p:xfrm>
        <a:graphic>
          <a:graphicData uri="http://schemas.openxmlformats.org/presentationml/2006/ole">
            <mc:AlternateContent xmlns:mc="http://schemas.openxmlformats.org/markup-compatibility/2006">
              <mc:Choice xmlns:v="urn:schemas-microsoft-com:vml" Requires="v">
                <p:oleObj spid="_x0000_s111617" name="Equation" r:id="rId1" imgW="113385600" imgH="54254400" progId="Equation.DSMT4">
                  <p:embed/>
                </p:oleObj>
              </mc:Choice>
              <mc:Fallback>
                <p:oleObj name="Equation" r:id="rId1" imgW="113385600" imgH="54254400" progId="Equation.DSMT4">
                  <p:embed/>
                  <p:pic>
                    <p:nvPicPr>
                      <p:cNvPr id="0" name="图片 111616"/>
                      <p:cNvPicPr>
                        <a:picLocks noChangeAspect="1"/>
                      </p:cNvPicPr>
                      <p:nvPr/>
                    </p:nvPicPr>
                    <p:blipFill>
                      <a:blip r:embed="rId2"/>
                      <a:stretch>
                        <a:fillRect/>
                      </a:stretch>
                    </p:blipFill>
                    <p:spPr>
                      <a:xfrm>
                        <a:off x="1970088" y="-11113"/>
                        <a:ext cx="5275262" cy="2519363"/>
                      </a:xfrm>
                      <a:prstGeom prst="rect">
                        <a:avLst/>
                      </a:prstGeom>
                      <a:noFill/>
                      <a:ln w="9525">
                        <a:noFill/>
                      </a:ln>
                    </p:spPr>
                  </p:pic>
                </p:oleObj>
              </mc:Fallback>
            </mc:AlternateContent>
          </a:graphicData>
        </a:graphic>
      </p:graphicFrame>
      <p:sp>
        <p:nvSpPr>
          <p:cNvPr id="5" name="Rectangle 4"/>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584325" y="2493963"/>
          <a:ext cx="6284913" cy="2886075"/>
        </p:xfrm>
        <a:graphic>
          <a:graphicData uri="http://schemas.openxmlformats.org/presentationml/2006/ole">
            <mc:AlternateContent xmlns:mc="http://schemas.openxmlformats.org/markup-compatibility/2006">
              <mc:Choice xmlns:v="urn:schemas-microsoft-com:vml" Requires="v">
                <p:oleObj spid="_x0000_s111618" name="Equation" r:id="rId3" imgW="124968000" imgH="57302400" progId="Equation.DSMT4">
                  <p:embed/>
                </p:oleObj>
              </mc:Choice>
              <mc:Fallback>
                <p:oleObj name="Equation" r:id="rId3" imgW="124968000" imgH="57302400" progId="Equation.DSMT4">
                  <p:embed/>
                  <p:pic>
                    <p:nvPicPr>
                      <p:cNvPr id="0" name="图片 111617"/>
                      <p:cNvPicPr>
                        <a:picLocks noChangeAspect="1"/>
                      </p:cNvPicPr>
                      <p:nvPr/>
                    </p:nvPicPr>
                    <p:blipFill>
                      <a:blip r:embed="rId4"/>
                      <a:stretch>
                        <a:fillRect/>
                      </a:stretch>
                    </p:blipFill>
                    <p:spPr>
                      <a:xfrm>
                        <a:off x="1584325" y="2493963"/>
                        <a:ext cx="6284913" cy="2886075"/>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ChangeArrowheads="1"/>
          </p:cNvSpPr>
          <p:nvPr/>
        </p:nvSpPr>
        <p:spPr bwMode="auto">
          <a:xfrm>
            <a:off x="1630710" y="333450"/>
            <a:ext cx="5971400" cy="67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pPr eaLnBrk="1" hangingPunct="1">
              <a:lnSpc>
                <a:spcPct val="130000"/>
              </a:lnSpc>
            </a:pPr>
            <a:r>
              <a:rPr kumimoji="1" lang="zh-CN" altLang="en-US" sz="2800" dirty="0">
                <a:solidFill>
                  <a:srgbClr val="0000FF"/>
                </a:solidFill>
              </a:rPr>
              <a:t>例 </a:t>
            </a:r>
            <a:r>
              <a:rPr kumimoji="1" lang="en-US" altLang="zh-CN" sz="2800" dirty="0" smtClean="0">
                <a:solidFill>
                  <a:srgbClr val="0000FF"/>
                </a:solidFill>
              </a:rPr>
              <a:t>2</a:t>
            </a:r>
            <a:r>
              <a:rPr kumimoji="1" lang="en-US" altLang="zh-CN" sz="2800" dirty="0" smtClean="0"/>
              <a:t>  </a:t>
            </a:r>
            <a:r>
              <a:rPr kumimoji="1" lang="zh-CN" altLang="en-US" sz="2800" dirty="0"/>
              <a:t>求下列矩阵</a:t>
            </a:r>
            <a:r>
              <a:rPr kumimoji="1" lang="zh-CN" altLang="en-US" sz="2800" dirty="0" smtClean="0"/>
              <a:t>的</a:t>
            </a:r>
            <a:r>
              <a:rPr kumimoji="1" lang="en-US" altLang="zh-CN" sz="2800" dirty="0" smtClean="0"/>
              <a:t>QR(</a:t>
            </a:r>
            <a:r>
              <a:rPr kumimoji="1" lang="zh-CN" altLang="en-US" sz="2800" dirty="0" smtClean="0"/>
              <a:t>正交</a:t>
            </a:r>
            <a:r>
              <a:rPr kumimoji="1" lang="zh-CN" altLang="en-US" sz="2800" dirty="0"/>
              <a:t>三</a:t>
            </a:r>
            <a:r>
              <a:rPr kumimoji="1" lang="zh-CN" altLang="en-US" sz="2800" dirty="0" smtClean="0"/>
              <a:t>角</a:t>
            </a:r>
            <a:r>
              <a:rPr kumimoji="1" lang="en-US" altLang="zh-CN" sz="2800" dirty="0" smtClean="0"/>
              <a:t>)</a:t>
            </a:r>
            <a:r>
              <a:rPr kumimoji="1" lang="zh-CN" altLang="en-US" sz="2800" dirty="0" smtClean="0"/>
              <a:t>分解</a:t>
            </a:r>
            <a:endParaRPr kumimoji="1" lang="zh-CN" altLang="en-US" sz="2800" dirty="0"/>
          </a:p>
        </p:txBody>
      </p:sp>
      <p:graphicFrame>
        <p:nvGraphicFramePr>
          <p:cNvPr id="332804" name="Object 4"/>
          <p:cNvGraphicFramePr>
            <a:graphicFrameLocks noChangeAspect="1"/>
          </p:cNvGraphicFramePr>
          <p:nvPr/>
        </p:nvGraphicFramePr>
        <p:xfrm>
          <a:off x="3574926" y="1360335"/>
          <a:ext cx="3527873" cy="2097738"/>
        </p:xfrm>
        <a:graphic>
          <a:graphicData uri="http://schemas.openxmlformats.org/presentationml/2006/ole">
            <mc:AlternateContent xmlns:mc="http://schemas.openxmlformats.org/markup-compatibility/2006">
              <mc:Choice xmlns:v="urn:schemas-microsoft-com:vml" Requires="v">
                <p:oleObj spid="_x0000_s112641" name="公式" r:id="rId1" imgW="25908000" imgH="22250400" progId="">
                  <p:embed/>
                </p:oleObj>
              </mc:Choice>
              <mc:Fallback>
                <p:oleObj name="公式" r:id="rId1" imgW="25908000" imgH="22250400" progId="">
                  <p:embed/>
                  <p:pic>
                    <p:nvPicPr>
                      <p:cNvPr id="0" name="图片 112640"/>
                      <p:cNvPicPr>
                        <a:picLocks noChangeAspect="1"/>
                      </p:cNvPicPr>
                      <p:nvPr/>
                    </p:nvPicPr>
                    <p:blipFill>
                      <a:blip r:embed="rId2"/>
                      <a:stretch>
                        <a:fillRect/>
                      </a:stretch>
                    </p:blipFill>
                    <p:spPr>
                      <a:xfrm>
                        <a:off x="3574926" y="1360335"/>
                        <a:ext cx="3527873" cy="2097738"/>
                      </a:xfrm>
                      <a:prstGeom prst="rect">
                        <a:avLst/>
                      </a:prstGeom>
                      <a:noFill/>
                      <a:ln w="9525">
                        <a:noFill/>
                      </a:ln>
                    </p:spPr>
                  </p:pic>
                </p:oleObj>
              </mc:Fallback>
            </mc:AlternateContent>
          </a:graphicData>
        </a:graphic>
      </p:graphicFrame>
      <p:grpSp>
        <p:nvGrpSpPr>
          <p:cNvPr id="332811" name="Group 11"/>
          <p:cNvGrpSpPr/>
          <p:nvPr/>
        </p:nvGrpSpPr>
        <p:grpSpPr bwMode="auto">
          <a:xfrm>
            <a:off x="624337" y="3790242"/>
            <a:ext cx="10846504" cy="652614"/>
            <a:chOff x="295" y="2387"/>
            <a:chExt cx="5125" cy="411"/>
          </a:xfrm>
        </p:grpSpPr>
        <p:sp>
          <p:nvSpPr>
            <p:cNvPr id="332805" name="Rectangle 5"/>
            <p:cNvSpPr>
              <a:spLocks noChangeArrowheads="1"/>
            </p:cNvSpPr>
            <p:nvPr/>
          </p:nvSpPr>
          <p:spPr bwMode="auto">
            <a:xfrm>
              <a:off x="295" y="2387"/>
              <a:ext cx="5125"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800" dirty="0">
                  <a:solidFill>
                    <a:srgbClr val="A50021"/>
                  </a:solidFill>
                </a:rPr>
                <a:t>解答</a:t>
              </a:r>
              <a:r>
                <a:rPr kumimoji="1" lang="en-US" altLang="zh-CN" sz="2800" dirty="0">
                  <a:solidFill>
                    <a:srgbClr val="A50021"/>
                  </a:solidFill>
                </a:rPr>
                <a:t>:</a:t>
              </a:r>
              <a:r>
                <a:rPr kumimoji="1" lang="zh-CN" altLang="en-US" sz="2800" dirty="0"/>
                <a:t>容易判断</a:t>
              </a:r>
              <a:r>
                <a:rPr kumimoji="1" lang="zh-CN" altLang="en-US" sz="2800" dirty="0" smtClean="0"/>
                <a:t>出                       即     </a:t>
              </a:r>
              <a:r>
                <a:rPr kumimoji="1" lang="zh-CN" altLang="en-US" sz="2800" dirty="0"/>
                <a:t>是一个列满秩矩阵</a:t>
              </a:r>
              <a:r>
                <a:rPr kumimoji="1" lang="zh-CN" altLang="en-US" sz="2800" dirty="0" smtClean="0"/>
                <a:t>。</a:t>
              </a:r>
              <a:endParaRPr kumimoji="1" lang="zh-CN" altLang="en-US" sz="2800" dirty="0"/>
            </a:p>
          </p:txBody>
        </p:sp>
        <p:graphicFrame>
          <p:nvGraphicFramePr>
            <p:cNvPr id="332806" name="Object 6"/>
            <p:cNvGraphicFramePr>
              <a:graphicFrameLocks noChangeAspect="1"/>
            </p:cNvGraphicFramePr>
            <p:nvPr/>
          </p:nvGraphicFramePr>
          <p:xfrm>
            <a:off x="1621" y="2446"/>
            <a:ext cx="749" cy="333"/>
          </p:xfrm>
          <a:graphic>
            <a:graphicData uri="http://schemas.openxmlformats.org/presentationml/2006/ole">
              <mc:AlternateContent xmlns:mc="http://schemas.openxmlformats.org/markup-compatibility/2006">
                <mc:Choice xmlns:v="urn:schemas-microsoft-com:vml" Requires="v">
                  <p:oleObj spid="_x0000_s112642" name="Equation" r:id="rId3" imgW="13716000" imgH="6096000" progId="Equation.DSMT4">
                    <p:embed/>
                  </p:oleObj>
                </mc:Choice>
                <mc:Fallback>
                  <p:oleObj name="Equation" r:id="rId3" imgW="13716000" imgH="6096000" progId="Equation.DSMT4">
                    <p:embed/>
                    <p:pic>
                      <p:nvPicPr>
                        <p:cNvPr id="0" name="图片 112641"/>
                        <p:cNvPicPr>
                          <a:picLocks noChangeAspect="1"/>
                        </p:cNvPicPr>
                        <p:nvPr/>
                      </p:nvPicPr>
                      <p:blipFill>
                        <a:blip r:embed="rId4"/>
                        <a:stretch>
                          <a:fillRect/>
                        </a:stretch>
                      </p:blipFill>
                      <p:spPr>
                        <a:xfrm>
                          <a:off x="1621" y="2446"/>
                          <a:ext cx="749" cy="333"/>
                        </a:xfrm>
                        <a:prstGeom prst="rect">
                          <a:avLst/>
                        </a:prstGeom>
                        <a:noFill/>
                        <a:ln w="9525">
                          <a:noFill/>
                        </a:ln>
                      </p:spPr>
                    </p:pic>
                  </p:oleObj>
                </mc:Fallback>
              </mc:AlternateContent>
            </a:graphicData>
          </a:graphic>
        </p:graphicFrame>
        <p:graphicFrame>
          <p:nvGraphicFramePr>
            <p:cNvPr id="332807" name="Object 7"/>
            <p:cNvGraphicFramePr>
              <a:graphicFrameLocks noChangeAspect="1"/>
            </p:cNvGraphicFramePr>
            <p:nvPr/>
          </p:nvGraphicFramePr>
          <p:xfrm>
            <a:off x="2652" y="2479"/>
            <a:ext cx="197" cy="227"/>
          </p:xfrm>
          <a:graphic>
            <a:graphicData uri="http://schemas.openxmlformats.org/presentationml/2006/ole">
              <mc:AlternateContent xmlns:mc="http://schemas.openxmlformats.org/markup-compatibility/2006">
                <mc:Choice xmlns:v="urn:schemas-microsoft-com:vml" Requires="v">
                  <p:oleObj spid="_x0000_s112643" name="Equation" r:id="rId5" imgW="3657600" imgH="3962400" progId="Equation.DSMT4">
                    <p:embed/>
                  </p:oleObj>
                </mc:Choice>
                <mc:Fallback>
                  <p:oleObj name="Equation" r:id="rId5" imgW="3657600" imgH="3962400" progId="Equation.DSMT4">
                    <p:embed/>
                    <p:pic>
                      <p:nvPicPr>
                        <p:cNvPr id="0" name="图片 112642"/>
                        <p:cNvPicPr>
                          <a:picLocks noChangeAspect="1"/>
                        </p:cNvPicPr>
                        <p:nvPr/>
                      </p:nvPicPr>
                      <p:blipFill>
                        <a:blip r:embed="rId6"/>
                        <a:stretch>
                          <a:fillRect/>
                        </a:stretch>
                      </p:blipFill>
                      <p:spPr>
                        <a:xfrm>
                          <a:off x="2652" y="2479"/>
                          <a:ext cx="197" cy="227"/>
                        </a:xfrm>
                        <a:prstGeom prst="rect">
                          <a:avLst/>
                        </a:prstGeom>
                        <a:noFill/>
                        <a:ln w="9525">
                          <a:noFill/>
                        </a:ln>
                      </p:spPr>
                    </p:pic>
                  </p:oleObj>
                </mc:Fallback>
              </mc:AlternateContent>
            </a:graphicData>
          </a:graphic>
        </p:graphicFrame>
      </p:grpSp>
      <p:grpSp>
        <p:nvGrpSpPr>
          <p:cNvPr id="332810" name="Group 10"/>
          <p:cNvGrpSpPr/>
          <p:nvPr/>
        </p:nvGrpSpPr>
        <p:grpSpPr bwMode="auto">
          <a:xfrm>
            <a:off x="912165" y="4437906"/>
            <a:ext cx="10751267" cy="1213130"/>
            <a:chOff x="476" y="2341"/>
            <a:chExt cx="5080" cy="764"/>
          </a:xfrm>
        </p:grpSpPr>
        <p:sp>
          <p:nvSpPr>
            <p:cNvPr id="332809" name="Rectangle 9"/>
            <p:cNvSpPr>
              <a:spLocks noChangeArrowheads="1"/>
            </p:cNvSpPr>
            <p:nvPr/>
          </p:nvSpPr>
          <p:spPr bwMode="auto">
            <a:xfrm>
              <a:off x="476" y="2341"/>
              <a:ext cx="5080" cy="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kumimoji="1" lang="zh-CN" altLang="en-US" sz="2800" dirty="0" smtClean="0"/>
                <a:t>将                                         的</a:t>
              </a:r>
              <a:r>
                <a:rPr kumimoji="1" lang="zh-CN" altLang="en-US" sz="2800" dirty="0"/>
                <a:t>三个</a:t>
              </a:r>
              <a:r>
                <a:rPr kumimoji="1" lang="zh-CN" altLang="en-US" sz="2800" dirty="0" smtClean="0"/>
                <a:t>列向量施密特正交化先</a:t>
              </a:r>
              <a:r>
                <a:rPr kumimoji="1" lang="zh-CN" altLang="en-US" sz="2800" dirty="0"/>
                <a:t>得到一</a:t>
              </a:r>
              <a:r>
                <a:rPr kumimoji="1" lang="zh-CN" altLang="en-US" sz="2800" dirty="0" smtClean="0"/>
                <a:t>个规范正交</a:t>
              </a:r>
              <a:r>
                <a:rPr kumimoji="1" lang="zh-CN" altLang="en-US" sz="2800" dirty="0"/>
                <a:t>向量组</a:t>
              </a:r>
              <a:r>
                <a:rPr kumimoji="1" lang="en-US" altLang="zh-CN" sz="2800" dirty="0"/>
                <a:t>:</a:t>
              </a:r>
              <a:endParaRPr kumimoji="1" lang="en-US" altLang="zh-CN" sz="2800" dirty="0"/>
            </a:p>
          </p:txBody>
        </p:sp>
        <p:graphicFrame>
          <p:nvGraphicFramePr>
            <p:cNvPr id="332808" name="Object 8"/>
            <p:cNvGraphicFramePr>
              <a:graphicFrameLocks noChangeAspect="1"/>
            </p:cNvGraphicFramePr>
            <p:nvPr/>
          </p:nvGraphicFramePr>
          <p:xfrm>
            <a:off x="635" y="2420"/>
            <a:ext cx="1610" cy="329"/>
          </p:xfrm>
          <a:graphic>
            <a:graphicData uri="http://schemas.openxmlformats.org/presentationml/2006/ole">
              <mc:AlternateContent xmlns:mc="http://schemas.openxmlformats.org/markup-compatibility/2006">
                <mc:Choice xmlns:v="urn:schemas-microsoft-com:vml" Requires="v">
                  <p:oleObj spid="_x0000_s112644" name="Equation" r:id="rId7" imgW="26822400" imgH="5486400" progId="Equation.DSMT4">
                    <p:embed/>
                  </p:oleObj>
                </mc:Choice>
                <mc:Fallback>
                  <p:oleObj name="Equation" r:id="rId7" imgW="26822400" imgH="5486400" progId="Equation.DSMT4">
                    <p:embed/>
                    <p:pic>
                      <p:nvPicPr>
                        <p:cNvPr id="0" name="图片 112643"/>
                        <p:cNvPicPr>
                          <a:picLocks noChangeAspect="1"/>
                        </p:cNvPicPr>
                        <p:nvPr/>
                      </p:nvPicPr>
                      <p:blipFill>
                        <a:blip r:embed="rId8"/>
                        <a:stretch>
                          <a:fillRect/>
                        </a:stretch>
                      </p:blipFill>
                      <p:spPr>
                        <a:xfrm>
                          <a:off x="635" y="2420"/>
                          <a:ext cx="1610" cy="329"/>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32811"/>
                                        </p:tgtEl>
                                        <p:attrNameLst>
                                          <p:attrName>style.visibility</p:attrName>
                                        </p:attrNameLst>
                                      </p:cBhvr>
                                      <p:to>
                                        <p:strVal val="visible"/>
                                      </p:to>
                                    </p:set>
                                    <p:animEffect transition="in" filter="box(in)">
                                      <p:cBhvr>
                                        <p:cTn id="7" dur="500"/>
                                        <p:tgtEl>
                                          <p:spTgt spid="33281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1" fill="hold">
                                          <p:stCondLst>
                                            <p:cond delay="0"/>
                                          </p:stCondLst>
                                        </p:cTn>
                                        <p:tgtEl>
                                          <p:spTgt spid="332810"/>
                                        </p:tgtEl>
                                        <p:attrNameLst>
                                          <p:attrName>style.visibility</p:attrName>
                                        </p:attrNameLst>
                                      </p:cBhvr>
                                      <p:to>
                                        <p:strVal val="visible"/>
                                      </p:to>
                                    </p:set>
                                    <p:animEffect transition="in" filter="diamond(out)">
                                      <p:cBhvr>
                                        <p:cTn id="12" dur="500"/>
                                        <p:tgtEl>
                                          <p:spTgt spid="332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850" name="Object 2"/>
          <p:cNvGraphicFramePr>
            <a:graphicFrameLocks noChangeAspect="1"/>
          </p:cNvGraphicFramePr>
          <p:nvPr/>
        </p:nvGraphicFramePr>
        <p:xfrm>
          <a:off x="1052513" y="749300"/>
          <a:ext cx="7546975" cy="5286375"/>
        </p:xfrm>
        <a:graphic>
          <a:graphicData uri="http://schemas.openxmlformats.org/presentationml/2006/ole">
            <mc:AlternateContent xmlns:mc="http://schemas.openxmlformats.org/markup-compatibility/2006">
              <mc:Choice xmlns:v="urn:schemas-microsoft-com:vml" Requires="v">
                <p:oleObj spid="_x0000_s113665" name="Equation" r:id="rId1" imgW="54864000" imgH="51206400" progId="Equation.DSMT4">
                  <p:embed/>
                </p:oleObj>
              </mc:Choice>
              <mc:Fallback>
                <p:oleObj name="Equation" r:id="rId1" imgW="54864000" imgH="51206400" progId="Equation.DSMT4">
                  <p:embed/>
                  <p:pic>
                    <p:nvPicPr>
                      <p:cNvPr id="0" name="图片 113664"/>
                      <p:cNvPicPr>
                        <a:picLocks noChangeAspect="1"/>
                      </p:cNvPicPr>
                      <p:nvPr/>
                    </p:nvPicPr>
                    <p:blipFill>
                      <a:blip r:embed="rId2"/>
                      <a:stretch>
                        <a:fillRect/>
                      </a:stretch>
                    </p:blipFill>
                    <p:spPr>
                      <a:xfrm>
                        <a:off x="1052513" y="749300"/>
                        <a:ext cx="7546975" cy="5286375"/>
                      </a:xfrm>
                      <a:prstGeom prst="rect">
                        <a:avLst/>
                      </a:prstGeom>
                      <a:noFill/>
                      <a:ln w="9525">
                        <a:noFill/>
                      </a:ln>
                    </p:spPr>
                  </p:pic>
                </p:oleObj>
              </mc:Fallback>
            </mc:AlternateContent>
          </a:graphicData>
        </a:graphic>
      </p:graphicFrame>
      <p:sp>
        <p:nvSpPr>
          <p:cNvPr id="3" name="Rectangle 2"/>
          <p:cNvSpPr>
            <a:spLocks noChangeArrowheads="1"/>
          </p:cNvSpPr>
          <p:nvPr/>
        </p:nvSpPr>
        <p:spPr bwMode="auto">
          <a:xfrm>
            <a:off x="1414686" y="333450"/>
            <a:ext cx="1046343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r>
              <a:rPr kumimoji="1" lang="zh-CN" altLang="en-US" dirty="0" smtClean="0"/>
              <a:t>先将其正交化</a:t>
            </a:r>
            <a:r>
              <a:rPr kumimoji="1" lang="zh-CN" altLang="en-US" dirty="0"/>
              <a:t>，得到一</a:t>
            </a:r>
            <a:r>
              <a:rPr kumimoji="1" lang="zh-CN" altLang="en-US" dirty="0" smtClean="0"/>
              <a:t>组正交</a:t>
            </a:r>
            <a:r>
              <a:rPr kumimoji="1" lang="zh-CN" altLang="en-US" dirty="0"/>
              <a:t>向量组</a:t>
            </a:r>
            <a:endParaRPr kumimoji="1" lang="zh-CN" altLang="en-US" dirty="0"/>
          </a:p>
        </p:txBody>
      </p:sp>
    </p:spTree>
  </p:cSld>
  <p:clrMapOvr>
    <a:masterClrMapping/>
  </p:clrMapOvr>
  <p:transition spd="slow">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ChangeArrowheads="1"/>
          </p:cNvSpPr>
          <p:nvPr/>
        </p:nvSpPr>
        <p:spPr bwMode="auto">
          <a:xfrm>
            <a:off x="912165" y="981303"/>
            <a:ext cx="1046343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r>
              <a:rPr kumimoji="1" lang="zh-CN" altLang="en-US" dirty="0"/>
              <a:t>再将其单位化，得到一组标准正交向量组</a:t>
            </a:r>
            <a:endParaRPr kumimoji="1" lang="zh-CN" altLang="en-US" dirty="0"/>
          </a:p>
        </p:txBody>
      </p:sp>
      <p:graphicFrame>
        <p:nvGraphicFramePr>
          <p:cNvPr id="335875" name="Object 3"/>
          <p:cNvGraphicFramePr>
            <a:graphicFrameLocks noChangeAspect="1"/>
          </p:cNvGraphicFramePr>
          <p:nvPr/>
        </p:nvGraphicFramePr>
        <p:xfrm>
          <a:off x="478582" y="1701602"/>
          <a:ext cx="3816424" cy="2520652"/>
        </p:xfrm>
        <a:graphic>
          <a:graphicData uri="http://schemas.openxmlformats.org/presentationml/2006/ole">
            <mc:AlternateContent xmlns:mc="http://schemas.openxmlformats.org/markup-compatibility/2006">
              <mc:Choice xmlns:v="urn:schemas-microsoft-com:vml" Requires="v">
                <p:oleObj spid="_x0000_s114689" name="Equation" r:id="rId1" imgW="59436000" imgH="39014400" progId="Equation.DSMT4">
                  <p:embed/>
                </p:oleObj>
              </mc:Choice>
              <mc:Fallback>
                <p:oleObj name="Equation" r:id="rId1" imgW="59436000" imgH="39014400" progId="Equation.DSMT4">
                  <p:embed/>
                  <p:pic>
                    <p:nvPicPr>
                      <p:cNvPr id="0" name="图片 114688"/>
                      <p:cNvPicPr>
                        <a:picLocks noChangeAspect="1"/>
                      </p:cNvPicPr>
                      <p:nvPr/>
                    </p:nvPicPr>
                    <p:blipFill>
                      <a:blip r:embed="rId2"/>
                      <a:stretch>
                        <a:fillRect/>
                      </a:stretch>
                    </p:blipFill>
                    <p:spPr>
                      <a:xfrm>
                        <a:off x="478582" y="1701602"/>
                        <a:ext cx="3816424" cy="2520652"/>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5303118" y="1629594"/>
          <a:ext cx="4516437" cy="3022600"/>
        </p:xfrm>
        <a:graphic>
          <a:graphicData uri="http://schemas.openxmlformats.org/presentationml/2006/ole">
            <mc:AlternateContent xmlns:mc="http://schemas.openxmlformats.org/markup-compatibility/2006">
              <mc:Choice xmlns:v="urn:schemas-microsoft-com:vml" Requires="v">
                <p:oleObj spid="_x0000_s114690" name="Equation" r:id="rId3" imgW="60350400" imgH="42672000" progId="Equation.DSMT4">
                  <p:embed/>
                </p:oleObj>
              </mc:Choice>
              <mc:Fallback>
                <p:oleObj name="Equation" r:id="rId3" imgW="60350400" imgH="42672000" progId="Equation.DSMT4">
                  <p:embed/>
                  <p:pic>
                    <p:nvPicPr>
                      <p:cNvPr id="0" name="图片 114689"/>
                      <p:cNvPicPr>
                        <a:picLocks noChangeAspect="1"/>
                      </p:cNvPicPr>
                      <p:nvPr/>
                    </p:nvPicPr>
                    <p:blipFill>
                      <a:blip r:embed="rId4"/>
                      <a:stretch>
                        <a:fillRect/>
                      </a:stretch>
                    </p:blipFill>
                    <p:spPr>
                      <a:xfrm>
                        <a:off x="5303118" y="1629594"/>
                        <a:ext cx="4516437" cy="3022600"/>
                      </a:xfrm>
                      <a:prstGeom prst="rect">
                        <a:avLst/>
                      </a:prstGeom>
                      <a:noFill/>
                      <a:ln w="9525">
                        <a:noFill/>
                      </a:ln>
                    </p:spPr>
                  </p:pic>
                </p:oleObj>
              </mc:Fallback>
            </mc:AlternateContent>
          </a:graphicData>
        </a:graphic>
      </p:graphicFrame>
      <p:sp>
        <p:nvSpPr>
          <p:cNvPr id="5" name="右箭头 4"/>
          <p:cNvSpPr/>
          <p:nvPr/>
        </p:nvSpPr>
        <p:spPr>
          <a:xfrm>
            <a:off x="4439022" y="3069754"/>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4850" name="Object 2"/>
          <p:cNvGraphicFramePr>
            <a:graphicFrameLocks noChangeAspect="1"/>
          </p:cNvGraphicFramePr>
          <p:nvPr/>
        </p:nvGraphicFramePr>
        <p:xfrm>
          <a:off x="190550" y="909514"/>
          <a:ext cx="6149925" cy="3832622"/>
        </p:xfrm>
        <a:graphic>
          <a:graphicData uri="http://schemas.openxmlformats.org/presentationml/2006/ole">
            <mc:AlternateContent xmlns:mc="http://schemas.openxmlformats.org/markup-compatibility/2006">
              <mc:Choice xmlns:v="urn:schemas-microsoft-com:vml" Requires="v">
                <p:oleObj spid="_x0000_s115713" name="Equation" r:id="rId1" imgW="52120800" imgH="51206400" progId="Equation.DSMT4">
                  <p:embed/>
                </p:oleObj>
              </mc:Choice>
              <mc:Fallback>
                <p:oleObj name="Equation" r:id="rId1" imgW="52120800" imgH="51206400" progId="Equation.DSMT4">
                  <p:embed/>
                  <p:pic>
                    <p:nvPicPr>
                      <p:cNvPr id="0" name="图片 115712"/>
                      <p:cNvPicPr>
                        <a:picLocks noChangeAspect="1"/>
                      </p:cNvPicPr>
                      <p:nvPr/>
                    </p:nvPicPr>
                    <p:blipFill>
                      <a:blip r:embed="rId2"/>
                      <a:stretch>
                        <a:fillRect/>
                      </a:stretch>
                    </p:blipFill>
                    <p:spPr>
                      <a:xfrm>
                        <a:off x="190550" y="909514"/>
                        <a:ext cx="6149925" cy="3832622"/>
                      </a:xfrm>
                      <a:prstGeom prst="rect">
                        <a:avLst/>
                      </a:prstGeom>
                      <a:noFill/>
                      <a:ln w="9525">
                        <a:noFill/>
                      </a:ln>
                    </p:spPr>
                  </p:pic>
                </p:oleObj>
              </mc:Fallback>
            </mc:AlternateContent>
          </a:graphicData>
        </a:graphic>
      </p:graphicFrame>
      <p:graphicFrame>
        <p:nvGraphicFramePr>
          <p:cNvPr id="2" name="对象 1"/>
          <p:cNvGraphicFramePr>
            <a:graphicFrameLocks noChangeAspect="1"/>
          </p:cNvGraphicFramePr>
          <p:nvPr/>
        </p:nvGraphicFramePr>
        <p:xfrm>
          <a:off x="6561138" y="1630363"/>
          <a:ext cx="4611687" cy="2457450"/>
        </p:xfrm>
        <a:graphic>
          <a:graphicData uri="http://schemas.openxmlformats.org/presentationml/2006/ole">
            <mc:AlternateContent xmlns:mc="http://schemas.openxmlformats.org/markup-compatibility/2006">
              <mc:Choice xmlns:v="urn:schemas-microsoft-com:vml" Requires="v">
                <p:oleObj spid="_x0000_s115714" name="Equation" r:id="rId3" imgW="32004000" imgH="24993600" progId="Equation.DSMT4">
                  <p:embed/>
                </p:oleObj>
              </mc:Choice>
              <mc:Fallback>
                <p:oleObj name="Equation" r:id="rId3" imgW="32004000" imgH="24993600" progId="Equation.DSMT4">
                  <p:embed/>
                  <p:pic>
                    <p:nvPicPr>
                      <p:cNvPr id="0" name="图片 115713"/>
                      <p:cNvPicPr>
                        <a:picLocks noChangeAspect="1"/>
                      </p:cNvPicPr>
                      <p:nvPr/>
                    </p:nvPicPr>
                    <p:blipFill>
                      <a:blip r:embed="rId4"/>
                      <a:stretch>
                        <a:fillRect/>
                      </a:stretch>
                    </p:blipFill>
                    <p:spPr>
                      <a:xfrm>
                        <a:off x="6561138" y="1630363"/>
                        <a:ext cx="4611687" cy="2457450"/>
                      </a:xfrm>
                      <a:prstGeom prst="rect">
                        <a:avLst/>
                      </a:prstGeom>
                      <a:noFill/>
                      <a:ln w="9525">
                        <a:noFill/>
                      </a:ln>
                    </p:spPr>
                  </p:pic>
                </p:oleObj>
              </mc:Fallback>
            </mc:AlternateContent>
          </a:graphicData>
        </a:graphic>
      </p:graphicFrame>
      <p:sp>
        <p:nvSpPr>
          <p:cNvPr id="5" name="右箭头 4"/>
          <p:cNvSpPr/>
          <p:nvPr/>
        </p:nvSpPr>
        <p:spPr>
          <a:xfrm>
            <a:off x="5015086" y="2565698"/>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ChangeArrowheads="1"/>
          </p:cNvSpPr>
          <p:nvPr/>
        </p:nvSpPr>
        <p:spPr bwMode="auto">
          <a:xfrm>
            <a:off x="912165" y="693490"/>
            <a:ext cx="1046343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r>
              <a:rPr kumimoji="1" lang="zh-CN" altLang="en-US" dirty="0"/>
              <a:t>再将其单位化，得到一组标准正交向量组</a:t>
            </a:r>
            <a:endParaRPr kumimoji="1" lang="zh-CN" altLang="en-US" dirty="0"/>
          </a:p>
        </p:txBody>
      </p:sp>
      <p:graphicFrame>
        <p:nvGraphicFramePr>
          <p:cNvPr id="335875" name="Object 3"/>
          <p:cNvGraphicFramePr>
            <a:graphicFrameLocks noChangeAspect="1"/>
          </p:cNvGraphicFramePr>
          <p:nvPr/>
        </p:nvGraphicFramePr>
        <p:xfrm>
          <a:off x="1990750" y="1341562"/>
          <a:ext cx="2304256" cy="1728971"/>
        </p:xfrm>
        <a:graphic>
          <a:graphicData uri="http://schemas.openxmlformats.org/presentationml/2006/ole">
            <mc:AlternateContent xmlns:mc="http://schemas.openxmlformats.org/markup-compatibility/2006">
              <mc:Choice xmlns:v="urn:schemas-microsoft-com:vml" Requires="v">
                <p:oleObj spid="_x0000_s116737" name="Equation" r:id="rId1" imgW="18288000" imgH="18288000" progId="Equation.DSMT4">
                  <p:embed/>
                </p:oleObj>
              </mc:Choice>
              <mc:Fallback>
                <p:oleObj name="Equation" r:id="rId1" imgW="18288000" imgH="18288000" progId="Equation.DSMT4">
                  <p:embed/>
                  <p:pic>
                    <p:nvPicPr>
                      <p:cNvPr id="0" name="图片 116736"/>
                      <p:cNvPicPr>
                        <a:picLocks noChangeAspect="1"/>
                      </p:cNvPicPr>
                      <p:nvPr/>
                    </p:nvPicPr>
                    <p:blipFill>
                      <a:blip r:embed="rId2"/>
                      <a:stretch>
                        <a:fillRect/>
                      </a:stretch>
                    </p:blipFill>
                    <p:spPr>
                      <a:xfrm>
                        <a:off x="1990750" y="1341562"/>
                        <a:ext cx="2304256" cy="1728971"/>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568325" y="3646488"/>
          <a:ext cx="4703763" cy="2159000"/>
        </p:xfrm>
        <a:graphic>
          <a:graphicData uri="http://schemas.openxmlformats.org/presentationml/2006/ole">
            <mc:AlternateContent xmlns:mc="http://schemas.openxmlformats.org/markup-compatibility/2006">
              <mc:Choice xmlns:v="urn:schemas-microsoft-com:vml" Requires="v">
                <p:oleObj spid="_x0000_s116738" name="Equation" r:id="rId3" imgW="44805600" imgH="27432000" progId="Equation.DSMT4">
                  <p:embed/>
                </p:oleObj>
              </mc:Choice>
              <mc:Fallback>
                <p:oleObj name="Equation" r:id="rId3" imgW="44805600" imgH="27432000" progId="Equation.DSMT4">
                  <p:embed/>
                  <p:pic>
                    <p:nvPicPr>
                      <p:cNvPr id="0" name="图片 116737"/>
                      <p:cNvPicPr>
                        <a:picLocks noChangeAspect="1"/>
                      </p:cNvPicPr>
                      <p:nvPr/>
                    </p:nvPicPr>
                    <p:blipFill>
                      <a:blip r:embed="rId4"/>
                      <a:stretch>
                        <a:fillRect/>
                      </a:stretch>
                    </p:blipFill>
                    <p:spPr>
                      <a:xfrm>
                        <a:off x="568325" y="3646488"/>
                        <a:ext cx="4703763" cy="2159000"/>
                      </a:xfrm>
                      <a:prstGeom prst="rect">
                        <a:avLst/>
                      </a:prstGeom>
                      <a:noFill/>
                      <a:ln w="9525">
                        <a:noFill/>
                      </a:ln>
                    </p:spPr>
                  </p:pic>
                </p:oleObj>
              </mc:Fallback>
            </mc:AlternateContent>
          </a:graphicData>
        </a:graphic>
      </p:graphicFrame>
      <p:sp>
        <p:nvSpPr>
          <p:cNvPr id="5" name="下箭头 4"/>
          <p:cNvSpPr/>
          <p:nvPr/>
        </p:nvSpPr>
        <p:spPr>
          <a:xfrm>
            <a:off x="4511030" y="2349674"/>
            <a:ext cx="288032"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ChangeAspect="1"/>
          </p:cNvGraphicFramePr>
          <p:nvPr/>
        </p:nvGraphicFramePr>
        <p:xfrm>
          <a:off x="6311230" y="3429794"/>
          <a:ext cx="3648075" cy="2640013"/>
        </p:xfrm>
        <a:graphic>
          <a:graphicData uri="http://schemas.openxmlformats.org/presentationml/2006/ole">
            <mc:AlternateContent xmlns:mc="http://schemas.openxmlformats.org/markup-compatibility/2006">
              <mc:Choice xmlns:v="urn:schemas-microsoft-com:vml" Requires="v">
                <p:oleObj spid="_x0000_s116739" name="Equation" r:id="rId5" imgW="34747200" imgH="33528000" progId="Equation.DSMT4">
                  <p:embed/>
                </p:oleObj>
              </mc:Choice>
              <mc:Fallback>
                <p:oleObj name="Equation" r:id="rId5" imgW="34747200" imgH="33528000" progId="Equation.DSMT4">
                  <p:embed/>
                  <p:pic>
                    <p:nvPicPr>
                      <p:cNvPr id="0" name="图片 116738"/>
                      <p:cNvPicPr>
                        <a:picLocks noChangeAspect="1"/>
                      </p:cNvPicPr>
                      <p:nvPr/>
                    </p:nvPicPr>
                    <p:blipFill>
                      <a:blip r:embed="rId6"/>
                      <a:stretch>
                        <a:fillRect/>
                      </a:stretch>
                    </p:blipFill>
                    <p:spPr>
                      <a:xfrm>
                        <a:off x="6311230" y="3429794"/>
                        <a:ext cx="3648075" cy="2640013"/>
                      </a:xfrm>
                      <a:prstGeom prst="rect">
                        <a:avLst/>
                      </a:prstGeom>
                      <a:noFill/>
                      <a:ln w="9525">
                        <a:noFill/>
                      </a:ln>
                    </p:spPr>
                  </p:pic>
                </p:oleObj>
              </mc:Fallback>
            </mc:AlternateContent>
          </a:graphicData>
        </a:graphic>
      </p:graphicFrame>
      <p:sp>
        <p:nvSpPr>
          <p:cNvPr id="7" name="右箭头 6"/>
          <p:cNvSpPr/>
          <p:nvPr/>
        </p:nvSpPr>
        <p:spPr>
          <a:xfrm>
            <a:off x="5231110" y="4509914"/>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nvGraphicFramePr>
        <p:xfrm>
          <a:off x="5591150" y="981522"/>
          <a:ext cx="4474623" cy="2384412"/>
        </p:xfrm>
        <a:graphic>
          <a:graphicData uri="http://schemas.openxmlformats.org/presentationml/2006/ole">
            <mc:AlternateContent xmlns:mc="http://schemas.openxmlformats.org/markup-compatibility/2006">
              <mc:Choice xmlns:v="urn:schemas-microsoft-com:vml" Requires="v">
                <p:oleObj spid="_x0000_s116740" name="Equation" r:id="rId7" imgW="32004000" imgH="24993600" progId="Equation.DSMT4">
                  <p:embed/>
                </p:oleObj>
              </mc:Choice>
              <mc:Fallback>
                <p:oleObj name="Equation" r:id="rId7" imgW="32004000" imgH="24993600" progId="Equation.DSMT4">
                  <p:embed/>
                  <p:pic>
                    <p:nvPicPr>
                      <p:cNvPr id="0" name="图片 116739"/>
                      <p:cNvPicPr>
                        <a:picLocks noChangeAspect="1"/>
                      </p:cNvPicPr>
                      <p:nvPr/>
                    </p:nvPicPr>
                    <p:blipFill>
                      <a:blip r:embed="rId8"/>
                      <a:stretch>
                        <a:fillRect/>
                      </a:stretch>
                    </p:blipFill>
                    <p:spPr>
                      <a:xfrm>
                        <a:off x="5591150" y="981522"/>
                        <a:ext cx="4474623" cy="2384412"/>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ChangeArrowheads="1"/>
          </p:cNvSpPr>
          <p:nvPr/>
        </p:nvSpPr>
        <p:spPr bwMode="auto">
          <a:xfrm>
            <a:off x="912165" y="693490"/>
            <a:ext cx="1046343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eaLnBrk="1" hangingPunct="1"/>
            <a:r>
              <a:rPr kumimoji="1" lang="zh-CN" altLang="en-US" dirty="0" smtClean="0"/>
              <a:t>故得到</a:t>
            </a:r>
            <a:r>
              <a:rPr kumimoji="1" lang="en-US" altLang="zh-CN" dirty="0" smtClean="0"/>
              <a:t>A</a:t>
            </a:r>
            <a:r>
              <a:rPr kumimoji="1" lang="zh-CN" altLang="en-US" dirty="0" smtClean="0"/>
              <a:t>矩阵的</a:t>
            </a:r>
            <a:r>
              <a:rPr kumimoji="1" lang="en-US" altLang="zh-CN" dirty="0" smtClean="0"/>
              <a:t>QR</a:t>
            </a:r>
            <a:r>
              <a:rPr kumimoji="1" lang="zh-CN" altLang="en-US" dirty="0" smtClean="0"/>
              <a:t>分解如下：</a:t>
            </a:r>
            <a:endParaRPr kumimoji="1" lang="zh-CN" altLang="en-US" dirty="0"/>
          </a:p>
        </p:txBody>
      </p:sp>
      <p:graphicFrame>
        <p:nvGraphicFramePr>
          <p:cNvPr id="2" name="对象 1"/>
          <p:cNvGraphicFramePr>
            <a:graphicFrameLocks noChangeAspect="1"/>
          </p:cNvGraphicFramePr>
          <p:nvPr/>
        </p:nvGraphicFramePr>
        <p:xfrm>
          <a:off x="779463" y="1774825"/>
          <a:ext cx="7343775" cy="3022600"/>
        </p:xfrm>
        <a:graphic>
          <a:graphicData uri="http://schemas.openxmlformats.org/presentationml/2006/ole">
            <mc:AlternateContent xmlns:mc="http://schemas.openxmlformats.org/markup-compatibility/2006">
              <mc:Choice xmlns:v="urn:schemas-microsoft-com:vml" Requires="v">
                <p:oleObj spid="_x0000_s117761" name="Equation" r:id="rId1" imgW="98145600" imgH="42672000" progId="Equation.DSMT4">
                  <p:embed/>
                </p:oleObj>
              </mc:Choice>
              <mc:Fallback>
                <p:oleObj name="Equation" r:id="rId1" imgW="98145600" imgH="42672000" progId="Equation.DSMT4">
                  <p:embed/>
                  <p:pic>
                    <p:nvPicPr>
                      <p:cNvPr id="0" name="图片 117760"/>
                      <p:cNvPicPr>
                        <a:picLocks noChangeAspect="1"/>
                      </p:cNvPicPr>
                      <p:nvPr/>
                    </p:nvPicPr>
                    <p:blipFill>
                      <a:blip r:embed="rId2"/>
                      <a:stretch>
                        <a:fillRect/>
                      </a:stretch>
                    </p:blipFill>
                    <p:spPr>
                      <a:xfrm>
                        <a:off x="779463" y="1774825"/>
                        <a:ext cx="7343775" cy="3022600"/>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52" name="Rectangle 8"/>
          <p:cNvSpPr>
            <a:spLocks noChangeArrowheads="1"/>
          </p:cNvSpPr>
          <p:nvPr/>
        </p:nvSpPr>
        <p:spPr bwMode="auto">
          <a:xfrm>
            <a:off x="766614" y="1485578"/>
            <a:ext cx="10175609"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dirty="0" smtClean="0">
                <a:solidFill>
                  <a:srgbClr val="FF0000"/>
                </a:solidFill>
              </a:rPr>
              <a:t>1.Ax=b,      A=QR,    </a:t>
            </a:r>
            <a:r>
              <a:rPr lang="en-US" altLang="zh-CN" dirty="0" err="1" smtClean="0">
                <a:solidFill>
                  <a:srgbClr val="FF0000"/>
                </a:solidFill>
              </a:rPr>
              <a:t>QRx</a:t>
            </a:r>
            <a:r>
              <a:rPr lang="en-US" altLang="zh-CN" dirty="0" smtClean="0">
                <a:solidFill>
                  <a:srgbClr val="FF0000"/>
                </a:solidFill>
              </a:rPr>
              <a:t>=b,        Rx=</a:t>
            </a:r>
            <a:r>
              <a:rPr lang="en-US" altLang="zh-CN" dirty="0" err="1" smtClean="0">
                <a:solidFill>
                  <a:srgbClr val="FF0000"/>
                </a:solidFill>
              </a:rPr>
              <a:t>Q</a:t>
            </a:r>
            <a:r>
              <a:rPr lang="en-US" altLang="zh-CN" baseline="30000" dirty="0" err="1" smtClean="0">
                <a:solidFill>
                  <a:srgbClr val="FF0000"/>
                </a:solidFill>
              </a:rPr>
              <a:t>T</a:t>
            </a:r>
            <a:r>
              <a:rPr lang="en-US" altLang="zh-CN" dirty="0" err="1" smtClean="0">
                <a:solidFill>
                  <a:srgbClr val="FF0000"/>
                </a:solidFill>
              </a:rPr>
              <a:t>b</a:t>
            </a:r>
            <a:r>
              <a:rPr lang="en-US" altLang="zh-CN" dirty="0" smtClean="0">
                <a:solidFill>
                  <a:srgbClr val="FF0000"/>
                </a:solidFill>
              </a:rPr>
              <a:t> </a:t>
            </a:r>
            <a:br>
              <a:rPr lang="zh-CN" altLang="en-US" dirty="0" smtClean="0">
                <a:solidFill>
                  <a:srgbClr val="FF0000"/>
                </a:solidFill>
              </a:rPr>
            </a:br>
            <a:r>
              <a:rPr lang="zh-CN" altLang="en-US" dirty="0" smtClean="0">
                <a:solidFill>
                  <a:srgbClr val="FF0000"/>
                </a:solidFill>
              </a:rPr>
              <a:t>因为</a:t>
            </a:r>
            <a:r>
              <a:rPr lang="en-US" altLang="zh-CN" dirty="0" smtClean="0">
                <a:solidFill>
                  <a:srgbClr val="FF0000"/>
                </a:solidFill>
              </a:rPr>
              <a:t>R</a:t>
            </a:r>
            <a:r>
              <a:rPr lang="zh-CN" altLang="en-US" dirty="0" smtClean="0">
                <a:solidFill>
                  <a:srgbClr val="FF0000"/>
                </a:solidFill>
              </a:rPr>
              <a:t>是上三角矩阵，因此很容易求得方程组的解</a:t>
            </a:r>
            <a:r>
              <a:rPr lang="en-US" altLang="zh-CN" dirty="0" smtClean="0">
                <a:solidFill>
                  <a:srgbClr val="FF0000"/>
                </a:solidFill>
              </a:rPr>
              <a:t>(</a:t>
            </a:r>
            <a:r>
              <a:rPr lang="zh-CN" altLang="en-US" dirty="0" smtClean="0">
                <a:solidFill>
                  <a:srgbClr val="FF0000"/>
                </a:solidFill>
              </a:rPr>
              <a:t>类似前面求解线性方程组的方法，直接可以读出方程的解，避免求逆矩阵，计算机求逆矩阵很困难</a:t>
            </a:r>
            <a:r>
              <a:rPr lang="en-US" altLang="zh-CN" dirty="0" smtClean="0">
                <a:solidFill>
                  <a:srgbClr val="FF0000"/>
                </a:solidFill>
              </a:rPr>
              <a:t>)</a:t>
            </a:r>
            <a:r>
              <a:rPr lang="zh-CN" altLang="en-US" dirty="0" smtClean="0">
                <a:solidFill>
                  <a:srgbClr val="FF0000"/>
                </a:solidFill>
              </a:rPr>
              <a:t>。</a:t>
            </a:r>
            <a:endParaRPr kumimoji="1" lang="zh-CN" altLang="en-US" dirty="0">
              <a:solidFill>
                <a:srgbClr val="FF0000"/>
              </a:solidFill>
            </a:endParaRPr>
          </a:p>
        </p:txBody>
      </p:sp>
      <p:sp>
        <p:nvSpPr>
          <p:cNvPr id="338954" name="Rectangle 10"/>
          <p:cNvSpPr>
            <a:spLocks noChangeArrowheads="1"/>
          </p:cNvSpPr>
          <p:nvPr/>
        </p:nvSpPr>
        <p:spPr bwMode="auto">
          <a:xfrm>
            <a:off x="912166" y="765353"/>
            <a:ext cx="9719544" cy="75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kumimoji="1" lang="en-US" altLang="zh-CN" dirty="0" smtClean="0">
                <a:solidFill>
                  <a:srgbClr val="0000FF"/>
                </a:solidFill>
              </a:rPr>
              <a:t>QR</a:t>
            </a:r>
            <a:r>
              <a:rPr kumimoji="1" lang="zh-CN" altLang="en-US" dirty="0" smtClean="0">
                <a:solidFill>
                  <a:srgbClr val="0000FF"/>
                </a:solidFill>
              </a:rPr>
              <a:t>分解应用：</a:t>
            </a:r>
            <a:r>
              <a:rPr kumimoji="1" lang="en-US" altLang="zh-CN" dirty="0" smtClean="0">
                <a:solidFill>
                  <a:srgbClr val="0000FF"/>
                </a:solidFill>
              </a:rPr>
              <a:t>1.</a:t>
            </a:r>
            <a:r>
              <a:rPr lang="zh-CN" altLang="en-US" b="1" dirty="0" smtClean="0"/>
              <a:t>线性方程组求解（避免求解逆矩阵），进而应用</a:t>
            </a:r>
            <a:r>
              <a:rPr lang="zh-CN" altLang="en-US" b="1" dirty="0" smtClean="0">
                <a:solidFill>
                  <a:srgbClr val="FF0000"/>
                </a:solidFill>
              </a:rPr>
              <a:t>最小二乘法（后面介绍）</a:t>
            </a:r>
            <a:endParaRPr kumimoji="1" lang="zh-CN" altLang="en-US" dirty="0">
              <a:solidFill>
                <a:srgbClr val="FF0000"/>
              </a:solidFill>
            </a:endParaRPr>
          </a:p>
        </p:txBody>
      </p:sp>
      <p:sp>
        <p:nvSpPr>
          <p:cNvPr id="10" name="Rectangle 10"/>
          <p:cNvSpPr>
            <a:spLocks noChangeArrowheads="1"/>
          </p:cNvSpPr>
          <p:nvPr/>
        </p:nvSpPr>
        <p:spPr bwMode="auto">
          <a:xfrm>
            <a:off x="768150" y="3213770"/>
            <a:ext cx="9719544" cy="75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kumimoji="1" lang="en-US" altLang="zh-CN" dirty="0" smtClean="0">
                <a:solidFill>
                  <a:srgbClr val="0000FF"/>
                </a:solidFill>
              </a:rPr>
              <a:t>QR</a:t>
            </a:r>
            <a:r>
              <a:rPr kumimoji="1" lang="zh-CN" altLang="en-US" dirty="0" smtClean="0">
                <a:solidFill>
                  <a:srgbClr val="0000FF"/>
                </a:solidFill>
              </a:rPr>
              <a:t>分解应用：</a:t>
            </a:r>
            <a:r>
              <a:rPr lang="en-US" altLang="zh-CN" b="1" dirty="0" smtClean="0"/>
              <a:t>QR</a:t>
            </a:r>
            <a:r>
              <a:rPr lang="zh-CN" altLang="en-US" b="1" dirty="0" smtClean="0"/>
              <a:t>分解结合</a:t>
            </a:r>
            <a:r>
              <a:rPr lang="en-US" altLang="zh-CN" b="1" dirty="0" smtClean="0"/>
              <a:t>SVD</a:t>
            </a:r>
            <a:r>
              <a:rPr lang="zh-CN" altLang="en-US" b="1" dirty="0" smtClean="0"/>
              <a:t>分解应用到主成分分析（</a:t>
            </a:r>
            <a:r>
              <a:rPr lang="en-US" altLang="zh-CN" b="1" dirty="0" smtClean="0"/>
              <a:t> PCA, </a:t>
            </a:r>
            <a:r>
              <a:rPr lang="zh-CN" altLang="en-US" b="1" dirty="0" smtClean="0"/>
              <a:t>），</a:t>
            </a:r>
            <a:r>
              <a:rPr lang="en-US" altLang="zh-CN" b="1" dirty="0" smtClean="0"/>
              <a:t>PCA</a:t>
            </a:r>
            <a:r>
              <a:rPr lang="zh-CN" altLang="en-US" b="1" dirty="0" smtClean="0"/>
              <a:t>再应用到人脸识别。</a:t>
            </a:r>
            <a:endParaRPr lang="zh-CN" altLang="en-US" b="1" dirty="0"/>
          </a:p>
        </p:txBody>
      </p:sp>
    </p:spTree>
  </p:cSld>
  <p:clrMapOvr>
    <a:masterClrMapping/>
  </p:clrMapOvr>
  <p:transition spd="slow">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52" name="Rectangle 8"/>
          <p:cNvSpPr>
            <a:spLocks noChangeArrowheads="1"/>
          </p:cNvSpPr>
          <p:nvPr/>
        </p:nvSpPr>
        <p:spPr bwMode="auto">
          <a:xfrm>
            <a:off x="1007402" y="3429791"/>
            <a:ext cx="10175609" cy="49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40000"/>
              </a:lnSpc>
            </a:pPr>
            <a:r>
              <a:rPr kumimoji="1" lang="zh-CN" altLang="en-US" dirty="0">
                <a:solidFill>
                  <a:srgbClr val="A50021"/>
                </a:solidFill>
              </a:rPr>
              <a:t>解答</a:t>
            </a:r>
            <a:r>
              <a:rPr kumimoji="1" lang="en-US" altLang="zh-CN" dirty="0" smtClean="0">
                <a:solidFill>
                  <a:srgbClr val="A50021"/>
                </a:solidFill>
              </a:rPr>
              <a:t>:</a:t>
            </a:r>
            <a:endParaRPr kumimoji="1" lang="zh-CN" altLang="en-US" dirty="0"/>
          </a:p>
        </p:txBody>
      </p:sp>
      <p:graphicFrame>
        <p:nvGraphicFramePr>
          <p:cNvPr id="338953" name="Object 9"/>
          <p:cNvGraphicFramePr>
            <a:graphicFrameLocks noChangeAspect="1"/>
          </p:cNvGraphicFramePr>
          <p:nvPr/>
        </p:nvGraphicFramePr>
        <p:xfrm>
          <a:off x="4558707" y="1413202"/>
          <a:ext cx="2975646" cy="1594219"/>
        </p:xfrm>
        <a:graphic>
          <a:graphicData uri="http://schemas.openxmlformats.org/presentationml/2006/ole">
            <mc:AlternateContent xmlns:mc="http://schemas.openxmlformats.org/markup-compatibility/2006">
              <mc:Choice xmlns:v="urn:schemas-microsoft-com:vml" Requires="v">
                <p:oleObj spid="_x0000_s118785" name="公式" r:id="rId1" imgW="23469600" imgH="16764000" progId="">
                  <p:embed/>
                </p:oleObj>
              </mc:Choice>
              <mc:Fallback>
                <p:oleObj name="公式" r:id="rId1" imgW="23469600" imgH="16764000" progId="">
                  <p:embed/>
                  <p:pic>
                    <p:nvPicPr>
                      <p:cNvPr id="0" name="图片 118784"/>
                      <p:cNvPicPr>
                        <a:picLocks noChangeAspect="1"/>
                      </p:cNvPicPr>
                      <p:nvPr/>
                    </p:nvPicPr>
                    <p:blipFill>
                      <a:blip r:embed="rId2"/>
                      <a:stretch>
                        <a:fillRect/>
                      </a:stretch>
                    </p:blipFill>
                    <p:spPr>
                      <a:xfrm>
                        <a:off x="4558707" y="1413202"/>
                        <a:ext cx="2975646" cy="1594219"/>
                      </a:xfrm>
                      <a:prstGeom prst="rect">
                        <a:avLst/>
                      </a:prstGeom>
                      <a:noFill/>
                      <a:ln w="9525">
                        <a:noFill/>
                      </a:ln>
                    </p:spPr>
                  </p:pic>
                </p:oleObj>
              </mc:Fallback>
            </mc:AlternateContent>
          </a:graphicData>
        </a:graphic>
      </p:graphicFrame>
      <p:sp>
        <p:nvSpPr>
          <p:cNvPr id="338954" name="Rectangle 10"/>
          <p:cNvSpPr>
            <a:spLocks noChangeArrowheads="1"/>
          </p:cNvSpPr>
          <p:nvPr/>
        </p:nvSpPr>
        <p:spPr bwMode="auto">
          <a:xfrm>
            <a:off x="912166" y="765353"/>
            <a:ext cx="4722662"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kumimoji="1" lang="zh-CN" altLang="en-US" dirty="0" smtClean="0">
                <a:solidFill>
                  <a:srgbClr val="0000FF"/>
                </a:solidFill>
              </a:rPr>
              <a:t>课后练习</a:t>
            </a:r>
            <a:r>
              <a:rPr kumimoji="1" lang="en-US" altLang="zh-CN" dirty="0">
                <a:solidFill>
                  <a:srgbClr val="0000FF"/>
                </a:solidFill>
              </a:rPr>
              <a:t>:</a:t>
            </a:r>
            <a:r>
              <a:rPr kumimoji="1" lang="en-US" altLang="zh-CN" dirty="0"/>
              <a:t>  </a:t>
            </a:r>
            <a:r>
              <a:rPr kumimoji="1" lang="zh-CN" altLang="en-US" dirty="0"/>
              <a:t>求下列矩阵的正交三角分解</a:t>
            </a:r>
            <a:endParaRPr kumimoji="1" lang="zh-CN" altLang="en-US" dirty="0"/>
          </a:p>
        </p:txBody>
      </p:sp>
      <p:sp>
        <p:nvSpPr>
          <p:cNvPr id="338957" name="Text Box 13"/>
          <p:cNvSpPr txBox="1">
            <a:spLocks noChangeArrowheads="1"/>
          </p:cNvSpPr>
          <p:nvPr/>
        </p:nvSpPr>
        <p:spPr bwMode="auto">
          <a:xfrm>
            <a:off x="1774726" y="3509305"/>
            <a:ext cx="10751267"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dirty="0"/>
              <a:t>        </a:t>
            </a:r>
            <a:r>
              <a:rPr lang="zh-CN" altLang="en-US" dirty="0"/>
              <a:t>重复例题的步骤</a:t>
            </a:r>
            <a:r>
              <a:rPr lang="en-US" altLang="zh-CN" dirty="0"/>
              <a:t>,</a:t>
            </a:r>
            <a:r>
              <a:rPr lang="zh-CN" altLang="en-US" dirty="0"/>
              <a:t>即得结果</a:t>
            </a:r>
            <a:endParaRPr lang="zh-CN" altLang="en-US" dirty="0"/>
          </a:p>
        </p:txBody>
      </p:sp>
    </p:spTree>
  </p:cSld>
  <p:clrMapOvr>
    <a:masterClrMapping/>
  </p:clrMapOvr>
  <p:transition spd="slow">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t>SVD</a:t>
            </a:r>
            <a:endParaRPr lang="en-US" altLang="zh-CN"/>
          </a:p>
        </p:txBody>
      </p:sp>
      <p:sp>
        <p:nvSpPr>
          <p:cNvPr id="6" name="内容占位符 4"/>
          <p:cNvSpPr/>
          <p:nvPr/>
        </p:nvSpPr>
        <p:spPr>
          <a:xfrm>
            <a:off x="494030" y="1130300"/>
            <a:ext cx="10908665" cy="52476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奇异值分解</a:t>
            </a:r>
            <a:r>
              <a:rPr lang="en-US" altLang="zh-CN" dirty="0">
                <a:sym typeface="+mn-ea"/>
              </a:rPr>
              <a:t>(Singular Value Decomposition)</a:t>
            </a:r>
            <a:r>
              <a:rPr lang="zh-CN" altLang="en-US" dirty="0">
                <a:sym typeface="+mn-ea"/>
              </a:rPr>
              <a:t>是一种重要的矩阵分解方法，可以看作是对称方阵在任意矩阵上的推广。</a:t>
            </a:r>
            <a:endParaRPr lang="zh-CN" altLang="en-US" dirty="0">
              <a:sym typeface="+mn-ea"/>
            </a:endParaRPr>
          </a:p>
          <a:p>
            <a:pPr>
              <a:lnSpc>
                <a:spcPct val="150000"/>
              </a:lnSpc>
            </a:pPr>
            <a:r>
              <a:rPr lang="zh-CN" altLang="en-US" dirty="0">
                <a:sym typeface="+mn-ea"/>
              </a:rPr>
              <a:t> 假设</a:t>
            </a:r>
            <a:r>
              <a:rPr lang="en-US" altLang="zh-CN" dirty="0">
                <a:sym typeface="+mn-ea"/>
              </a:rPr>
              <a:t>A</a:t>
            </a:r>
            <a:r>
              <a:rPr lang="zh-CN" altLang="en-US" dirty="0">
                <a:sym typeface="+mn-ea"/>
              </a:rPr>
              <a:t>为一个</a:t>
            </a:r>
            <a:r>
              <a:rPr lang="en-US" altLang="zh-CN" dirty="0">
                <a:sym typeface="+mn-ea"/>
              </a:rPr>
              <a:t>m*n</a:t>
            </a:r>
            <a:r>
              <a:rPr lang="zh-CN" altLang="en-US" dirty="0">
                <a:sym typeface="+mn-ea"/>
              </a:rPr>
              <a:t>阶实矩阵，则存在一个分解使得：</a:t>
            </a:r>
            <a:endParaRPr lang="zh-CN" altLang="en-US" dirty="0">
              <a:sym typeface="+mn-ea"/>
            </a:endParaRPr>
          </a:p>
          <a:p>
            <a:pPr>
              <a:lnSpc>
                <a:spcPct val="150000"/>
              </a:lnSpc>
            </a:pPr>
            <a:endParaRPr lang="zh-CN" altLang="en-US" dirty="0">
              <a:sym typeface="+mn-ea"/>
            </a:endParaRPr>
          </a:p>
          <a:p>
            <a:pPr lvl="1">
              <a:lnSpc>
                <a:spcPct val="150000"/>
              </a:lnSpc>
            </a:pPr>
            <a:r>
              <a:rPr lang="zh-CN" altLang="en-US" sz="2400" dirty="0">
                <a:sym typeface="+mn-ea"/>
              </a:rPr>
              <a:t> 通常将奇异值由大到小排列，这样Σ便能由</a:t>
            </a:r>
            <a:r>
              <a:rPr lang="en-US" altLang="zh-CN" sz="2400" dirty="0">
                <a:sym typeface="+mn-ea"/>
              </a:rPr>
              <a:t>A</a:t>
            </a:r>
            <a:r>
              <a:rPr lang="zh-CN" altLang="en-US" sz="2400" dirty="0">
                <a:sym typeface="+mn-ea"/>
              </a:rPr>
              <a:t>唯一确定了。</a:t>
            </a:r>
            <a:endParaRPr lang="zh-CN" altLang="en-US" sz="2400" dirty="0">
              <a:sym typeface="+mn-ea"/>
            </a:endParaRPr>
          </a:p>
          <a:p>
            <a:pPr>
              <a:lnSpc>
                <a:spcPct val="150000"/>
              </a:lnSpc>
            </a:pPr>
            <a:r>
              <a:rPr lang="zh-CN" altLang="en-US" dirty="0">
                <a:sym typeface="+mn-ea"/>
              </a:rPr>
              <a:t> 与特征值、特征向量的概念相对应，则：</a:t>
            </a:r>
            <a:endParaRPr lang="zh-CN" altLang="en-US" dirty="0">
              <a:sym typeface="+mn-ea"/>
            </a:endParaRPr>
          </a:p>
          <a:p>
            <a:pPr lvl="1">
              <a:lnSpc>
                <a:spcPct val="150000"/>
              </a:lnSpc>
            </a:pPr>
            <a:r>
              <a:rPr lang="zh-CN" altLang="en-US" dirty="0">
                <a:sym typeface="+mn-ea"/>
              </a:rPr>
              <a:t> Σ对角线上的元素称为矩阵</a:t>
            </a:r>
            <a:r>
              <a:rPr lang="en-US" altLang="zh-CN" dirty="0">
                <a:sym typeface="+mn-ea"/>
              </a:rPr>
              <a:t>A</a:t>
            </a:r>
            <a:r>
              <a:rPr lang="zh-CN" altLang="en-US" dirty="0">
                <a:sym typeface="+mn-ea"/>
              </a:rPr>
              <a:t>的奇异值</a:t>
            </a:r>
            <a:endParaRPr lang="zh-CN" altLang="en-US" dirty="0">
              <a:sym typeface="+mn-ea"/>
            </a:endParaRPr>
          </a:p>
          <a:p>
            <a:pPr lvl="1">
              <a:lnSpc>
                <a:spcPct val="150000"/>
              </a:lnSpc>
            </a:pPr>
            <a:r>
              <a:rPr lang="zh-CN" altLang="en-US" dirty="0">
                <a:sym typeface="+mn-ea"/>
              </a:rPr>
              <a:t> </a:t>
            </a:r>
            <a:r>
              <a:rPr lang="en-US" altLang="zh-CN" dirty="0">
                <a:sym typeface="+mn-ea"/>
              </a:rPr>
              <a:t>U</a:t>
            </a:r>
            <a:r>
              <a:rPr lang="zh-CN" altLang="en-US" dirty="0">
                <a:sym typeface="+mn-ea"/>
              </a:rPr>
              <a:t>和</a:t>
            </a:r>
            <a:r>
              <a:rPr lang="en-US" altLang="zh-CN" dirty="0">
                <a:sym typeface="+mn-ea"/>
              </a:rPr>
              <a:t>V</a:t>
            </a:r>
            <a:r>
              <a:rPr lang="zh-CN" altLang="en-US" dirty="0">
                <a:sym typeface="+mn-ea"/>
              </a:rPr>
              <a:t>称为</a:t>
            </a:r>
            <a:r>
              <a:rPr lang="en-US" altLang="zh-CN" dirty="0">
                <a:sym typeface="+mn-ea"/>
              </a:rPr>
              <a:t>A</a:t>
            </a:r>
            <a:r>
              <a:rPr lang="zh-CN" altLang="en-US" dirty="0">
                <a:sym typeface="+mn-ea"/>
              </a:rPr>
              <a:t>的左</a:t>
            </a:r>
            <a:r>
              <a:rPr lang="en-US" altLang="zh-CN" dirty="0">
                <a:sym typeface="+mn-ea"/>
              </a:rPr>
              <a:t>/</a:t>
            </a:r>
            <a:r>
              <a:rPr lang="zh-CN" altLang="en-US" dirty="0">
                <a:sym typeface="+mn-ea"/>
              </a:rPr>
              <a:t>右奇异向量矩阵</a:t>
            </a:r>
            <a:endParaRPr lang="zh-CN" altLang="en-US" dirty="0">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19809" name="" r:id="rId4" imgW="2743200" imgH="5181600" progId="">
                  <p:embed/>
                </p:oleObj>
              </mc:Choice>
              <mc:Fallback>
                <p:oleObj name="" r:id="rId4" imgW="2743200" imgH="5181600" progId="">
                  <p:embed/>
                  <p:pic>
                    <p:nvPicPr>
                      <p:cNvPr id="0" name="图片 119808"/>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3395345" y="3155315"/>
          <a:ext cx="4090035" cy="802005"/>
        </p:xfrm>
        <a:graphic>
          <a:graphicData uri="http://schemas.openxmlformats.org/presentationml/2006/ole">
            <mc:AlternateContent xmlns:mc="http://schemas.openxmlformats.org/markup-compatibility/2006">
              <mc:Choice xmlns:v="urn:schemas-microsoft-com:vml" Requires="v">
                <p:oleObj spid="_x0000_s119810" name="" r:id="rId6" imgW="31089600" imgH="6096000" progId="">
                  <p:embed/>
                </p:oleObj>
              </mc:Choice>
              <mc:Fallback>
                <p:oleObj name="" r:id="rId6" imgW="31089600" imgH="6096000" progId="">
                  <p:embed/>
                  <p:pic>
                    <p:nvPicPr>
                      <p:cNvPr id="0" name="图片 119809"/>
                      <p:cNvPicPr>
                        <a:picLocks noChangeAspect="1"/>
                      </p:cNvPicPr>
                      <p:nvPr/>
                    </p:nvPicPr>
                    <p:blipFill>
                      <a:blip r:embed="rId7"/>
                      <a:stretch>
                        <a:fillRect/>
                      </a:stretch>
                    </p:blipFill>
                    <p:spPr>
                      <a:xfrm>
                        <a:off x="3395345" y="3155315"/>
                        <a:ext cx="4090035" cy="80200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单位矩阵</a:t>
            </a:r>
            <a:endParaRPr lang="zh-CN" altLang="en-US"/>
          </a:p>
        </p:txBody>
      </p:sp>
      <p:pic>
        <p:nvPicPr>
          <p:cNvPr id="4" name="图片 3"/>
          <p:cNvPicPr>
            <a:picLocks noChangeAspect="1"/>
          </p:cNvPicPr>
          <p:nvPr/>
        </p:nvPicPr>
        <p:blipFill>
          <a:blip r:embed="rId1" cstate="print"/>
          <a:stretch>
            <a:fillRect/>
          </a:stretch>
        </p:blipFill>
        <p:spPr>
          <a:xfrm>
            <a:off x="575945" y="953770"/>
            <a:ext cx="11038205" cy="4952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990750" y="837506"/>
            <a:ext cx="7822182" cy="990829"/>
          </a:xfrm>
        </p:spPr>
        <p:txBody>
          <a:bodyPr/>
          <a:lstStyle/>
          <a:p>
            <a:r>
              <a:rPr lang="zh-CN" altLang="en-US" sz="4800" b="1" dirty="0" smtClean="0">
                <a:solidFill>
                  <a:srgbClr val="0000FF"/>
                </a:solidFill>
                <a:latin typeface="隶书" panose="02010509060101010101" pitchFamily="49" charset="-122"/>
                <a:ea typeface="隶书" panose="02010509060101010101" pitchFamily="49" charset="-122"/>
              </a:rPr>
              <a:t>  </a:t>
            </a:r>
            <a:r>
              <a:rPr lang="zh-CN" altLang="en-US" sz="4800" b="1" dirty="0">
                <a:solidFill>
                  <a:srgbClr val="0000FF"/>
                </a:solidFill>
                <a:latin typeface="隶书" panose="02010509060101010101" pitchFamily="49" charset="-122"/>
                <a:ea typeface="隶书" panose="02010509060101010101" pitchFamily="49" charset="-122"/>
              </a:rPr>
              <a:t>奇异值分解</a:t>
            </a:r>
            <a:endParaRPr lang="zh-CN" altLang="en-US" sz="4800" b="1" dirty="0">
              <a:solidFill>
                <a:srgbClr val="0000FF"/>
              </a:solidFill>
              <a:latin typeface="隶书" panose="02010509060101010101" pitchFamily="49" charset="-122"/>
              <a:ea typeface="隶书" panose="02010509060101010101" pitchFamily="49" charset="-122"/>
            </a:endParaRPr>
          </a:p>
        </p:txBody>
      </p:sp>
      <p:sp>
        <p:nvSpPr>
          <p:cNvPr id="2051" name="Rectangle 3"/>
          <p:cNvSpPr>
            <a:spLocks noGrp="1" noChangeArrowheads="1"/>
          </p:cNvSpPr>
          <p:nvPr>
            <p:ph type="subTitle" idx="1"/>
          </p:nvPr>
        </p:nvSpPr>
        <p:spPr>
          <a:xfrm>
            <a:off x="766614" y="1989634"/>
            <a:ext cx="10009111" cy="3672407"/>
          </a:xfrm>
        </p:spPr>
        <p:txBody>
          <a:bodyPr>
            <a:normAutofit/>
          </a:bodyPr>
          <a:lstStyle/>
          <a:p>
            <a:pPr algn="l"/>
            <a:r>
              <a:rPr lang="zh-CN" altLang="en-US" sz="3300" b="1" dirty="0" smtClean="0">
                <a:solidFill>
                  <a:schemeClr val="tx1"/>
                </a:solidFill>
                <a:latin typeface="楷体_GB2312" panose="02010609030101010101" pitchFamily="49" charset="-122"/>
                <a:ea typeface="楷体_GB2312" panose="02010609030101010101" pitchFamily="49" charset="-122"/>
              </a:rPr>
              <a:t>        </a:t>
            </a:r>
            <a:r>
              <a:rPr lang="zh-CN" altLang="en-US" sz="2600" b="1" dirty="0" smtClean="0">
                <a:solidFill>
                  <a:schemeClr val="tx1"/>
                </a:solidFill>
                <a:latin typeface="楷体_GB2312" panose="02010609030101010101" pitchFamily="49" charset="-122"/>
                <a:ea typeface="楷体_GB2312" panose="02010609030101010101" pitchFamily="49" charset="-122"/>
              </a:rPr>
              <a:t>奇异值分解</a:t>
            </a:r>
            <a:r>
              <a:rPr lang="zh-CN" altLang="en-US" sz="2600" b="1" dirty="0">
                <a:solidFill>
                  <a:schemeClr val="tx1"/>
                </a:solidFill>
                <a:latin typeface="楷体_GB2312" panose="02010609030101010101" pitchFamily="49" charset="-122"/>
                <a:ea typeface="楷体_GB2312" panose="02010609030101010101" pitchFamily="49" charset="-122"/>
              </a:rPr>
              <a:t>是一个有着很明显的物理意义的一种方法，它可以将一个比较复杂的矩阵用更小更简单的几个子矩阵的相乘来表示，这些小矩阵描述的是矩阵的重要的特性</a:t>
            </a:r>
            <a:r>
              <a:rPr lang="zh-CN" altLang="en-US" sz="2600" b="1" dirty="0" smtClean="0">
                <a:solidFill>
                  <a:schemeClr val="tx1"/>
                </a:solidFill>
                <a:latin typeface="楷体_GB2312" panose="02010609030101010101" pitchFamily="49" charset="-122"/>
                <a:ea typeface="楷体_GB2312" panose="02010609030101010101" pitchFamily="49" charset="-122"/>
              </a:rPr>
              <a:t>。例如，在人脸识别中，描述一个人，</a:t>
            </a:r>
            <a:r>
              <a:rPr lang="zh-CN" altLang="en-US" sz="2600" b="1" dirty="0">
                <a:solidFill>
                  <a:schemeClr val="tx1"/>
                </a:solidFill>
                <a:latin typeface="楷体_GB2312" panose="02010609030101010101" pitchFamily="49" charset="-122"/>
                <a:ea typeface="楷体_GB2312" panose="02010609030101010101" pitchFamily="49" charset="-122"/>
              </a:rPr>
              <a:t>给别人描述说这个人长得浓眉大眼，方脸，络腮胡，而且带个黑框的眼镜，这样寥寥的几个特征，就让别人脑海里面就有一个较为清楚的认识，实际上，人脸上的特征是有着无数种的，之所以能这么描述，是因为人天生就有着非常好的抽取重要特征的能力，让机器学会抽取重要的特征，</a:t>
            </a:r>
            <a:r>
              <a:rPr lang="en-US" altLang="zh-CN" sz="2600" b="1" dirty="0">
                <a:solidFill>
                  <a:schemeClr val="tx1"/>
                </a:solidFill>
                <a:latin typeface="楷体_GB2312" panose="02010609030101010101" pitchFamily="49" charset="-122"/>
                <a:ea typeface="楷体_GB2312" panose="02010609030101010101" pitchFamily="49" charset="-122"/>
              </a:rPr>
              <a:t>SVD</a:t>
            </a:r>
            <a:r>
              <a:rPr lang="zh-CN" altLang="en-US" sz="2600" b="1" dirty="0">
                <a:solidFill>
                  <a:schemeClr val="tx1"/>
                </a:solidFill>
                <a:latin typeface="楷体_GB2312" panose="02010609030101010101" pitchFamily="49" charset="-122"/>
                <a:ea typeface="楷体_GB2312" panose="02010609030101010101" pitchFamily="49" charset="-122"/>
              </a:rPr>
              <a:t>是一个重要的方法。</a:t>
            </a:r>
            <a:endParaRPr lang="zh-CN" altLang="en-US" sz="2600" b="1" dirty="0">
              <a:solidFill>
                <a:schemeClr val="tx1"/>
              </a:solidFill>
              <a:latin typeface="楷体_GB2312" panose="02010609030101010101" pitchFamily="49" charset="-122"/>
              <a:ea typeface="楷体_GB2312" panose="02010609030101010101" pitchFamily="49" charset="-122"/>
            </a:endParaRPr>
          </a:p>
        </p:txBody>
      </p:sp>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026"/>
          <p:cNvSpPr txBox="1">
            <a:spLocks noChangeArrowheads="1"/>
          </p:cNvSpPr>
          <p:nvPr/>
        </p:nvSpPr>
        <p:spPr bwMode="auto">
          <a:xfrm>
            <a:off x="1473008" y="351773"/>
            <a:ext cx="579044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solidFill>
                  <a:srgbClr val="0000FF"/>
                </a:solidFill>
                <a:latin typeface="楷体_GB2312" panose="02010609030101010101" pitchFamily="49" charset="-122"/>
                <a:ea typeface="楷体_GB2312" panose="02010609030101010101" pitchFamily="49" charset="-122"/>
              </a:rPr>
              <a:t>矩阵的等价标准型</a:t>
            </a:r>
            <a:endParaRPr lang="zh-CN" altLang="en-US" dirty="0">
              <a:solidFill>
                <a:srgbClr val="0000FF"/>
              </a:solidFill>
              <a:latin typeface="楷体_GB2312" panose="02010609030101010101" pitchFamily="49" charset="-122"/>
              <a:ea typeface="楷体_GB2312" panose="02010609030101010101" pitchFamily="49" charset="-122"/>
            </a:endParaRPr>
          </a:p>
        </p:txBody>
      </p:sp>
      <p:grpSp>
        <p:nvGrpSpPr>
          <p:cNvPr id="34835" name="Group 1043"/>
          <p:cNvGrpSpPr/>
          <p:nvPr/>
        </p:nvGrpSpPr>
        <p:grpSpPr bwMode="auto">
          <a:xfrm>
            <a:off x="507934" y="1052755"/>
            <a:ext cx="4256065" cy="452542"/>
            <a:chOff x="240" y="663"/>
            <a:chExt cx="2011" cy="285"/>
          </a:xfrm>
        </p:grpSpPr>
        <p:sp>
          <p:nvSpPr>
            <p:cNvPr id="34819" name="Text Box 1027"/>
            <p:cNvSpPr txBox="1">
              <a:spLocks noChangeArrowheads="1"/>
            </p:cNvSpPr>
            <p:nvPr/>
          </p:nvSpPr>
          <p:spPr bwMode="auto">
            <a:xfrm>
              <a:off x="240" y="672"/>
              <a:ext cx="182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rgbClr val="0000FF"/>
                  </a:solidFill>
                  <a:ea typeface="楷体_GB2312" panose="02010609030101010101" pitchFamily="49" charset="-122"/>
                </a:rPr>
                <a:t>定理</a:t>
              </a:r>
              <a:r>
                <a:rPr lang="zh-CN" altLang="en-US">
                  <a:ea typeface="楷体_GB2312" panose="02010609030101010101" pitchFamily="49" charset="-122"/>
                </a:rPr>
                <a:t>：设</a:t>
              </a:r>
              <a:endParaRPr lang="zh-CN" altLang="en-US">
                <a:ea typeface="楷体_GB2312" panose="02010609030101010101" pitchFamily="49" charset="-122"/>
              </a:endParaRPr>
            </a:p>
          </p:txBody>
        </p:sp>
        <p:graphicFrame>
          <p:nvGraphicFramePr>
            <p:cNvPr id="34821" name="Object 1029"/>
            <p:cNvGraphicFramePr>
              <a:graphicFrameLocks noChangeAspect="1"/>
            </p:cNvGraphicFramePr>
            <p:nvPr/>
          </p:nvGraphicFramePr>
          <p:xfrm>
            <a:off x="907" y="663"/>
            <a:ext cx="1344" cy="285"/>
          </p:xfrm>
          <a:graphic>
            <a:graphicData uri="http://schemas.openxmlformats.org/presentationml/2006/ole">
              <mc:AlternateContent xmlns:mc="http://schemas.openxmlformats.org/markup-compatibility/2006">
                <mc:Choice xmlns:v="urn:schemas-microsoft-com:vml" Requires="v">
                  <p:oleObj spid="_x0000_s120833" name="Equation" r:id="rId1" imgW="40233600" imgH="8534400" progId="">
                    <p:embed/>
                  </p:oleObj>
                </mc:Choice>
                <mc:Fallback>
                  <p:oleObj name="Equation" r:id="rId1" imgW="40233600" imgH="8534400" progId="">
                    <p:embed/>
                    <p:pic>
                      <p:nvPicPr>
                        <p:cNvPr id="0" name="图片 120832"/>
                        <p:cNvPicPr>
                          <a:picLocks noChangeAspect="1"/>
                        </p:cNvPicPr>
                        <p:nvPr/>
                      </p:nvPicPr>
                      <p:blipFill>
                        <a:blip r:embed="rId2"/>
                        <a:stretch>
                          <a:fillRect/>
                        </a:stretch>
                      </p:blipFill>
                      <p:spPr>
                        <a:xfrm>
                          <a:off x="907" y="663"/>
                          <a:ext cx="1344" cy="285"/>
                        </a:xfrm>
                        <a:prstGeom prst="rect">
                          <a:avLst/>
                        </a:prstGeom>
                        <a:noFill/>
                        <a:ln w="9525">
                          <a:noFill/>
                        </a:ln>
                      </p:spPr>
                    </p:pic>
                  </p:oleObj>
                </mc:Fallback>
              </mc:AlternateContent>
            </a:graphicData>
          </a:graphic>
        </p:graphicFrame>
      </p:grpSp>
      <p:grpSp>
        <p:nvGrpSpPr>
          <p:cNvPr id="34836" name="Group 1044"/>
          <p:cNvGrpSpPr/>
          <p:nvPr/>
        </p:nvGrpSpPr>
        <p:grpSpPr bwMode="auto">
          <a:xfrm>
            <a:off x="5384100" y="1079747"/>
            <a:ext cx="4057122" cy="470008"/>
            <a:chOff x="2592" y="764"/>
            <a:chExt cx="1917" cy="296"/>
          </a:xfrm>
        </p:grpSpPr>
        <p:sp>
          <p:nvSpPr>
            <p:cNvPr id="34822" name="Text Box 1030"/>
            <p:cNvSpPr txBox="1">
              <a:spLocks noChangeArrowheads="1"/>
            </p:cNvSpPr>
            <p:nvPr/>
          </p:nvSpPr>
          <p:spPr bwMode="auto">
            <a:xfrm>
              <a:off x="2592" y="781"/>
              <a:ext cx="134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ea typeface="楷体_GB2312" panose="02010609030101010101" pitchFamily="49" charset="-122"/>
                </a:rPr>
                <a:t>则存在</a:t>
              </a:r>
              <a:endParaRPr lang="zh-CN" altLang="en-US" dirty="0">
                <a:ea typeface="楷体_GB2312" panose="02010609030101010101" pitchFamily="49" charset="-122"/>
              </a:endParaRPr>
            </a:p>
          </p:txBody>
        </p:sp>
        <p:graphicFrame>
          <p:nvGraphicFramePr>
            <p:cNvPr id="34823" name="Object 1031"/>
            <p:cNvGraphicFramePr>
              <a:graphicFrameLocks noChangeAspect="1"/>
            </p:cNvGraphicFramePr>
            <p:nvPr/>
          </p:nvGraphicFramePr>
          <p:xfrm>
            <a:off x="3038" y="764"/>
            <a:ext cx="1471" cy="296"/>
          </p:xfrm>
          <a:graphic>
            <a:graphicData uri="http://schemas.openxmlformats.org/presentationml/2006/ole">
              <mc:AlternateContent xmlns:mc="http://schemas.openxmlformats.org/markup-compatibility/2006">
                <mc:Choice xmlns:v="urn:schemas-microsoft-com:vml" Requires="v">
                  <p:oleObj spid="_x0000_s120834" name="Equation" r:id="rId3" imgW="28651200" imgH="5791200" progId="Equation.DSMT4">
                    <p:embed/>
                  </p:oleObj>
                </mc:Choice>
                <mc:Fallback>
                  <p:oleObj name="Equation" r:id="rId3" imgW="28651200" imgH="5791200" progId="Equation.DSMT4">
                    <p:embed/>
                    <p:pic>
                      <p:nvPicPr>
                        <p:cNvPr id="0" name="图片 120833"/>
                        <p:cNvPicPr>
                          <a:picLocks noChangeAspect="1"/>
                        </p:cNvPicPr>
                        <p:nvPr/>
                      </p:nvPicPr>
                      <p:blipFill>
                        <a:blip r:embed="rId4"/>
                        <a:stretch>
                          <a:fillRect/>
                        </a:stretch>
                      </p:blipFill>
                      <p:spPr>
                        <a:xfrm>
                          <a:off x="3038" y="764"/>
                          <a:ext cx="1471" cy="296"/>
                        </a:xfrm>
                        <a:prstGeom prst="rect">
                          <a:avLst/>
                        </a:prstGeom>
                        <a:noFill/>
                        <a:ln w="9525">
                          <a:noFill/>
                        </a:ln>
                      </p:spPr>
                    </p:pic>
                  </p:oleObj>
                </mc:Fallback>
              </mc:AlternateContent>
            </a:graphicData>
          </a:graphic>
        </p:graphicFrame>
      </p:grpSp>
      <p:sp>
        <p:nvSpPr>
          <p:cNvPr id="34825" name="Text Box 1033"/>
          <p:cNvSpPr txBox="1">
            <a:spLocks noChangeArrowheads="1"/>
          </p:cNvSpPr>
          <p:nvPr/>
        </p:nvSpPr>
        <p:spPr bwMode="auto">
          <a:xfrm>
            <a:off x="9773704" y="1089685"/>
            <a:ext cx="1422215"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ea typeface="楷体_GB2312" panose="02010609030101010101" pitchFamily="49" charset="-122"/>
              </a:rPr>
              <a:t>使得</a:t>
            </a:r>
            <a:endParaRPr lang="zh-CN" altLang="en-US">
              <a:ea typeface="楷体_GB2312" panose="02010609030101010101" pitchFamily="49" charset="-122"/>
            </a:endParaRPr>
          </a:p>
        </p:txBody>
      </p:sp>
      <p:graphicFrame>
        <p:nvGraphicFramePr>
          <p:cNvPr id="34826" name="Object 1034"/>
          <p:cNvGraphicFramePr>
            <a:graphicFrameLocks noChangeAspect="1"/>
          </p:cNvGraphicFramePr>
          <p:nvPr/>
        </p:nvGraphicFramePr>
        <p:xfrm>
          <a:off x="2133322" y="1829224"/>
          <a:ext cx="2641256" cy="895557"/>
        </p:xfrm>
        <a:graphic>
          <a:graphicData uri="http://schemas.openxmlformats.org/presentationml/2006/ole">
            <mc:AlternateContent xmlns:mc="http://schemas.openxmlformats.org/markup-compatibility/2006">
              <mc:Choice xmlns:v="urn:schemas-microsoft-com:vml" Requires="v">
                <p:oleObj spid="_x0000_s120835" name="Equation" r:id="rId5" imgW="37795200" imgH="17068800" progId="">
                  <p:embed/>
                </p:oleObj>
              </mc:Choice>
              <mc:Fallback>
                <p:oleObj name="Equation" r:id="rId5" imgW="37795200" imgH="17068800" progId="">
                  <p:embed/>
                  <p:pic>
                    <p:nvPicPr>
                      <p:cNvPr id="0" name="图片 120834"/>
                      <p:cNvPicPr>
                        <a:picLocks noChangeAspect="1"/>
                      </p:cNvPicPr>
                      <p:nvPr/>
                    </p:nvPicPr>
                    <p:blipFill>
                      <a:blip r:embed="rId6"/>
                      <a:stretch>
                        <a:fillRect/>
                      </a:stretch>
                    </p:blipFill>
                    <p:spPr>
                      <a:xfrm>
                        <a:off x="2133322" y="1829224"/>
                        <a:ext cx="2641256" cy="895557"/>
                      </a:xfrm>
                      <a:prstGeom prst="rect">
                        <a:avLst/>
                      </a:prstGeom>
                      <a:noFill/>
                      <a:ln w="9525">
                        <a:noFill/>
                      </a:ln>
                    </p:spPr>
                  </p:pic>
                </p:oleObj>
              </mc:Fallback>
            </mc:AlternateContent>
          </a:graphicData>
        </a:graphic>
      </p:graphicFrame>
      <p:sp>
        <p:nvSpPr>
          <p:cNvPr id="34827" name="Text Box 1035"/>
          <p:cNvSpPr txBox="1">
            <a:spLocks noChangeArrowheads="1"/>
          </p:cNvSpPr>
          <p:nvPr/>
        </p:nvSpPr>
        <p:spPr bwMode="auto">
          <a:xfrm>
            <a:off x="5028546" y="1905442"/>
            <a:ext cx="6399967"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latin typeface="楷体_GB2312" panose="02010609030101010101" pitchFamily="49" charset="-122"/>
                <a:ea typeface="楷体_GB2312" panose="02010609030101010101" pitchFamily="49" charset="-122"/>
              </a:rPr>
              <a:t>该式</a:t>
            </a:r>
            <a:r>
              <a:rPr lang="zh-CN" altLang="en-US" dirty="0" smtClean="0">
                <a:latin typeface="楷体_GB2312" panose="02010609030101010101" pitchFamily="49" charset="-122"/>
                <a:ea typeface="楷体_GB2312" panose="02010609030101010101" pitchFamily="49" charset="-122"/>
              </a:rPr>
              <a:t>称为原矩阵</a:t>
            </a:r>
            <a:r>
              <a:rPr lang="en-US" altLang="zh-CN" dirty="0" smtClean="0">
                <a:latin typeface="黑体" panose="02010609060101010101" pitchFamily="49" charset="-122"/>
                <a:ea typeface="黑体" panose="02010609060101010101" pitchFamily="49" charset="-122"/>
              </a:rPr>
              <a:t>A</a:t>
            </a:r>
            <a:r>
              <a:rPr lang="zh-CN" altLang="en-US" dirty="0" smtClean="0">
                <a:latin typeface="楷体_GB2312" panose="02010609030101010101" pitchFamily="49" charset="-122"/>
                <a:ea typeface="楷体_GB2312" panose="02010609030101010101" pitchFamily="49" charset="-122"/>
              </a:rPr>
              <a:t>的等价</a:t>
            </a:r>
            <a:r>
              <a:rPr lang="zh-CN" altLang="en-US" dirty="0">
                <a:latin typeface="楷体_GB2312" panose="02010609030101010101" pitchFamily="49" charset="-122"/>
                <a:ea typeface="楷体_GB2312" panose="02010609030101010101" pitchFamily="49" charset="-122"/>
              </a:rPr>
              <a:t>标准型</a:t>
            </a:r>
            <a:endParaRPr lang="zh-CN" altLang="en-US" dirty="0">
              <a:latin typeface="楷体_GB2312" panose="02010609030101010101" pitchFamily="49" charset="-122"/>
              <a:ea typeface="楷体_GB2312" panose="02010609030101010101" pitchFamily="49" charset="-122"/>
            </a:endParaRPr>
          </a:p>
        </p:txBody>
      </p:sp>
      <p:sp>
        <p:nvSpPr>
          <p:cNvPr id="34828" name="Text Box 1036"/>
          <p:cNvSpPr txBox="1">
            <a:spLocks noChangeArrowheads="1"/>
          </p:cNvSpPr>
          <p:nvPr/>
        </p:nvSpPr>
        <p:spPr bwMode="auto">
          <a:xfrm>
            <a:off x="609521" y="3048706"/>
            <a:ext cx="294601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solidFill>
                  <a:srgbClr val="0000FF"/>
                </a:solidFill>
                <a:ea typeface="楷体_GB2312" panose="02010609030101010101" pitchFamily="49" charset="-122"/>
              </a:rPr>
              <a:t>酉等价</a:t>
            </a:r>
            <a:r>
              <a:rPr lang="zh-CN" altLang="en-US">
                <a:ea typeface="楷体_GB2312" panose="02010609030101010101" pitchFamily="49" charset="-122"/>
              </a:rPr>
              <a:t>：设</a:t>
            </a:r>
            <a:endParaRPr lang="zh-CN" altLang="en-US">
              <a:ea typeface="楷体_GB2312" panose="02010609030101010101" pitchFamily="49" charset="-122"/>
            </a:endParaRPr>
          </a:p>
        </p:txBody>
      </p:sp>
      <p:graphicFrame>
        <p:nvGraphicFramePr>
          <p:cNvPr id="34829" name="Object 1037"/>
          <p:cNvGraphicFramePr>
            <a:graphicFrameLocks noChangeAspect="1"/>
          </p:cNvGraphicFramePr>
          <p:nvPr/>
        </p:nvGraphicFramePr>
        <p:xfrm>
          <a:off x="2336496" y="3034005"/>
          <a:ext cx="2234909" cy="447779"/>
        </p:xfrm>
        <a:graphic>
          <a:graphicData uri="http://schemas.openxmlformats.org/presentationml/2006/ole">
            <mc:AlternateContent xmlns:mc="http://schemas.openxmlformats.org/markup-compatibility/2006">
              <mc:Choice xmlns:v="urn:schemas-microsoft-com:vml" Requires="v">
                <p:oleObj spid="_x0000_s120836" name="Equation" r:id="rId7" imgW="30784800" imgH="8229600" progId="">
                  <p:embed/>
                </p:oleObj>
              </mc:Choice>
              <mc:Fallback>
                <p:oleObj name="Equation" r:id="rId7" imgW="30784800" imgH="8229600" progId="">
                  <p:embed/>
                  <p:pic>
                    <p:nvPicPr>
                      <p:cNvPr id="0" name="图片 120835"/>
                      <p:cNvPicPr>
                        <a:picLocks noChangeAspect="1"/>
                      </p:cNvPicPr>
                      <p:nvPr/>
                    </p:nvPicPr>
                    <p:blipFill>
                      <a:blip r:embed="rId8"/>
                      <a:stretch>
                        <a:fillRect/>
                      </a:stretch>
                    </p:blipFill>
                    <p:spPr>
                      <a:xfrm>
                        <a:off x="2336496" y="3034005"/>
                        <a:ext cx="2234909" cy="447779"/>
                      </a:xfrm>
                      <a:prstGeom prst="rect">
                        <a:avLst/>
                      </a:prstGeom>
                      <a:noFill/>
                      <a:ln w="9525">
                        <a:noFill/>
                      </a:ln>
                    </p:spPr>
                  </p:pic>
                </p:oleObj>
              </mc:Fallback>
            </mc:AlternateContent>
          </a:graphicData>
        </a:graphic>
      </p:graphicFrame>
      <p:sp>
        <p:nvSpPr>
          <p:cNvPr id="34830" name="Text Box 1038"/>
          <p:cNvSpPr txBox="1">
            <a:spLocks noChangeArrowheads="1"/>
          </p:cNvSpPr>
          <p:nvPr/>
        </p:nvSpPr>
        <p:spPr bwMode="auto">
          <a:xfrm>
            <a:off x="4774578" y="3048706"/>
            <a:ext cx="6806314"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latin typeface="黑体" panose="02010609060101010101" pitchFamily="49" charset="-122"/>
                <a:ea typeface="黑体" panose="02010609060101010101" pitchFamily="49" charset="-122"/>
              </a:rPr>
              <a:t>若存在</a:t>
            </a:r>
            <a:r>
              <a:rPr lang="en-US" altLang="zh-CN" dirty="0">
                <a:latin typeface="黑体" panose="02010609060101010101" pitchFamily="49" charset="-122"/>
                <a:ea typeface="黑体" panose="02010609060101010101" pitchFamily="49" charset="-122"/>
              </a:rPr>
              <a:t>m</a:t>
            </a:r>
            <a:r>
              <a:rPr lang="zh-CN" altLang="en-US" dirty="0">
                <a:latin typeface="黑体" panose="02010609060101010101" pitchFamily="49" charset="-122"/>
                <a:ea typeface="黑体" panose="02010609060101010101" pitchFamily="49" charset="-122"/>
              </a:rPr>
              <a:t>阶酉矩阵</a:t>
            </a:r>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阶</a:t>
            </a:r>
            <a:r>
              <a:rPr lang="zh-CN" altLang="en-US" dirty="0" smtClean="0">
                <a:latin typeface="黑体" panose="02010609060101010101" pitchFamily="49" charset="-122"/>
                <a:ea typeface="黑体" panose="02010609060101010101" pitchFamily="49" charset="-122"/>
              </a:rPr>
              <a:t>酉矩阵</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复数域上的正交阵</a:t>
            </a:r>
            <a:r>
              <a:rPr lang="en-US" altLang="zh-CN"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4831" name="Text Box 1039"/>
          <p:cNvSpPr txBox="1">
            <a:spLocks noChangeArrowheads="1"/>
          </p:cNvSpPr>
          <p:nvPr/>
        </p:nvSpPr>
        <p:spPr bwMode="auto">
          <a:xfrm>
            <a:off x="406347" y="3887100"/>
            <a:ext cx="446981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en-US" altLang="zh-CN" dirty="0">
                <a:latin typeface="黑体" panose="02010609060101010101" pitchFamily="49" charset="-122"/>
                <a:ea typeface="黑体" panose="02010609060101010101" pitchFamily="49" charset="-122"/>
              </a:rPr>
              <a:t>V</a:t>
            </a:r>
            <a:r>
              <a:rPr lang="zh-CN" altLang="en-US" dirty="0">
                <a:latin typeface="楷体_GB2312" panose="02010609030101010101" pitchFamily="49" charset="-122"/>
                <a:ea typeface="楷体_GB2312" panose="02010609030101010101" pitchFamily="49" charset="-122"/>
              </a:rPr>
              <a:t>，使得</a:t>
            </a:r>
            <a:endParaRPr lang="zh-CN" altLang="en-US" dirty="0">
              <a:latin typeface="楷体_GB2312" panose="02010609030101010101" pitchFamily="49" charset="-122"/>
              <a:ea typeface="楷体_GB2312" panose="02010609030101010101" pitchFamily="49" charset="-122"/>
            </a:endParaRPr>
          </a:p>
        </p:txBody>
      </p:sp>
      <p:graphicFrame>
        <p:nvGraphicFramePr>
          <p:cNvPr id="34832" name="Object 1040"/>
          <p:cNvGraphicFramePr>
            <a:graphicFrameLocks noChangeAspect="1"/>
          </p:cNvGraphicFramePr>
          <p:nvPr/>
        </p:nvGraphicFramePr>
        <p:xfrm>
          <a:off x="1630710" y="3887100"/>
          <a:ext cx="2234909" cy="457306"/>
        </p:xfrm>
        <a:graphic>
          <a:graphicData uri="http://schemas.openxmlformats.org/presentationml/2006/ole">
            <mc:AlternateContent xmlns:mc="http://schemas.openxmlformats.org/markup-compatibility/2006">
              <mc:Choice xmlns:v="urn:schemas-microsoft-com:vml" Requires="v">
                <p:oleObj spid="_x0000_s120837" name="Equation" r:id="rId9" imgW="30175200" imgH="8229600" progId="">
                  <p:embed/>
                </p:oleObj>
              </mc:Choice>
              <mc:Fallback>
                <p:oleObj name="Equation" r:id="rId9" imgW="30175200" imgH="8229600" progId="">
                  <p:embed/>
                  <p:pic>
                    <p:nvPicPr>
                      <p:cNvPr id="0" name="图片 120836"/>
                      <p:cNvPicPr>
                        <a:picLocks noChangeAspect="1"/>
                      </p:cNvPicPr>
                      <p:nvPr/>
                    </p:nvPicPr>
                    <p:blipFill>
                      <a:blip r:embed="rId10"/>
                      <a:stretch>
                        <a:fillRect/>
                      </a:stretch>
                    </p:blipFill>
                    <p:spPr>
                      <a:xfrm>
                        <a:off x="1630710" y="3887100"/>
                        <a:ext cx="2234909" cy="457306"/>
                      </a:xfrm>
                      <a:prstGeom prst="rect">
                        <a:avLst/>
                      </a:prstGeom>
                      <a:noFill/>
                      <a:ln w="9525">
                        <a:noFill/>
                      </a:ln>
                    </p:spPr>
                  </p:pic>
                </p:oleObj>
              </mc:Fallback>
            </mc:AlternateContent>
          </a:graphicData>
        </a:graphic>
      </p:graphicFrame>
      <p:sp>
        <p:nvSpPr>
          <p:cNvPr id="34833" name="Text Box 1041"/>
          <p:cNvSpPr txBox="1">
            <a:spLocks noChangeArrowheads="1"/>
          </p:cNvSpPr>
          <p:nvPr/>
        </p:nvSpPr>
        <p:spPr bwMode="auto">
          <a:xfrm>
            <a:off x="4006974" y="3901447"/>
            <a:ext cx="590465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spcBef>
                <a:spcPct val="50000"/>
              </a:spcBef>
            </a:pPr>
            <a:r>
              <a:rPr lang="zh-CN" altLang="en-US" dirty="0">
                <a:latin typeface="黑体" panose="02010609060101010101" pitchFamily="49" charset="-122"/>
                <a:ea typeface="黑体" panose="02010609060101010101" pitchFamily="49" charset="-122"/>
              </a:rPr>
              <a:t>则称</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与</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酉等价</a:t>
            </a:r>
            <a:r>
              <a:rPr lang="zh-CN" altLang="en-US" dirty="0" smtClean="0">
                <a:ea typeface="楷体_GB2312" panose="02010609030101010101" pitchFamily="49" charset="-122"/>
              </a:rPr>
              <a:t>。</a:t>
            </a:r>
            <a:r>
              <a:rPr lang="en-US" altLang="zh-CN" dirty="0" smtClean="0">
                <a:ea typeface="楷体_GB2312" panose="02010609030101010101" pitchFamily="49" charset="-122"/>
              </a:rPr>
              <a:t>U</a:t>
            </a:r>
            <a:r>
              <a:rPr lang="en-US" altLang="zh-CN" baseline="30000" dirty="0" smtClean="0">
                <a:ea typeface="楷体_GB2312" panose="02010609030101010101" pitchFamily="49" charset="-122"/>
              </a:rPr>
              <a:t>H</a:t>
            </a:r>
            <a:r>
              <a:rPr lang="zh-CN" altLang="en-US" dirty="0" smtClean="0">
                <a:ea typeface="楷体_GB2312" panose="02010609030101010101" pitchFamily="49" charset="-122"/>
              </a:rPr>
              <a:t>是</a:t>
            </a:r>
            <a:r>
              <a:rPr lang="en-US" altLang="zh-CN" dirty="0" smtClean="0">
                <a:ea typeface="楷体_GB2312" panose="02010609030101010101" pitchFamily="49" charset="-122"/>
              </a:rPr>
              <a:t>U </a:t>
            </a:r>
            <a:r>
              <a:rPr lang="zh-CN" altLang="en-US" dirty="0" smtClean="0">
                <a:ea typeface="楷体_GB2312" panose="02010609030101010101" pitchFamily="49" charset="-122"/>
              </a:rPr>
              <a:t>的共轭转置矩阵</a:t>
            </a:r>
            <a:endParaRPr lang="zh-CN" altLang="en-US" dirty="0">
              <a:ea typeface="楷体_GB2312" panose="02010609030101010101" pitchFamily="49" charset="-122"/>
            </a:endParaRPr>
          </a:p>
        </p:txBody>
      </p:sp>
      <p:sp>
        <p:nvSpPr>
          <p:cNvPr id="34834" name="Text Box 1042"/>
          <p:cNvSpPr txBox="1">
            <a:spLocks noChangeArrowheads="1"/>
          </p:cNvSpPr>
          <p:nvPr/>
        </p:nvSpPr>
        <p:spPr bwMode="auto">
          <a:xfrm>
            <a:off x="406347" y="4444852"/>
            <a:ext cx="11784066" cy="140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ea typeface="楷体_GB2312" panose="02010609030101010101" pitchFamily="49" charset="-122"/>
              </a:rPr>
              <a:t>矩阵的奇异值分解就是矩阵在酉等价下的一种标准型</a:t>
            </a:r>
            <a:r>
              <a:rPr lang="zh-CN" altLang="en-US" dirty="0" smtClean="0">
                <a:ea typeface="楷体_GB2312" panose="02010609030101010101" pitchFamily="49" charset="-122"/>
              </a:rPr>
              <a:t>。</a:t>
            </a:r>
            <a:endParaRPr lang="en-US" altLang="zh-CN" dirty="0" smtClean="0">
              <a:ea typeface="楷体_GB2312" panose="02010609030101010101" pitchFamily="49" charset="-122"/>
            </a:endParaRPr>
          </a:p>
          <a:p>
            <a:pPr>
              <a:spcBef>
                <a:spcPct val="50000"/>
              </a:spcBef>
            </a:pPr>
            <a:r>
              <a:rPr lang="zh-CN" altLang="en-US" dirty="0" smtClean="0">
                <a:ea typeface="楷体_GB2312" panose="02010609030101010101" pitchFamily="49" charset="-122"/>
              </a:rPr>
              <a:t>正规矩阵：</a:t>
            </a:r>
            <a:r>
              <a:rPr lang="en-US" altLang="zh-CN" dirty="0">
                <a:ea typeface="楷体_GB2312" panose="02010609030101010101" pitchFamily="49" charset="-122"/>
              </a:rPr>
              <a:t> </a:t>
            </a:r>
            <a:r>
              <a:rPr lang="en-US" altLang="zh-CN" dirty="0" smtClean="0">
                <a:ea typeface="楷体_GB2312" panose="02010609030101010101" pitchFamily="49" charset="-122"/>
              </a:rPr>
              <a:t>A</a:t>
            </a:r>
            <a:r>
              <a:rPr lang="en-US" altLang="zh-CN" baseline="30000" dirty="0" smtClean="0">
                <a:ea typeface="楷体_GB2312" panose="02010609030101010101" pitchFamily="49" charset="-122"/>
              </a:rPr>
              <a:t>H</a:t>
            </a:r>
            <a:r>
              <a:rPr lang="en-US" altLang="zh-CN" dirty="0" smtClean="0">
                <a:ea typeface="楷体_GB2312" panose="02010609030101010101" pitchFamily="49" charset="-122"/>
              </a:rPr>
              <a:t> A=</a:t>
            </a:r>
            <a:r>
              <a:rPr lang="en-US" altLang="zh-CN" dirty="0">
                <a:ea typeface="楷体_GB2312" panose="02010609030101010101" pitchFamily="49" charset="-122"/>
              </a:rPr>
              <a:t> </a:t>
            </a:r>
            <a:r>
              <a:rPr lang="en-US" altLang="zh-CN" dirty="0" smtClean="0">
                <a:ea typeface="楷体_GB2312" panose="02010609030101010101" pitchFamily="49" charset="-122"/>
              </a:rPr>
              <a:t>A</a:t>
            </a:r>
            <a:r>
              <a:rPr lang="en-US" altLang="zh-CN" dirty="0">
                <a:ea typeface="楷体_GB2312" panose="02010609030101010101" pitchFamily="49" charset="-122"/>
              </a:rPr>
              <a:t> A</a:t>
            </a:r>
            <a:r>
              <a:rPr lang="en-US" altLang="zh-CN" baseline="30000" dirty="0">
                <a:ea typeface="楷体_GB2312" panose="02010609030101010101" pitchFamily="49" charset="-122"/>
              </a:rPr>
              <a:t>H</a:t>
            </a:r>
            <a:r>
              <a:rPr lang="en-US" altLang="zh-CN" dirty="0">
                <a:ea typeface="楷体_GB2312" panose="02010609030101010101" pitchFamily="49" charset="-122"/>
              </a:rPr>
              <a:t> </a:t>
            </a:r>
            <a:endParaRPr lang="en-US" altLang="zh-CN" dirty="0" smtClean="0">
              <a:ea typeface="楷体_GB2312" panose="02010609030101010101" pitchFamily="49" charset="-122"/>
            </a:endParaRPr>
          </a:p>
          <a:p>
            <a:pPr>
              <a:spcBef>
                <a:spcPct val="50000"/>
              </a:spcBef>
            </a:pPr>
            <a:r>
              <a:rPr lang="en-US" altLang="zh-CN" dirty="0" err="1" smtClean="0">
                <a:ea typeface="楷体_GB2312" panose="02010609030101010101" pitchFamily="49" charset="-122"/>
              </a:rPr>
              <a:t>Hermite</a:t>
            </a:r>
            <a:r>
              <a:rPr lang="zh-CN" altLang="en-US" dirty="0" smtClean="0">
                <a:ea typeface="楷体_GB2312" panose="02010609030101010101" pitchFamily="49" charset="-122"/>
              </a:rPr>
              <a:t>矩阵</a:t>
            </a:r>
            <a:r>
              <a:rPr lang="en-US" altLang="zh-CN" dirty="0" smtClean="0">
                <a:ea typeface="楷体_GB2312" panose="02010609030101010101" pitchFamily="49" charset="-122"/>
              </a:rPr>
              <a:t>:  A</a:t>
            </a:r>
            <a:r>
              <a:rPr lang="en-US" altLang="zh-CN" baseline="30000" dirty="0" smtClean="0">
                <a:ea typeface="楷体_GB2312" panose="02010609030101010101" pitchFamily="49" charset="-122"/>
              </a:rPr>
              <a:t>H</a:t>
            </a:r>
            <a:r>
              <a:rPr lang="en-US" altLang="zh-CN" dirty="0" smtClean="0">
                <a:ea typeface="楷体_GB2312" panose="02010609030101010101" pitchFamily="49" charset="-122"/>
              </a:rPr>
              <a:t> =A</a:t>
            </a:r>
            <a:endParaRPr lang="zh-CN" altLang="en-US" dirty="0">
              <a:ea typeface="楷体_GB2312" panose="02010609030101010101" pitchFamily="49"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35"/>
                                        </p:tgtEl>
                                        <p:attrNameLst>
                                          <p:attrName>style.visibility</p:attrName>
                                        </p:attrNameLst>
                                      </p:cBhvr>
                                      <p:to>
                                        <p:strVal val="visible"/>
                                      </p:to>
                                    </p:set>
                                    <p:animEffect transition="in" filter="wipe(left)">
                                      <p:cBhvr>
                                        <p:cTn id="7" dur="500"/>
                                        <p:tgtEl>
                                          <p:spTgt spid="348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36"/>
                                        </p:tgtEl>
                                        <p:attrNameLst>
                                          <p:attrName>style.visibility</p:attrName>
                                        </p:attrNameLst>
                                      </p:cBhvr>
                                      <p:to>
                                        <p:strVal val="visible"/>
                                      </p:to>
                                    </p:set>
                                    <p:animEffect transition="in" filter="wipe(left)">
                                      <p:cBhvr>
                                        <p:cTn id="12" dur="500"/>
                                        <p:tgtEl>
                                          <p:spTgt spid="348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5"/>
                                        </p:tgtEl>
                                        <p:attrNameLst>
                                          <p:attrName>style.visibility</p:attrName>
                                        </p:attrNameLst>
                                      </p:cBhvr>
                                      <p:to>
                                        <p:strVal val="visible"/>
                                      </p:to>
                                    </p:set>
                                    <p:animEffect transition="in" filter="wipe(left)">
                                      <p:cBhvr>
                                        <p:cTn id="17" dur="500"/>
                                        <p:tgtEl>
                                          <p:spTgt spid="348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26"/>
                                        </p:tgtEl>
                                        <p:attrNameLst>
                                          <p:attrName>style.visibility</p:attrName>
                                        </p:attrNameLst>
                                      </p:cBhvr>
                                      <p:to>
                                        <p:strVal val="visible"/>
                                      </p:to>
                                    </p:set>
                                    <p:animEffect transition="in" filter="wipe(left)">
                                      <p:cBhvr>
                                        <p:cTn id="22" dur="500"/>
                                        <p:tgtEl>
                                          <p:spTgt spid="348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828"/>
                                        </p:tgtEl>
                                        <p:attrNameLst>
                                          <p:attrName>style.visibility</p:attrName>
                                        </p:attrNameLst>
                                      </p:cBhvr>
                                      <p:to>
                                        <p:strVal val="visible"/>
                                      </p:to>
                                    </p:set>
                                    <p:animEffect transition="in" filter="wipe(left)">
                                      <p:cBhvr>
                                        <p:cTn id="31" dur="500"/>
                                        <p:tgtEl>
                                          <p:spTgt spid="348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4829"/>
                                        </p:tgtEl>
                                        <p:attrNameLst>
                                          <p:attrName>style.visibility</p:attrName>
                                        </p:attrNameLst>
                                      </p:cBhvr>
                                      <p:to>
                                        <p:strVal val="visible"/>
                                      </p:to>
                                    </p:set>
                                    <p:animEffect transition="in" filter="wipe(left)">
                                      <p:cBhvr>
                                        <p:cTn id="36" dur="500"/>
                                        <p:tgtEl>
                                          <p:spTgt spid="348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4830"/>
                                        </p:tgtEl>
                                        <p:attrNameLst>
                                          <p:attrName>style.visibility</p:attrName>
                                        </p:attrNameLst>
                                      </p:cBhvr>
                                      <p:to>
                                        <p:strVal val="visible"/>
                                      </p:to>
                                    </p:set>
                                    <p:animEffect transition="in" filter="wipe(left)">
                                      <p:cBhvr>
                                        <p:cTn id="41" dur="500"/>
                                        <p:tgtEl>
                                          <p:spTgt spid="348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831"/>
                                        </p:tgtEl>
                                        <p:attrNameLst>
                                          <p:attrName>style.visibility</p:attrName>
                                        </p:attrNameLst>
                                      </p:cBhvr>
                                      <p:to>
                                        <p:strVal val="visible"/>
                                      </p:to>
                                    </p:set>
                                    <p:animEffect transition="in" filter="wipe(left)">
                                      <p:cBhvr>
                                        <p:cTn id="46" dur="500"/>
                                        <p:tgtEl>
                                          <p:spTgt spid="348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832"/>
                                        </p:tgtEl>
                                        <p:attrNameLst>
                                          <p:attrName>style.visibility</p:attrName>
                                        </p:attrNameLst>
                                      </p:cBhvr>
                                      <p:to>
                                        <p:strVal val="visible"/>
                                      </p:to>
                                    </p:set>
                                    <p:animEffect transition="in" filter="wipe(left)">
                                      <p:cBhvr>
                                        <p:cTn id="51" dur="500"/>
                                        <p:tgtEl>
                                          <p:spTgt spid="348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4833"/>
                                        </p:tgtEl>
                                        <p:attrNameLst>
                                          <p:attrName>style.visibility</p:attrName>
                                        </p:attrNameLst>
                                      </p:cBhvr>
                                      <p:to>
                                        <p:strVal val="visible"/>
                                      </p:to>
                                    </p:set>
                                    <p:animEffect transition="in" filter="wipe(left)">
                                      <p:cBhvr>
                                        <p:cTn id="56" dur="500"/>
                                        <p:tgtEl>
                                          <p:spTgt spid="3483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4834"/>
                                        </p:tgtEl>
                                        <p:attrNameLst>
                                          <p:attrName>style.visibility</p:attrName>
                                        </p:attrNameLst>
                                      </p:cBhvr>
                                      <p:to>
                                        <p:strVal val="visible"/>
                                      </p:to>
                                    </p:set>
                                    <p:animEffect transition="in" filter="wipe(left)">
                                      <p:cBhvr>
                                        <p:cTn id="61" dur="500"/>
                                        <p:tgtEl>
                                          <p:spTgt spid="34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autoUpdateAnimBg="0"/>
      <p:bldP spid="34827" grpId="0"/>
      <p:bldP spid="34828" grpId="0" autoUpdateAnimBg="0"/>
      <p:bldP spid="34830" grpId="0" autoUpdateAnimBg="0"/>
      <p:bldP spid="34831" grpId="0" autoUpdateAnimBg="0"/>
      <p:bldP spid="34833" grpId="0" autoUpdateAnimBg="0"/>
      <p:bldP spid="34834"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117454" y="990829"/>
            <a:ext cx="9142810" cy="1143265"/>
          </a:xfrm>
        </p:spPr>
        <p:txBody>
          <a:bodyPr>
            <a:normAutofit/>
          </a:bodyPr>
          <a:lstStyle/>
          <a:p>
            <a:r>
              <a:rPr lang="zh-CN" altLang="en-US" dirty="0">
                <a:sym typeface="Symbol" panose="05050102010706020507" pitchFamily="18" charset="2"/>
              </a:rPr>
              <a:t>对于</a:t>
            </a:r>
            <a:r>
              <a:rPr lang="en-US" altLang="zh-CN" dirty="0" err="1"/>
              <a:t>Hermite</a:t>
            </a:r>
            <a:r>
              <a:rPr lang="en-US" altLang="zh-CN" dirty="0"/>
              <a:t> </a:t>
            </a:r>
            <a:r>
              <a:rPr lang="zh-CN" altLang="en-US" dirty="0"/>
              <a:t>矩阵</a:t>
            </a:r>
            <a:r>
              <a:rPr lang="en-US" altLang="zh-CN" i="1" dirty="0">
                <a:sym typeface="Symbol" panose="05050102010706020507" pitchFamily="18" charset="2"/>
              </a:rPr>
              <a:t>A</a:t>
            </a:r>
            <a:r>
              <a:rPr lang="en-US" altLang="zh-CN" i="1" baseline="30000" dirty="0">
                <a:sym typeface="Symbol" panose="05050102010706020507" pitchFamily="18" charset="2"/>
              </a:rPr>
              <a:t>H</a:t>
            </a:r>
            <a:r>
              <a:rPr lang="en-US" altLang="zh-CN" i="1" dirty="0">
                <a:sym typeface="Symbol" panose="05050102010706020507" pitchFamily="18" charset="2"/>
              </a:rPr>
              <a:t>A</a:t>
            </a:r>
            <a:r>
              <a:rPr lang="zh-CN" altLang="en-US" i="1" dirty="0">
                <a:sym typeface="Symbol" panose="05050102010706020507" pitchFamily="18" charset="2"/>
              </a:rPr>
              <a:t>， </a:t>
            </a:r>
            <a:r>
              <a:rPr lang="en-US" altLang="zh-CN" i="1" dirty="0">
                <a:sym typeface="Symbol" panose="05050102010706020507" pitchFamily="18" charset="2"/>
              </a:rPr>
              <a:t>AA</a:t>
            </a:r>
            <a:r>
              <a:rPr lang="en-US" altLang="zh-CN" i="1" baseline="30000" dirty="0">
                <a:sym typeface="Symbol" panose="05050102010706020507" pitchFamily="18" charset="2"/>
              </a:rPr>
              <a:t>H</a:t>
            </a:r>
            <a:r>
              <a:rPr lang="zh-CN" altLang="en-US" i="1" dirty="0">
                <a:sym typeface="Symbol" panose="05050102010706020507" pitchFamily="18" charset="2"/>
              </a:rPr>
              <a:t>，</a:t>
            </a:r>
            <a:r>
              <a:rPr lang="zh-CN" altLang="en-US" dirty="0" smtClean="0">
                <a:sym typeface="Symbol" panose="05050102010706020507" pitchFamily="18" charset="2"/>
              </a:rPr>
              <a:t>设</a:t>
            </a:r>
            <a:r>
              <a:rPr lang="zh-CN" altLang="en-US" dirty="0" smtClean="0"/>
              <a:t> </a:t>
            </a:r>
            <a:r>
              <a:rPr lang="en-US" altLang="zh-CN" i="1" dirty="0">
                <a:sym typeface="Symbol" panose="05050102010706020507" pitchFamily="18" charset="2"/>
              </a:rPr>
              <a:t>A</a:t>
            </a:r>
            <a:r>
              <a:rPr lang="en-US" altLang="zh-CN" i="1" baseline="30000" dirty="0">
                <a:sym typeface="Symbol" panose="05050102010706020507" pitchFamily="18" charset="2"/>
              </a:rPr>
              <a:t>H</a:t>
            </a:r>
            <a:r>
              <a:rPr lang="en-US" altLang="zh-CN" i="1" dirty="0">
                <a:sym typeface="Symbol" panose="05050102010706020507" pitchFamily="18" charset="2"/>
              </a:rPr>
              <a:t>A</a:t>
            </a:r>
            <a:r>
              <a:rPr lang="zh-CN" altLang="en-US" i="1" dirty="0">
                <a:sym typeface="Symbol" panose="05050102010706020507" pitchFamily="18" charset="2"/>
              </a:rPr>
              <a:t>， </a:t>
            </a:r>
            <a:r>
              <a:rPr lang="en-US" altLang="zh-CN" i="1" dirty="0">
                <a:sym typeface="Symbol" panose="05050102010706020507" pitchFamily="18" charset="2"/>
              </a:rPr>
              <a:t>AA</a:t>
            </a:r>
            <a:r>
              <a:rPr lang="en-US" altLang="zh-CN" i="1" baseline="30000" dirty="0">
                <a:sym typeface="Symbol" panose="05050102010706020507" pitchFamily="18" charset="2"/>
              </a:rPr>
              <a:t>H</a:t>
            </a:r>
            <a:r>
              <a:rPr lang="zh-CN" altLang="en-US" dirty="0"/>
              <a:t>有</a:t>
            </a:r>
            <a:r>
              <a:rPr lang="en-US" altLang="zh-CN" dirty="0"/>
              <a:t>r</a:t>
            </a:r>
            <a:r>
              <a:rPr lang="zh-CN" altLang="en-US" dirty="0"/>
              <a:t>个非</a:t>
            </a:r>
            <a:r>
              <a:rPr lang="en-US" altLang="zh-CN" dirty="0"/>
              <a:t>0</a:t>
            </a:r>
            <a:r>
              <a:rPr lang="zh-CN" altLang="en-US" dirty="0"/>
              <a:t>特征值，分别记为</a:t>
            </a:r>
            <a:endParaRPr lang="zh-CN" altLang="en-US" dirty="0"/>
          </a:p>
        </p:txBody>
      </p:sp>
      <p:graphicFrame>
        <p:nvGraphicFramePr>
          <p:cNvPr id="7172" name="Object 4"/>
          <p:cNvGraphicFramePr>
            <a:graphicFrameLocks noChangeAspect="1"/>
          </p:cNvGraphicFramePr>
          <p:nvPr/>
        </p:nvGraphicFramePr>
        <p:xfrm>
          <a:off x="1031260" y="1845618"/>
          <a:ext cx="8863013" cy="1323975"/>
        </p:xfrm>
        <a:graphic>
          <a:graphicData uri="http://schemas.openxmlformats.org/presentationml/2006/ole">
            <mc:AlternateContent xmlns:mc="http://schemas.openxmlformats.org/markup-compatibility/2006">
              <mc:Choice xmlns:v="urn:schemas-microsoft-com:vml" Requires="v">
                <p:oleObj spid="_x0000_s121857" name="Equation" r:id="rId1" imgW="55168800" imgH="10972800" progId="Equation.DSMT4">
                  <p:embed/>
                </p:oleObj>
              </mc:Choice>
              <mc:Fallback>
                <p:oleObj name="Equation" r:id="rId1" imgW="55168800" imgH="10972800" progId="Equation.DSMT4">
                  <p:embed/>
                  <p:pic>
                    <p:nvPicPr>
                      <p:cNvPr id="0" name="图片 121856"/>
                      <p:cNvPicPr>
                        <a:picLocks noChangeAspect="1"/>
                      </p:cNvPicPr>
                      <p:nvPr/>
                    </p:nvPicPr>
                    <p:blipFill>
                      <a:blip r:embed="rId2"/>
                      <a:stretch>
                        <a:fillRect/>
                      </a:stretch>
                    </p:blipFill>
                    <p:spPr>
                      <a:xfrm>
                        <a:off x="1031260" y="1845618"/>
                        <a:ext cx="8863013" cy="1323975"/>
                      </a:xfrm>
                      <a:prstGeom prst="rect">
                        <a:avLst/>
                      </a:prstGeom>
                      <a:noFill/>
                      <a:ln w="9525">
                        <a:noFill/>
                      </a:ln>
                    </p:spPr>
                  </p:pic>
                </p:oleObj>
              </mc:Fallback>
            </mc:AlternateContent>
          </a:graphicData>
        </a:graphic>
      </p:graphicFrame>
      <p:graphicFrame>
        <p:nvGraphicFramePr>
          <p:cNvPr id="7173" name="Object 5"/>
          <p:cNvGraphicFramePr>
            <a:graphicFrameLocks noChangeAspect="1"/>
          </p:cNvGraphicFramePr>
          <p:nvPr/>
        </p:nvGraphicFramePr>
        <p:xfrm>
          <a:off x="2742843" y="3734665"/>
          <a:ext cx="6095207" cy="671668"/>
        </p:xfrm>
        <a:graphic>
          <a:graphicData uri="http://schemas.openxmlformats.org/presentationml/2006/ole">
            <mc:AlternateContent xmlns:mc="http://schemas.openxmlformats.org/markup-compatibility/2006">
              <mc:Choice xmlns:v="urn:schemas-microsoft-com:vml" Requires="v">
                <p:oleObj spid="_x0000_s121858" name="Equation" r:id="rId3" imgW="53949600" imgH="7924800" progId="">
                  <p:embed/>
                </p:oleObj>
              </mc:Choice>
              <mc:Fallback>
                <p:oleObj name="Equation" r:id="rId3" imgW="53949600" imgH="7924800" progId="">
                  <p:embed/>
                  <p:pic>
                    <p:nvPicPr>
                      <p:cNvPr id="0" name="图片 121857"/>
                      <p:cNvPicPr>
                        <a:picLocks noChangeAspect="1"/>
                      </p:cNvPicPr>
                      <p:nvPr/>
                    </p:nvPicPr>
                    <p:blipFill>
                      <a:blip r:embed="rId4"/>
                      <a:stretch>
                        <a:fillRect/>
                      </a:stretch>
                    </p:blipFill>
                    <p:spPr>
                      <a:xfrm>
                        <a:off x="2742843" y="3734665"/>
                        <a:ext cx="6095207" cy="671668"/>
                      </a:xfrm>
                      <a:prstGeom prst="rect">
                        <a:avLst/>
                      </a:prstGeom>
                      <a:noFill/>
                      <a:ln w="9525">
                        <a:noFill/>
                      </a:ln>
                    </p:spPr>
                  </p:pic>
                </p:oleObj>
              </mc:Fallback>
            </mc:AlternateContent>
          </a:graphicData>
        </a:graphic>
      </p:graphicFrame>
      <p:graphicFrame>
        <p:nvGraphicFramePr>
          <p:cNvPr id="7176" name="Object 8"/>
          <p:cNvGraphicFramePr>
            <a:graphicFrameLocks noChangeAspect="1"/>
          </p:cNvGraphicFramePr>
          <p:nvPr/>
        </p:nvGraphicFramePr>
        <p:xfrm>
          <a:off x="1702718" y="333450"/>
          <a:ext cx="2336496" cy="506530"/>
        </p:xfrm>
        <a:graphic>
          <a:graphicData uri="http://schemas.openxmlformats.org/presentationml/2006/ole">
            <mc:AlternateContent xmlns:mc="http://schemas.openxmlformats.org/markup-compatibility/2006">
              <mc:Choice xmlns:v="urn:schemas-microsoft-com:vml" Requires="v">
                <p:oleObj spid="_x0000_s121859" name="Equation" r:id="rId5" imgW="29565600" imgH="8534400" progId="">
                  <p:embed/>
                </p:oleObj>
              </mc:Choice>
              <mc:Fallback>
                <p:oleObj name="Equation" r:id="rId5" imgW="29565600" imgH="8534400" progId="">
                  <p:embed/>
                  <p:pic>
                    <p:nvPicPr>
                      <p:cNvPr id="0" name="图片 121858"/>
                      <p:cNvPicPr>
                        <a:picLocks noChangeAspect="1"/>
                      </p:cNvPicPr>
                      <p:nvPr/>
                    </p:nvPicPr>
                    <p:blipFill>
                      <a:blip r:embed="rId6"/>
                      <a:stretch>
                        <a:fillRect/>
                      </a:stretch>
                    </p:blipFill>
                    <p:spPr>
                      <a:xfrm>
                        <a:off x="1702718" y="333450"/>
                        <a:ext cx="2336496" cy="506530"/>
                      </a:xfrm>
                      <a:prstGeom prst="rect">
                        <a:avLst/>
                      </a:prstGeom>
                      <a:noFill/>
                      <a:ln w="12700">
                        <a:noFill/>
                      </a:ln>
                    </p:spPr>
                  </p:pic>
                </p:oleObj>
              </mc:Fallback>
            </mc:AlternateContent>
          </a:graphicData>
        </a:graphic>
      </p:graphicFrame>
      <p:sp>
        <p:nvSpPr>
          <p:cNvPr id="7177" name="Text Box 9"/>
          <p:cNvSpPr txBox="1">
            <a:spLocks noChangeArrowheads="1"/>
          </p:cNvSpPr>
          <p:nvPr/>
        </p:nvSpPr>
        <p:spPr bwMode="auto">
          <a:xfrm>
            <a:off x="1015867" y="4737608"/>
            <a:ext cx="9549157"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sz="2800" dirty="0"/>
              <a:t>即： </a:t>
            </a:r>
            <a:r>
              <a:rPr lang="en-US" altLang="zh-CN" sz="2800" i="1" dirty="0">
                <a:sym typeface="Symbol" panose="05050102010706020507" pitchFamily="18" charset="2"/>
              </a:rPr>
              <a:t>A</a:t>
            </a:r>
            <a:r>
              <a:rPr lang="en-US" altLang="zh-CN" sz="2800" i="1" baseline="30000" dirty="0">
                <a:sym typeface="Symbol" panose="05050102010706020507" pitchFamily="18" charset="2"/>
              </a:rPr>
              <a:t>H</a:t>
            </a:r>
            <a:r>
              <a:rPr lang="en-US" altLang="zh-CN" sz="2800" i="1" dirty="0">
                <a:sym typeface="Symbol" panose="05050102010706020507" pitchFamily="18" charset="2"/>
              </a:rPr>
              <a:t>A</a:t>
            </a:r>
            <a:r>
              <a:rPr lang="zh-CN" altLang="en-US" sz="2800" dirty="0">
                <a:sym typeface="Symbol" panose="05050102010706020507" pitchFamily="18" charset="2"/>
              </a:rPr>
              <a:t>与</a:t>
            </a:r>
            <a:r>
              <a:rPr lang="en-US" altLang="zh-CN" sz="2800" i="1" dirty="0">
                <a:sym typeface="Symbol" panose="05050102010706020507" pitchFamily="18" charset="2"/>
              </a:rPr>
              <a:t>AA</a:t>
            </a:r>
            <a:r>
              <a:rPr lang="en-US" altLang="zh-CN" sz="2800" i="1" baseline="30000" dirty="0">
                <a:sym typeface="Symbol" panose="05050102010706020507" pitchFamily="18" charset="2"/>
              </a:rPr>
              <a:t>H</a:t>
            </a:r>
            <a:r>
              <a:rPr lang="zh-CN" altLang="en-US" sz="2800" dirty="0"/>
              <a:t>非</a:t>
            </a:r>
            <a:r>
              <a:rPr lang="en-US" altLang="zh-CN" sz="2800" dirty="0"/>
              <a:t>0</a:t>
            </a:r>
            <a:r>
              <a:rPr lang="zh-CN" altLang="en-US" sz="2800" dirty="0"/>
              <a:t>特征值相同，并且非零特征值的个数为</a:t>
            </a:r>
            <a:endParaRPr lang="zh-CN" altLang="en-US" sz="2800" dirty="0"/>
          </a:p>
        </p:txBody>
      </p:sp>
      <p:graphicFrame>
        <p:nvGraphicFramePr>
          <p:cNvPr id="7178" name="Object 10"/>
          <p:cNvGraphicFramePr>
            <a:graphicFrameLocks noChangeAspect="1"/>
          </p:cNvGraphicFramePr>
          <p:nvPr/>
        </p:nvGraphicFramePr>
        <p:xfrm>
          <a:off x="4203700" y="5386388"/>
          <a:ext cx="2539578" cy="506954"/>
        </p:xfrm>
        <a:graphic>
          <a:graphicData uri="http://schemas.openxmlformats.org/presentationml/2006/ole">
            <mc:AlternateContent xmlns:mc="http://schemas.openxmlformats.org/markup-compatibility/2006">
              <mc:Choice xmlns:v="urn:schemas-microsoft-com:vml" Requires="v">
                <p:oleObj spid="_x0000_s121860" name="Equation" r:id="rId7" imgW="18288000" imgH="4876800" progId="Equation.DSMT4">
                  <p:embed/>
                </p:oleObj>
              </mc:Choice>
              <mc:Fallback>
                <p:oleObj name="Equation" r:id="rId7" imgW="18288000" imgH="4876800" progId="Equation.DSMT4">
                  <p:embed/>
                  <p:pic>
                    <p:nvPicPr>
                      <p:cNvPr id="0" name="图片 121859"/>
                      <p:cNvPicPr>
                        <a:picLocks noChangeAspect="1"/>
                      </p:cNvPicPr>
                      <p:nvPr/>
                    </p:nvPicPr>
                    <p:blipFill>
                      <a:blip r:embed="rId8"/>
                      <a:stretch>
                        <a:fillRect/>
                      </a:stretch>
                    </p:blipFill>
                    <p:spPr>
                      <a:xfrm>
                        <a:off x="4203700" y="5386388"/>
                        <a:ext cx="2539578" cy="506954"/>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9"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wipe(left)">
                                      <p:cBhvr>
                                        <p:cTn id="12" dur="500"/>
                                        <p:tgtEl>
                                          <p:spTgt spid="7172"/>
                                        </p:tgtEl>
                                      </p:cBhvr>
                                    </p:animEffect>
                                  </p:childTnLst>
                                  <p:subTnLst>
                                    <p:audio>
                                      <p:cMediaNode>
                                        <p:cTn display="0" masterRel="sameClick">
                                          <p:stCondLst>
                                            <p:cond evt="begin" delay="0">
                                              <p:tn val="10"/>
                                            </p:cond>
                                          </p:stCondLst>
                                          <p:endCondLst>
                                            <p:cond evt="onStopAudio" delay="0">
                                              <p:tgtEl>
                                                <p:sldTgt/>
                                              </p:tgtEl>
                                            </p:cond>
                                          </p:endCondLst>
                                        </p:cTn>
                                        <p:tgtEl>
                                          <p:sndTgt r:embed="rId10" name="whoosh.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wipe(left)">
                                      <p:cBhvr>
                                        <p:cTn id="17" dur="500"/>
                                        <p:tgtEl>
                                          <p:spTgt spid="7173"/>
                                        </p:tgtEl>
                                      </p:cBhvr>
                                    </p:animEffect>
                                  </p:childTnLst>
                                  <p:subTnLst>
                                    <p:audio>
                                      <p:cMediaNode>
                                        <p:cTn display="0" masterRel="sameClick">
                                          <p:stCondLst>
                                            <p:cond evt="begin" delay="0">
                                              <p:tn val="15"/>
                                            </p:cond>
                                          </p:stCondLst>
                                          <p:endCondLst>
                                            <p:cond evt="onStopAudio" delay="0">
                                              <p:tgtEl>
                                                <p:sldTgt/>
                                              </p:tgtEl>
                                            </p:cond>
                                          </p:endCondLst>
                                        </p:cTn>
                                        <p:tgtEl>
                                          <p:sndTgt r:embed="rId9"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7"/>
                                        </p:tgtEl>
                                        <p:attrNameLst>
                                          <p:attrName>style.visibility</p:attrName>
                                        </p:attrNameLst>
                                      </p:cBhvr>
                                      <p:to>
                                        <p:strVal val="visible"/>
                                      </p:to>
                                    </p:set>
                                    <p:animEffect transition="in" filter="wipe(left)">
                                      <p:cBhvr>
                                        <p:cTn id="22" dur="500"/>
                                        <p:tgtEl>
                                          <p:spTgt spid="7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Effect transition="in" filter="wipe(left)">
                                      <p:cBhvr>
                                        <p:cTn id="27"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build="p"/>
      <p:bldP spid="7177"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11107" y="685959"/>
            <a:ext cx="3352364" cy="609741"/>
          </a:xfrm>
          <a:noFill/>
        </p:spPr>
        <p:txBody>
          <a:bodyPr/>
          <a:lstStyle/>
          <a:p>
            <a:r>
              <a:rPr lang="zh-CN" altLang="en-US" sz="3300" b="1">
                <a:solidFill>
                  <a:srgbClr val="0000FF"/>
                </a:solidFill>
                <a:ea typeface="楷体_GB2312" panose="02010609030101010101" pitchFamily="49" charset="-122"/>
              </a:rPr>
              <a:t>奇异值的定义</a:t>
            </a:r>
            <a:endParaRPr lang="zh-CN" altLang="en-US" sz="3300" b="1">
              <a:solidFill>
                <a:srgbClr val="0000FF"/>
              </a:solidFill>
              <a:ea typeface="楷体_GB2312" panose="02010609030101010101" pitchFamily="49" charset="-122"/>
            </a:endParaRPr>
          </a:p>
        </p:txBody>
      </p:sp>
      <p:graphicFrame>
        <p:nvGraphicFramePr>
          <p:cNvPr id="10244" name="Object 4"/>
          <p:cNvGraphicFramePr>
            <a:graphicFrameLocks noChangeAspect="1"/>
          </p:cNvGraphicFramePr>
          <p:nvPr/>
        </p:nvGraphicFramePr>
        <p:xfrm>
          <a:off x="2062758" y="2925738"/>
          <a:ext cx="5904656" cy="1152792"/>
        </p:xfrm>
        <a:graphic>
          <a:graphicData uri="http://schemas.openxmlformats.org/presentationml/2006/ole">
            <mc:AlternateContent xmlns:mc="http://schemas.openxmlformats.org/markup-compatibility/2006">
              <mc:Choice xmlns:v="urn:schemas-microsoft-com:vml" Requires="v">
                <p:oleObj spid="_x0000_s122881" name="Equation" r:id="rId1" imgW="92049600" imgH="17678400" progId="">
                  <p:embed/>
                </p:oleObj>
              </mc:Choice>
              <mc:Fallback>
                <p:oleObj name="Equation" r:id="rId1" imgW="92049600" imgH="17678400" progId="">
                  <p:embed/>
                  <p:pic>
                    <p:nvPicPr>
                      <p:cNvPr id="0" name="图片 122880"/>
                      <p:cNvPicPr>
                        <a:picLocks noChangeAspect="1"/>
                      </p:cNvPicPr>
                      <p:nvPr/>
                    </p:nvPicPr>
                    <p:blipFill>
                      <a:blip r:embed="rId2"/>
                      <a:stretch>
                        <a:fillRect/>
                      </a:stretch>
                    </p:blipFill>
                    <p:spPr>
                      <a:xfrm>
                        <a:off x="2062758" y="2925738"/>
                        <a:ext cx="5904656" cy="1152792"/>
                      </a:xfrm>
                      <a:prstGeom prst="rect">
                        <a:avLst/>
                      </a:prstGeom>
                      <a:noFill/>
                      <a:ln w="9525">
                        <a:noFill/>
                      </a:ln>
                    </p:spPr>
                  </p:pic>
                </p:oleObj>
              </mc:Fallback>
            </mc:AlternateContent>
          </a:graphicData>
        </a:graphic>
      </p:graphicFrame>
      <p:graphicFrame>
        <p:nvGraphicFramePr>
          <p:cNvPr id="10245" name="Object 5"/>
          <p:cNvGraphicFramePr>
            <a:graphicFrameLocks noChangeAspect="1"/>
          </p:cNvGraphicFramePr>
          <p:nvPr/>
        </p:nvGraphicFramePr>
        <p:xfrm>
          <a:off x="1422216" y="1448135"/>
          <a:ext cx="8421121" cy="1233774"/>
        </p:xfrm>
        <a:graphic>
          <a:graphicData uri="http://schemas.openxmlformats.org/presentationml/2006/ole">
            <mc:AlternateContent xmlns:mc="http://schemas.openxmlformats.org/markup-compatibility/2006">
              <mc:Choice xmlns:v="urn:schemas-microsoft-com:vml" Requires="v">
                <p:oleObj spid="_x0000_s122882" name="Equation" r:id="rId3" imgW="90525600" imgH="17678400" progId="">
                  <p:embed/>
                </p:oleObj>
              </mc:Choice>
              <mc:Fallback>
                <p:oleObj name="Equation" r:id="rId3" imgW="90525600" imgH="17678400" progId="">
                  <p:embed/>
                  <p:pic>
                    <p:nvPicPr>
                      <p:cNvPr id="0" name="图片 122881"/>
                      <p:cNvPicPr>
                        <a:picLocks noChangeAspect="1"/>
                      </p:cNvPicPr>
                      <p:nvPr/>
                    </p:nvPicPr>
                    <p:blipFill>
                      <a:blip r:embed="rId4"/>
                      <a:stretch>
                        <a:fillRect/>
                      </a:stretch>
                    </p:blipFill>
                    <p:spPr>
                      <a:xfrm>
                        <a:off x="1422216" y="1448135"/>
                        <a:ext cx="8421121" cy="1233774"/>
                      </a:xfrm>
                      <a:prstGeom prst="rect">
                        <a:avLst/>
                      </a:prstGeom>
                      <a:noFill/>
                      <a:ln w="12700">
                        <a:noFill/>
                      </a:ln>
                    </p:spPr>
                  </p:pic>
                </p:oleObj>
              </mc:Fallback>
            </mc:AlternateContent>
          </a:graphicData>
        </a:graphic>
      </p:graphicFrame>
      <p:grpSp>
        <p:nvGrpSpPr>
          <p:cNvPr id="10248" name="Group 8"/>
          <p:cNvGrpSpPr/>
          <p:nvPr/>
        </p:nvGrpSpPr>
        <p:grpSpPr bwMode="auto">
          <a:xfrm>
            <a:off x="711108" y="4420621"/>
            <a:ext cx="11072958" cy="523996"/>
            <a:chOff x="336" y="2784"/>
            <a:chExt cx="5232" cy="330"/>
          </a:xfrm>
        </p:grpSpPr>
        <p:sp>
          <p:nvSpPr>
            <p:cNvPr id="10246" name="Text Box 6"/>
            <p:cNvSpPr txBox="1">
              <a:spLocks noChangeArrowheads="1"/>
            </p:cNvSpPr>
            <p:nvPr/>
          </p:nvSpPr>
          <p:spPr bwMode="auto">
            <a:xfrm>
              <a:off x="336" y="2784"/>
              <a:ext cx="52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说明：</a:t>
              </a:r>
              <a:r>
                <a:rPr lang="en-US" altLang="zh-CN" sz="2800" dirty="0"/>
                <a:t>A</a:t>
              </a:r>
              <a:r>
                <a:rPr lang="zh-CN" altLang="en-US" sz="2800" dirty="0"/>
                <a:t>的正奇异值个数恰等于       </a:t>
              </a:r>
              <a:r>
                <a:rPr lang="zh-CN" altLang="en-US" sz="2800" dirty="0" smtClean="0"/>
                <a:t>         ，并且</a:t>
              </a:r>
              <a:r>
                <a:rPr lang="en-US" altLang="zh-CN" sz="2800" dirty="0"/>
                <a:t>A</a:t>
              </a:r>
              <a:r>
                <a:rPr lang="zh-CN" altLang="en-US" sz="2800" dirty="0"/>
                <a:t>与</a:t>
              </a:r>
              <a:r>
                <a:rPr lang="en-US" altLang="zh-CN" sz="2800" dirty="0"/>
                <a:t>A</a:t>
              </a:r>
              <a:r>
                <a:rPr lang="en-US" altLang="zh-CN" sz="2800" baseline="30000" dirty="0"/>
                <a:t>H</a:t>
              </a:r>
              <a:r>
                <a:rPr lang="zh-CN" altLang="en-US" sz="2800" dirty="0"/>
                <a:t>有相同的奇异值。</a:t>
              </a:r>
              <a:endParaRPr lang="zh-CN" altLang="en-US" sz="2800" dirty="0"/>
            </a:p>
          </p:txBody>
        </p:sp>
        <p:graphicFrame>
          <p:nvGraphicFramePr>
            <p:cNvPr id="10247" name="Object 7"/>
            <p:cNvGraphicFramePr>
              <a:graphicFrameLocks noChangeAspect="1"/>
            </p:cNvGraphicFramePr>
            <p:nvPr/>
          </p:nvGraphicFramePr>
          <p:xfrm>
            <a:off x="2625" y="2835"/>
            <a:ext cx="655" cy="228"/>
          </p:xfrm>
          <a:graphic>
            <a:graphicData uri="http://schemas.openxmlformats.org/presentationml/2006/ole">
              <mc:AlternateContent xmlns:mc="http://schemas.openxmlformats.org/markup-compatibility/2006">
                <mc:Choice xmlns:v="urn:schemas-microsoft-com:vml" Requires="v">
                  <p:oleObj spid="_x0000_s122883" name="Equation" r:id="rId5" imgW="21031200" imgH="7315200" progId="">
                    <p:embed/>
                  </p:oleObj>
                </mc:Choice>
                <mc:Fallback>
                  <p:oleObj name="Equation" r:id="rId5" imgW="21031200" imgH="7315200" progId="">
                    <p:embed/>
                    <p:pic>
                      <p:nvPicPr>
                        <p:cNvPr id="0" name="图片 122882"/>
                        <p:cNvPicPr>
                          <a:picLocks noChangeAspect="1"/>
                        </p:cNvPicPr>
                        <p:nvPr/>
                      </p:nvPicPr>
                      <p:blipFill>
                        <a:blip r:embed="rId6"/>
                        <a:stretch>
                          <a:fillRect/>
                        </a:stretch>
                      </p:blipFill>
                      <p:spPr>
                        <a:xfrm>
                          <a:off x="2625" y="2835"/>
                          <a:ext cx="655" cy="228"/>
                        </a:xfrm>
                        <a:prstGeom prst="rect">
                          <a:avLst/>
                        </a:prstGeom>
                        <a:noFill/>
                        <a:ln w="12700">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box(out)">
                                      <p:cBhvr>
                                        <p:cTn id="7" dur="500"/>
                                        <p:tgtEl>
                                          <p:spTgt spid="1024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7"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wipe(left)">
                                      <p:cBhvr>
                                        <p:cTn id="12" dur="500"/>
                                        <p:tgtEl>
                                          <p:spTgt spid="102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wipe(left)">
                                      <p:cBhvr>
                                        <p:cTn id="17" dur="500"/>
                                        <p:tgtEl>
                                          <p:spTgt spid="10244"/>
                                        </p:tgtEl>
                                      </p:cBhvr>
                                    </p:animEffect>
                                  </p:childTnLst>
                                  <p:subTnLst>
                                    <p:audio>
                                      <p:cMediaNode>
                                        <p:cTn display="0" masterRel="sameClick">
                                          <p:stCondLst>
                                            <p:cond evt="begin" delay="0">
                                              <p:tn val="15"/>
                                            </p:cond>
                                          </p:stCondLst>
                                          <p:endCondLst>
                                            <p:cond evt="onStopAudio" delay="0">
                                              <p:tgtEl>
                                                <p:sldTgt/>
                                              </p:tgtEl>
                                            </p:cond>
                                          </p:endCondLst>
                                        </p:cTn>
                                        <p:tgtEl>
                                          <p:sndTgt r:embed="rId7"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48"/>
                                        </p:tgtEl>
                                        <p:attrNameLst>
                                          <p:attrName>style.visibility</p:attrName>
                                        </p:attrNameLst>
                                      </p:cBhvr>
                                      <p:to>
                                        <p:strVal val="visible"/>
                                      </p:to>
                                    </p:set>
                                    <p:animEffect transition="in" filter="wipe(left)">
                                      <p:cBhvr>
                                        <p:cTn id="22"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9460" name="Object 4"/>
          <p:cNvGraphicFramePr>
            <a:graphicFrameLocks noChangeAspect="1"/>
          </p:cNvGraphicFramePr>
          <p:nvPr/>
        </p:nvGraphicFramePr>
        <p:xfrm>
          <a:off x="2063482" y="4293594"/>
          <a:ext cx="5039836" cy="557342"/>
        </p:xfrm>
        <a:graphic>
          <a:graphicData uri="http://schemas.openxmlformats.org/presentationml/2006/ole">
            <mc:AlternateContent xmlns:mc="http://schemas.openxmlformats.org/markup-compatibility/2006">
              <mc:Choice xmlns:v="urn:schemas-microsoft-com:vml" Requires="v">
                <p:oleObj spid="_x0000_s123905" name="Equation" r:id="rId1" imgW="48158400" imgH="5486400" progId="">
                  <p:embed/>
                </p:oleObj>
              </mc:Choice>
              <mc:Fallback>
                <p:oleObj name="Equation" r:id="rId1" imgW="48158400" imgH="5486400" progId="">
                  <p:embed/>
                  <p:pic>
                    <p:nvPicPr>
                      <p:cNvPr id="0" name="图片 123904"/>
                      <p:cNvPicPr>
                        <a:picLocks noChangeAspect="1"/>
                      </p:cNvPicPr>
                      <p:nvPr/>
                    </p:nvPicPr>
                    <p:blipFill>
                      <a:blip r:embed="rId2"/>
                      <a:stretch>
                        <a:fillRect/>
                      </a:stretch>
                    </p:blipFill>
                    <p:spPr>
                      <a:xfrm>
                        <a:off x="2063482" y="4293594"/>
                        <a:ext cx="5039836" cy="557342"/>
                      </a:xfrm>
                      <a:prstGeom prst="rect">
                        <a:avLst/>
                      </a:prstGeom>
                      <a:noFill/>
                      <a:ln w="9525">
                        <a:noFill/>
                      </a:ln>
                    </p:spPr>
                  </p:pic>
                </p:oleObj>
              </mc:Fallback>
            </mc:AlternateContent>
          </a:graphicData>
        </a:graphic>
      </p:graphicFrame>
      <p:graphicFrame>
        <p:nvGraphicFramePr>
          <p:cNvPr id="19462" name="Object 6"/>
          <p:cNvGraphicFramePr>
            <a:graphicFrameLocks noChangeAspect="1"/>
          </p:cNvGraphicFramePr>
          <p:nvPr/>
        </p:nvGraphicFramePr>
        <p:xfrm>
          <a:off x="1726975" y="1157557"/>
          <a:ext cx="8228529" cy="536699"/>
        </p:xfrm>
        <a:graphic>
          <a:graphicData uri="http://schemas.openxmlformats.org/presentationml/2006/ole">
            <mc:AlternateContent xmlns:mc="http://schemas.openxmlformats.org/markup-compatibility/2006">
              <mc:Choice xmlns:v="urn:schemas-microsoft-com:vml" Requires="v">
                <p:oleObj spid="_x0000_s123906" name="Equation" r:id="rId3" imgW="63093600" imgH="5486400" progId="">
                  <p:embed/>
                </p:oleObj>
              </mc:Choice>
              <mc:Fallback>
                <p:oleObj name="Equation" r:id="rId3" imgW="63093600" imgH="5486400" progId="">
                  <p:embed/>
                  <p:pic>
                    <p:nvPicPr>
                      <p:cNvPr id="0" name="图片 123905"/>
                      <p:cNvPicPr>
                        <a:picLocks noChangeAspect="1"/>
                      </p:cNvPicPr>
                      <p:nvPr/>
                    </p:nvPicPr>
                    <p:blipFill>
                      <a:blip r:embed="rId4"/>
                      <a:stretch>
                        <a:fillRect/>
                      </a:stretch>
                    </p:blipFill>
                    <p:spPr>
                      <a:xfrm>
                        <a:off x="1726975" y="1157557"/>
                        <a:ext cx="8228529" cy="536699"/>
                      </a:xfrm>
                      <a:prstGeom prst="rect">
                        <a:avLst/>
                      </a:prstGeom>
                      <a:noFill/>
                      <a:ln w="12700">
                        <a:noFill/>
                      </a:ln>
                    </p:spPr>
                  </p:pic>
                </p:oleObj>
              </mc:Fallback>
            </mc:AlternateContent>
          </a:graphicData>
        </a:graphic>
      </p:graphicFrame>
      <p:graphicFrame>
        <p:nvGraphicFramePr>
          <p:cNvPr id="19463" name="Object 7"/>
          <p:cNvGraphicFramePr>
            <a:graphicFrameLocks noChangeAspect="1"/>
          </p:cNvGraphicFramePr>
          <p:nvPr/>
        </p:nvGraphicFramePr>
        <p:xfrm>
          <a:off x="1320628" y="1843515"/>
          <a:ext cx="7294858" cy="517645"/>
        </p:xfrm>
        <a:graphic>
          <a:graphicData uri="http://schemas.openxmlformats.org/presentationml/2006/ole">
            <mc:AlternateContent xmlns:mc="http://schemas.openxmlformats.org/markup-compatibility/2006">
              <mc:Choice xmlns:v="urn:schemas-microsoft-com:vml" Requires="v">
                <p:oleObj spid="_x0000_s123907" name="Equation" r:id="rId5" imgW="62484000" imgH="5181600" progId="">
                  <p:embed/>
                </p:oleObj>
              </mc:Choice>
              <mc:Fallback>
                <p:oleObj name="Equation" r:id="rId5" imgW="62484000" imgH="5181600" progId="">
                  <p:embed/>
                  <p:pic>
                    <p:nvPicPr>
                      <p:cNvPr id="0" name="图片 123906"/>
                      <p:cNvPicPr>
                        <a:picLocks noChangeAspect="1"/>
                      </p:cNvPicPr>
                      <p:nvPr/>
                    </p:nvPicPr>
                    <p:blipFill>
                      <a:blip r:embed="rId6"/>
                      <a:stretch>
                        <a:fillRect/>
                      </a:stretch>
                    </p:blipFill>
                    <p:spPr>
                      <a:xfrm>
                        <a:off x="1320628" y="1843515"/>
                        <a:ext cx="7294858" cy="517645"/>
                      </a:xfrm>
                      <a:prstGeom prst="rect">
                        <a:avLst/>
                      </a:prstGeom>
                      <a:noFill/>
                      <a:ln w="9525">
                        <a:noFill/>
                      </a:ln>
                    </p:spPr>
                  </p:pic>
                </p:oleObj>
              </mc:Fallback>
            </mc:AlternateContent>
          </a:graphicData>
        </a:graphic>
      </p:graphicFrame>
      <p:graphicFrame>
        <p:nvGraphicFramePr>
          <p:cNvPr id="19464" name="Object 8"/>
          <p:cNvGraphicFramePr>
            <a:graphicFrameLocks noChangeAspect="1"/>
          </p:cNvGraphicFramePr>
          <p:nvPr/>
        </p:nvGraphicFramePr>
        <p:xfrm>
          <a:off x="2336496" y="2605691"/>
          <a:ext cx="9244397" cy="982890"/>
        </p:xfrm>
        <a:graphic>
          <a:graphicData uri="http://schemas.openxmlformats.org/presentationml/2006/ole">
            <mc:AlternateContent xmlns:mc="http://schemas.openxmlformats.org/markup-compatibility/2006">
              <mc:Choice xmlns:v="urn:schemas-microsoft-com:vml" Requires="v">
                <p:oleObj spid="_x0000_s123908" name="Equation" r:id="rId7" imgW="77419200" imgH="10972800" progId="">
                  <p:embed/>
                </p:oleObj>
              </mc:Choice>
              <mc:Fallback>
                <p:oleObj name="Equation" r:id="rId7" imgW="77419200" imgH="10972800" progId="">
                  <p:embed/>
                  <p:pic>
                    <p:nvPicPr>
                      <p:cNvPr id="0" name="图片 123907"/>
                      <p:cNvPicPr>
                        <a:picLocks noChangeAspect="1"/>
                      </p:cNvPicPr>
                      <p:nvPr/>
                    </p:nvPicPr>
                    <p:blipFill>
                      <a:blip r:embed="rId8"/>
                      <a:stretch>
                        <a:fillRect/>
                      </a:stretch>
                    </p:blipFill>
                    <p:spPr>
                      <a:xfrm>
                        <a:off x="2336496" y="2605691"/>
                        <a:ext cx="9244397" cy="982890"/>
                      </a:xfrm>
                      <a:prstGeom prst="rect">
                        <a:avLst/>
                      </a:prstGeom>
                      <a:noFill/>
                      <a:ln w="12700">
                        <a:noFill/>
                      </a:ln>
                    </p:spPr>
                  </p:pic>
                </p:oleObj>
              </mc:Fallback>
            </mc:AlternateContent>
          </a:graphicData>
        </a:graphic>
      </p:graphicFrame>
      <p:graphicFrame>
        <p:nvGraphicFramePr>
          <p:cNvPr id="19465" name="Object 9"/>
          <p:cNvGraphicFramePr>
            <a:graphicFrameLocks noChangeAspect="1"/>
          </p:cNvGraphicFramePr>
          <p:nvPr/>
        </p:nvGraphicFramePr>
        <p:xfrm>
          <a:off x="1117454" y="3672738"/>
          <a:ext cx="5587273" cy="527172"/>
        </p:xfrm>
        <a:graphic>
          <a:graphicData uri="http://schemas.openxmlformats.org/presentationml/2006/ole">
            <mc:AlternateContent xmlns:mc="http://schemas.openxmlformats.org/markup-compatibility/2006">
              <mc:Choice xmlns:v="urn:schemas-microsoft-com:vml" Requires="v">
                <p:oleObj spid="_x0000_s123909" name="Equation" r:id="rId9" imgW="41148000" imgH="5181600" progId="">
                  <p:embed/>
                </p:oleObj>
              </mc:Choice>
              <mc:Fallback>
                <p:oleObj name="Equation" r:id="rId9" imgW="41148000" imgH="5181600" progId="">
                  <p:embed/>
                  <p:pic>
                    <p:nvPicPr>
                      <p:cNvPr id="0" name="图片 123908"/>
                      <p:cNvPicPr>
                        <a:picLocks noChangeAspect="1"/>
                      </p:cNvPicPr>
                      <p:nvPr/>
                    </p:nvPicPr>
                    <p:blipFill>
                      <a:blip r:embed="rId10"/>
                      <a:stretch>
                        <a:fillRect/>
                      </a:stretch>
                    </p:blipFill>
                    <p:spPr>
                      <a:xfrm>
                        <a:off x="1117454" y="3672738"/>
                        <a:ext cx="5587273" cy="527172"/>
                      </a:xfrm>
                      <a:prstGeom prst="rect">
                        <a:avLst/>
                      </a:prstGeom>
                      <a:noFill/>
                      <a:ln w="12700">
                        <a:noFill/>
                      </a:ln>
                    </p:spPr>
                  </p:pic>
                </p:oleObj>
              </mc:Fallback>
            </mc:AlternateContent>
          </a:graphicData>
        </a:graphic>
      </p:graphicFrame>
      <p:grpSp>
        <p:nvGrpSpPr>
          <p:cNvPr id="19469" name="Group 13"/>
          <p:cNvGrpSpPr/>
          <p:nvPr/>
        </p:nvGrpSpPr>
        <p:grpSpPr bwMode="auto">
          <a:xfrm>
            <a:off x="2063482" y="4890632"/>
            <a:ext cx="8203132" cy="916200"/>
            <a:chOff x="521" y="3067"/>
            <a:chExt cx="3876" cy="577"/>
          </a:xfrm>
        </p:grpSpPr>
        <p:sp>
          <p:nvSpPr>
            <p:cNvPr id="19461" name="Text Box 5"/>
            <p:cNvSpPr txBox="1">
              <a:spLocks noChangeArrowheads="1"/>
            </p:cNvSpPr>
            <p:nvPr/>
          </p:nvSpPr>
          <p:spPr bwMode="auto">
            <a:xfrm>
              <a:off x="1156" y="3203"/>
              <a:ext cx="324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latin typeface="黑体" panose="02010609060101010101" pitchFamily="49" charset="-122"/>
                  <a:ea typeface="黑体" panose="02010609060101010101" pitchFamily="49" charset="-122"/>
                </a:rPr>
                <a:t>称为矩阵</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的酉等价标准形</a:t>
              </a:r>
              <a:r>
                <a:rPr lang="en-US" altLang="zh-CN" dirty="0">
                  <a:latin typeface="楷体_GB2312" panose="02010609030101010101" pitchFamily="49" charset="-122"/>
                  <a:ea typeface="楷体_GB2312" panose="02010609030101010101" pitchFamily="49" charset="-122"/>
                </a:rPr>
                <a:t>.</a:t>
              </a:r>
              <a:endParaRPr lang="en-US" altLang="zh-CN" dirty="0">
                <a:latin typeface="楷体_GB2312" panose="02010609030101010101" pitchFamily="49" charset="-122"/>
                <a:ea typeface="楷体_GB2312" panose="02010609030101010101" pitchFamily="49" charset="-122"/>
              </a:endParaRPr>
            </a:p>
          </p:txBody>
        </p:sp>
        <p:graphicFrame>
          <p:nvGraphicFramePr>
            <p:cNvPr id="19466" name="Object 10"/>
            <p:cNvGraphicFramePr>
              <a:graphicFrameLocks noChangeAspect="1"/>
            </p:cNvGraphicFramePr>
            <p:nvPr/>
          </p:nvGraphicFramePr>
          <p:xfrm>
            <a:off x="521" y="3067"/>
            <a:ext cx="641" cy="577"/>
          </p:xfrm>
          <a:graphic>
            <a:graphicData uri="http://schemas.openxmlformats.org/presentationml/2006/ole">
              <mc:AlternateContent xmlns:mc="http://schemas.openxmlformats.org/markup-compatibility/2006">
                <mc:Choice xmlns:v="urn:schemas-microsoft-com:vml" Requires="v">
                  <p:oleObj spid="_x0000_s123910" name="公式" r:id="rId11" imgW="12192000" imgH="10972800" progId="">
                    <p:embed/>
                  </p:oleObj>
                </mc:Choice>
                <mc:Fallback>
                  <p:oleObj name="公式" r:id="rId11" imgW="12192000" imgH="10972800" progId="">
                    <p:embed/>
                    <p:pic>
                      <p:nvPicPr>
                        <p:cNvPr id="0" name="图片 123909"/>
                        <p:cNvPicPr>
                          <a:picLocks noChangeAspect="1"/>
                        </p:cNvPicPr>
                        <p:nvPr/>
                      </p:nvPicPr>
                      <p:blipFill>
                        <a:blip r:embed="rId12"/>
                        <a:stretch>
                          <a:fillRect/>
                        </a:stretch>
                      </p:blipFill>
                      <p:spPr>
                        <a:xfrm>
                          <a:off x="521" y="3067"/>
                          <a:ext cx="641" cy="577"/>
                        </a:xfrm>
                        <a:prstGeom prst="rect">
                          <a:avLst/>
                        </a:prstGeom>
                        <a:noFill/>
                        <a:ln w="12700">
                          <a:noFill/>
                        </a:ln>
                      </p:spPr>
                    </p:pic>
                  </p:oleObj>
                </mc:Fallback>
              </mc:AlternateContent>
            </a:graphicData>
          </a:graphic>
        </p:graphicFrame>
      </p:grpSp>
      <p:sp>
        <p:nvSpPr>
          <p:cNvPr id="19468" name="Rectangle 12"/>
          <p:cNvSpPr>
            <a:spLocks noChangeArrowheads="1"/>
          </p:cNvSpPr>
          <p:nvPr/>
        </p:nvSpPr>
        <p:spPr bwMode="auto">
          <a:xfrm>
            <a:off x="1487823" y="333453"/>
            <a:ext cx="2104957"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a:solidFill>
                  <a:srgbClr val="0000FF"/>
                </a:solidFill>
              </a:rPr>
              <a:t>奇异值分解定理</a:t>
            </a:r>
            <a:endParaRPr lang="zh-CN" altLang="en-US">
              <a:solidFill>
                <a:srgbClr val="0000FF"/>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63"/>
                                        </p:tgtEl>
                                        <p:attrNameLst>
                                          <p:attrName>style.visibility</p:attrName>
                                        </p:attrNameLst>
                                      </p:cBhvr>
                                      <p:to>
                                        <p:strVal val="visible"/>
                                      </p:to>
                                    </p:set>
                                    <p:animEffect transition="in" filter="wipe(left)">
                                      <p:cBhvr>
                                        <p:cTn id="12" dur="500"/>
                                        <p:tgtEl>
                                          <p:spTgt spid="194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464"/>
                                        </p:tgtEl>
                                        <p:attrNameLst>
                                          <p:attrName>style.visibility</p:attrName>
                                        </p:attrNameLst>
                                      </p:cBhvr>
                                      <p:to>
                                        <p:strVal val="visible"/>
                                      </p:to>
                                    </p:set>
                                    <p:animEffect transition="in" filter="wipe(left)">
                                      <p:cBhvr>
                                        <p:cTn id="17" dur="500"/>
                                        <p:tgtEl>
                                          <p:spTgt spid="194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465"/>
                                        </p:tgtEl>
                                        <p:attrNameLst>
                                          <p:attrName>style.visibility</p:attrName>
                                        </p:attrNameLst>
                                      </p:cBhvr>
                                      <p:to>
                                        <p:strVal val="visible"/>
                                      </p:to>
                                    </p:set>
                                    <p:animEffect transition="in" filter="wipe(left)">
                                      <p:cBhvr>
                                        <p:cTn id="22" dur="500"/>
                                        <p:tgtEl>
                                          <p:spTgt spid="1946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9460"/>
                                        </p:tgtEl>
                                        <p:attrNameLst>
                                          <p:attrName>style.visibility</p:attrName>
                                        </p:attrNameLst>
                                      </p:cBhvr>
                                      <p:to>
                                        <p:strVal val="visible"/>
                                      </p:to>
                                    </p:set>
                                    <p:animEffect transition="in" filter="box(out)">
                                      <p:cBhvr>
                                        <p:cTn id="27" dur="500"/>
                                        <p:tgtEl>
                                          <p:spTgt spid="19460"/>
                                        </p:tgtEl>
                                      </p:cBhvr>
                                    </p:animEffect>
                                  </p:childTnLst>
                                  <p:subTnLst>
                                    <p:audio>
                                      <p:cMediaNode>
                                        <p:cTn display="0" masterRel="sameClick">
                                          <p:stCondLst>
                                            <p:cond evt="begin" delay="0">
                                              <p:tn val="25"/>
                                            </p:cond>
                                          </p:stCondLst>
                                          <p:endCondLst>
                                            <p:cond evt="onStopAudio" delay="0">
                                              <p:tgtEl>
                                                <p:sldTgt/>
                                              </p:tgtEl>
                                            </p:cond>
                                          </p:endCondLst>
                                        </p:cTn>
                                        <p:tgtEl>
                                          <p:sndTgt r:embed="rId13" name="camera.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469"/>
                                        </p:tgtEl>
                                        <p:attrNameLst>
                                          <p:attrName>style.visibility</p:attrName>
                                        </p:attrNameLst>
                                      </p:cBhvr>
                                      <p:to>
                                        <p:strVal val="visible"/>
                                      </p:to>
                                    </p:set>
                                    <p:animEffect transition="in" filter="wipe(left)">
                                      <p:cBhvr>
                                        <p:cTn id="32" dur="500"/>
                                        <p:tgtEl>
                                          <p:spTgt spid="19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711108" y="990829"/>
            <a:ext cx="11072958" cy="533524"/>
          </a:xfrm>
          <a:noFill/>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r>
              <a:rPr lang="en-US" altLang="zh-CN" b="1" dirty="0" smtClean="0">
                <a:latin typeface="宋体" panose="02010600030101010101" pitchFamily="2" charset="-122"/>
                <a:ea typeface="宋体" panose="02010600030101010101" pitchFamily="2" charset="-122"/>
              </a:rPr>
              <a:t>1 </a:t>
            </a:r>
            <a:r>
              <a:rPr lang="zh-CN" altLang="en-US" b="1" dirty="0" smtClean="0">
                <a:latin typeface="宋体" panose="02010600030101010101" pitchFamily="2" charset="-122"/>
                <a:ea typeface="宋体" panose="02010600030101010101" pitchFamily="2" charset="-122"/>
              </a:rPr>
              <a:t>求</a:t>
            </a:r>
            <a:r>
              <a:rPr lang="zh-CN" altLang="en-US" b="1" dirty="0">
                <a:latin typeface="宋体" panose="02010600030101010101" pitchFamily="2" charset="-122"/>
                <a:ea typeface="宋体" panose="02010600030101010101" pitchFamily="2" charset="-122"/>
              </a:rPr>
              <a:t>矩阵</a:t>
            </a:r>
            <a:r>
              <a:rPr lang="en-US" altLang="zh-CN" b="1" i="1" dirty="0">
                <a:latin typeface="宋体" panose="02010600030101010101" pitchFamily="2" charset="-122"/>
                <a:ea typeface="宋体" panose="02010600030101010101" pitchFamily="2" charset="-122"/>
                <a:sym typeface="Symbol" panose="05050102010706020507" pitchFamily="18" charset="2"/>
              </a:rPr>
              <a:t>A</a:t>
            </a:r>
            <a:r>
              <a:rPr lang="en-US" altLang="zh-CN" b="1" i="1" baseline="30000" dirty="0">
                <a:latin typeface="宋体" panose="02010600030101010101" pitchFamily="2" charset="-122"/>
                <a:ea typeface="宋体" panose="02010600030101010101" pitchFamily="2" charset="-122"/>
                <a:sym typeface="Symbol" panose="05050102010706020507" pitchFamily="18" charset="2"/>
              </a:rPr>
              <a:t>H</a:t>
            </a:r>
            <a:r>
              <a:rPr lang="en-US" altLang="zh-CN" b="1" i="1" dirty="0">
                <a:latin typeface="宋体" panose="02010600030101010101" pitchFamily="2" charset="-122"/>
                <a:ea typeface="宋体" panose="02010600030101010101" pitchFamily="2" charset="-122"/>
                <a:sym typeface="Symbol" panose="05050102010706020507" pitchFamily="18" charset="2"/>
              </a:rPr>
              <a:t>A</a:t>
            </a:r>
            <a:r>
              <a:rPr lang="zh-CN" altLang="en-US" b="1" dirty="0">
                <a:latin typeface="宋体" panose="02010600030101010101" pitchFamily="2" charset="-122"/>
                <a:ea typeface="宋体" panose="02010600030101010101" pitchFamily="2" charset="-122"/>
              </a:rPr>
              <a:t>的酉相似对角矩阵及酉相似矩阵</a:t>
            </a:r>
            <a:r>
              <a:rPr lang="en-US" altLang="zh-CN" b="1" i="1" dirty="0" smtClean="0">
                <a:latin typeface="宋体" panose="02010600030101010101" pitchFamily="2" charset="-122"/>
                <a:ea typeface="宋体" panose="02010600030101010101" pitchFamily="2" charset="-122"/>
              </a:rPr>
              <a:t>V </a:t>
            </a:r>
            <a:r>
              <a:rPr lang="en-US" altLang="zh-CN" b="1" dirty="0" smtClean="0">
                <a:latin typeface="宋体" panose="02010600030101010101" pitchFamily="2" charset="-122"/>
                <a:ea typeface="宋体" panose="02010600030101010101" pitchFamily="2" charset="-122"/>
              </a:rPr>
              <a:t>;</a:t>
            </a:r>
            <a:endParaRPr lang="en-US" altLang="zh-CN" b="1" i="1" baseline="30000" dirty="0">
              <a:latin typeface="宋体" panose="02010600030101010101" pitchFamily="2" charset="-122"/>
              <a:ea typeface="宋体" panose="02010600030101010101" pitchFamily="2" charset="-122"/>
            </a:endParaRPr>
          </a:p>
        </p:txBody>
      </p:sp>
      <p:graphicFrame>
        <p:nvGraphicFramePr>
          <p:cNvPr id="22532" name="Object 4"/>
          <p:cNvGraphicFramePr>
            <a:graphicFrameLocks noChangeAspect="1"/>
          </p:cNvGraphicFramePr>
          <p:nvPr/>
        </p:nvGraphicFramePr>
        <p:xfrm>
          <a:off x="3250777" y="1600571"/>
          <a:ext cx="4129080" cy="1051168"/>
        </p:xfrm>
        <a:graphic>
          <a:graphicData uri="http://schemas.openxmlformats.org/presentationml/2006/ole">
            <mc:AlternateContent xmlns:mc="http://schemas.openxmlformats.org/markup-compatibility/2006">
              <mc:Choice xmlns:v="urn:schemas-microsoft-com:vml" Requires="v">
                <p:oleObj spid="_x0000_s124929" name="Equation" r:id="rId1" imgW="34137600" imgH="11582400" progId="">
                  <p:embed/>
                </p:oleObj>
              </mc:Choice>
              <mc:Fallback>
                <p:oleObj name="Equation" r:id="rId1" imgW="34137600" imgH="11582400" progId="">
                  <p:embed/>
                  <p:pic>
                    <p:nvPicPr>
                      <p:cNvPr id="0" name="图片 124928"/>
                      <p:cNvPicPr>
                        <a:picLocks noChangeAspect="1"/>
                      </p:cNvPicPr>
                      <p:nvPr/>
                    </p:nvPicPr>
                    <p:blipFill>
                      <a:blip r:embed="rId2"/>
                      <a:stretch>
                        <a:fillRect/>
                      </a:stretch>
                    </p:blipFill>
                    <p:spPr>
                      <a:xfrm>
                        <a:off x="3250777" y="1600571"/>
                        <a:ext cx="4129080" cy="1051168"/>
                      </a:xfrm>
                      <a:prstGeom prst="rect">
                        <a:avLst/>
                      </a:prstGeom>
                      <a:noFill/>
                      <a:ln w="9525">
                        <a:noFill/>
                      </a:ln>
                    </p:spPr>
                  </p:pic>
                </p:oleObj>
              </mc:Fallback>
            </mc:AlternateContent>
          </a:graphicData>
        </a:graphic>
      </p:graphicFrame>
      <p:graphicFrame>
        <p:nvGraphicFramePr>
          <p:cNvPr id="22533" name="Object 5"/>
          <p:cNvGraphicFramePr>
            <a:graphicFrameLocks noChangeAspect="1"/>
          </p:cNvGraphicFramePr>
          <p:nvPr/>
        </p:nvGraphicFramePr>
        <p:xfrm>
          <a:off x="2133322" y="2820053"/>
          <a:ext cx="8025355" cy="647850"/>
        </p:xfrm>
        <a:graphic>
          <a:graphicData uri="http://schemas.openxmlformats.org/presentationml/2006/ole">
            <mc:AlternateContent xmlns:mc="http://schemas.openxmlformats.org/markup-compatibility/2006">
              <mc:Choice xmlns:v="urn:schemas-microsoft-com:vml" Requires="v">
                <p:oleObj spid="_x0000_s124930" name="Equation" r:id="rId3" imgW="50901600" imgH="5486400" progId="">
                  <p:embed/>
                </p:oleObj>
              </mc:Choice>
              <mc:Fallback>
                <p:oleObj name="Equation" r:id="rId3" imgW="50901600" imgH="5486400" progId="">
                  <p:embed/>
                  <p:pic>
                    <p:nvPicPr>
                      <p:cNvPr id="0" name="图片 124929"/>
                      <p:cNvPicPr>
                        <a:picLocks noChangeAspect="1"/>
                      </p:cNvPicPr>
                      <p:nvPr/>
                    </p:nvPicPr>
                    <p:blipFill>
                      <a:blip r:embed="rId4"/>
                      <a:stretch>
                        <a:fillRect/>
                      </a:stretch>
                    </p:blipFill>
                    <p:spPr>
                      <a:xfrm>
                        <a:off x="2133322" y="2820053"/>
                        <a:ext cx="8025355" cy="647850"/>
                      </a:xfrm>
                      <a:prstGeom prst="rect">
                        <a:avLst/>
                      </a:prstGeom>
                      <a:noFill/>
                      <a:ln w="9525">
                        <a:noFill/>
                      </a:ln>
                    </p:spPr>
                  </p:pic>
                </p:oleObj>
              </mc:Fallback>
            </mc:AlternateContent>
          </a:graphicData>
        </a:graphic>
      </p:graphicFrame>
      <p:graphicFrame>
        <p:nvGraphicFramePr>
          <p:cNvPr id="22534" name="Object 6"/>
          <p:cNvGraphicFramePr>
            <a:graphicFrameLocks noChangeAspect="1"/>
          </p:cNvGraphicFramePr>
          <p:nvPr/>
        </p:nvGraphicFramePr>
        <p:xfrm>
          <a:off x="2336698" y="3941088"/>
          <a:ext cx="4046540" cy="581160"/>
        </p:xfrm>
        <a:graphic>
          <a:graphicData uri="http://schemas.openxmlformats.org/presentationml/2006/ole">
            <mc:AlternateContent xmlns:mc="http://schemas.openxmlformats.org/markup-compatibility/2006">
              <mc:Choice xmlns:v="urn:schemas-microsoft-com:vml" Requires="v">
                <p:oleObj spid="_x0000_s124931" name="Equation" r:id="rId5" imgW="28651200" imgH="5486400" progId="">
                  <p:embed/>
                </p:oleObj>
              </mc:Choice>
              <mc:Fallback>
                <p:oleObj name="Equation" r:id="rId5" imgW="28651200" imgH="5486400" progId="">
                  <p:embed/>
                  <p:pic>
                    <p:nvPicPr>
                      <p:cNvPr id="0" name="图片 124930"/>
                      <p:cNvPicPr>
                        <a:picLocks noChangeAspect="1"/>
                      </p:cNvPicPr>
                      <p:nvPr/>
                    </p:nvPicPr>
                    <p:blipFill>
                      <a:blip r:embed="rId6"/>
                      <a:stretch>
                        <a:fillRect/>
                      </a:stretch>
                    </p:blipFill>
                    <p:spPr>
                      <a:xfrm>
                        <a:off x="2336698" y="3941088"/>
                        <a:ext cx="4046540" cy="581160"/>
                      </a:xfrm>
                      <a:prstGeom prst="rect">
                        <a:avLst/>
                      </a:prstGeom>
                      <a:noFill/>
                      <a:ln w="9525">
                        <a:noFill/>
                      </a:ln>
                    </p:spPr>
                  </p:pic>
                </p:oleObj>
              </mc:Fallback>
            </mc:AlternateContent>
          </a:graphicData>
        </a:graphic>
      </p:graphicFrame>
      <p:sp>
        <p:nvSpPr>
          <p:cNvPr id="22535" name="Rectangle 7"/>
          <p:cNvSpPr>
            <a:spLocks noChangeArrowheads="1"/>
          </p:cNvSpPr>
          <p:nvPr/>
        </p:nvSpPr>
        <p:spPr bwMode="auto">
          <a:xfrm>
            <a:off x="1198662" y="5700082"/>
            <a:ext cx="3271944"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en-US" altLang="zh-CN" sz="2800" dirty="0" smtClean="0">
                <a:latin typeface="宋体" panose="02010600030101010101" pitchFamily="2" charset="-122"/>
                <a:ea typeface="宋体" panose="02010600030101010101" pitchFamily="2" charset="-122"/>
              </a:rPr>
              <a:t>5</a:t>
            </a:r>
            <a:r>
              <a:rPr lang="zh-CN" altLang="en-US" sz="2800" dirty="0" smtClean="0">
                <a:latin typeface="宋体" panose="02010600030101010101" pitchFamily="2" charset="-122"/>
                <a:ea typeface="宋体" panose="02010600030101010101" pitchFamily="2" charset="-122"/>
              </a:rPr>
              <a:t>构造</a:t>
            </a:r>
            <a:r>
              <a:rPr lang="zh-CN" altLang="en-US" sz="2800" dirty="0">
                <a:latin typeface="宋体" panose="02010600030101010101" pitchFamily="2" charset="-122"/>
                <a:ea typeface="宋体" panose="02010600030101010101" pitchFamily="2" charset="-122"/>
              </a:rPr>
              <a:t>奇异值分解  </a:t>
            </a:r>
            <a:endParaRPr lang="zh-CN" altLang="en-US" sz="2800" i="1" baseline="30000" dirty="0">
              <a:latin typeface="宋体" panose="02010600030101010101" pitchFamily="2" charset="-122"/>
              <a:ea typeface="宋体" panose="02010600030101010101" pitchFamily="2" charset="-122"/>
            </a:endParaRPr>
          </a:p>
        </p:txBody>
      </p:sp>
      <p:sp>
        <p:nvSpPr>
          <p:cNvPr id="22536" name="Rectangle 8"/>
          <p:cNvSpPr>
            <a:spLocks noChangeArrowheads="1"/>
          </p:cNvSpPr>
          <p:nvPr/>
        </p:nvSpPr>
        <p:spPr bwMode="auto">
          <a:xfrm>
            <a:off x="1108021" y="4797946"/>
            <a:ext cx="4470990" cy="4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pPr>
              <a:lnSpc>
                <a:spcPct val="90000"/>
              </a:lnSpc>
              <a:spcBef>
                <a:spcPct val="20000"/>
              </a:spcBef>
            </a:pPr>
            <a:r>
              <a:rPr lang="en-US" altLang="zh-CN" sz="2800" dirty="0" smtClean="0">
                <a:latin typeface="宋体" panose="02010600030101010101" pitchFamily="2" charset="-122"/>
                <a:ea typeface="宋体" panose="02010600030101010101" pitchFamily="2" charset="-122"/>
              </a:rPr>
              <a:t>4</a:t>
            </a:r>
            <a:r>
              <a:rPr lang="zh-CN" altLang="en-US" sz="2800" dirty="0" smtClean="0">
                <a:latin typeface="宋体" panose="02010600030101010101" pitchFamily="2" charset="-122"/>
                <a:ea typeface="宋体" panose="02010600030101010101" pitchFamily="2" charset="-122"/>
              </a:rPr>
              <a:t>扩充</a:t>
            </a:r>
            <a:r>
              <a:rPr lang="en-US" altLang="zh-CN" sz="2800" i="1" dirty="0">
                <a:latin typeface="宋体" panose="02010600030101010101" pitchFamily="2" charset="-122"/>
                <a:ea typeface="宋体" panose="02010600030101010101" pitchFamily="2" charset="-122"/>
              </a:rPr>
              <a:t>U</a:t>
            </a:r>
            <a:r>
              <a:rPr lang="en-US" altLang="zh-CN" sz="2800" baseline="-250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为酉矩阵</a:t>
            </a:r>
            <a:r>
              <a:rPr lang="en-US" altLang="zh-CN" sz="2800" dirty="0">
                <a:latin typeface="宋体" panose="02010600030101010101" pitchFamily="2" charset="-122"/>
                <a:ea typeface="宋体" panose="02010600030101010101" pitchFamily="2" charset="-122"/>
              </a:rPr>
              <a:t>U=(</a:t>
            </a:r>
            <a:r>
              <a:rPr lang="en-US" altLang="zh-CN" sz="2800" i="1" dirty="0">
                <a:latin typeface="宋体" panose="02010600030101010101" pitchFamily="2" charset="-122"/>
                <a:ea typeface="宋体" panose="02010600030101010101" pitchFamily="2" charset="-122"/>
              </a:rPr>
              <a:t>U</a:t>
            </a:r>
            <a:r>
              <a:rPr lang="en-US" altLang="zh-CN" sz="2800" baseline="-25000" dirty="0">
                <a:latin typeface="宋体" panose="02010600030101010101" pitchFamily="2" charset="-122"/>
                <a:ea typeface="宋体" panose="02010600030101010101" pitchFamily="2" charset="-122"/>
              </a:rPr>
              <a:t>1 </a:t>
            </a:r>
            <a:r>
              <a:rPr lang="en-US" altLang="zh-CN" sz="2800" dirty="0">
                <a:latin typeface="宋体" panose="02010600030101010101" pitchFamily="2" charset="-122"/>
                <a:ea typeface="宋体" panose="02010600030101010101" pitchFamily="2" charset="-122"/>
              </a:rPr>
              <a:t>,</a:t>
            </a:r>
            <a:r>
              <a:rPr lang="en-US" altLang="zh-CN" sz="2800" i="1" dirty="0">
                <a:latin typeface="宋体" panose="02010600030101010101" pitchFamily="2" charset="-122"/>
                <a:ea typeface="宋体" panose="02010600030101010101" pitchFamily="2" charset="-122"/>
              </a:rPr>
              <a:t>U</a:t>
            </a:r>
            <a:r>
              <a:rPr lang="en-US" altLang="zh-CN" sz="2800" baseline="-25000" dirty="0">
                <a:latin typeface="宋体" panose="02010600030101010101" pitchFamily="2" charset="-122"/>
                <a:ea typeface="宋体" panose="02010600030101010101" pitchFamily="2" charset="-122"/>
              </a:rPr>
              <a:t>2</a:t>
            </a:r>
            <a:r>
              <a:rPr lang="en-US" altLang="zh-CN"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p:txBody>
      </p:sp>
      <p:sp>
        <p:nvSpPr>
          <p:cNvPr id="22537" name="Rectangle 9"/>
          <p:cNvSpPr>
            <a:spLocks noChangeArrowheads="1"/>
          </p:cNvSpPr>
          <p:nvPr/>
        </p:nvSpPr>
        <p:spPr bwMode="auto">
          <a:xfrm>
            <a:off x="1045145" y="3941088"/>
            <a:ext cx="758435"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令</a:t>
            </a:r>
            <a:endParaRPr lang="zh-CN" altLang="en-US" sz="2800" dirty="0">
              <a:latin typeface="宋体" panose="02010600030101010101" pitchFamily="2" charset="-122"/>
              <a:ea typeface="宋体" panose="02010600030101010101" pitchFamily="2" charset="-122"/>
            </a:endParaRPr>
          </a:p>
        </p:txBody>
      </p:sp>
      <p:sp>
        <p:nvSpPr>
          <p:cNvPr id="22538" name="Rectangle 10"/>
          <p:cNvSpPr>
            <a:spLocks noChangeArrowheads="1"/>
          </p:cNvSpPr>
          <p:nvPr/>
        </p:nvSpPr>
        <p:spPr bwMode="auto">
          <a:xfrm>
            <a:off x="966074" y="2874041"/>
            <a:ext cx="937971"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en-US" altLang="zh-CN" sz="2800" dirty="0" smtClean="0">
                <a:latin typeface="宋体" panose="02010600030101010101" pitchFamily="2" charset="-122"/>
                <a:ea typeface="宋体" panose="02010600030101010101" pitchFamily="2" charset="-122"/>
              </a:rPr>
              <a:t>2 </a:t>
            </a:r>
            <a:r>
              <a:rPr lang="zh-CN" altLang="en-US" sz="2800" dirty="0" smtClean="0">
                <a:latin typeface="宋体" panose="02010600030101010101" pitchFamily="2" charset="-122"/>
                <a:ea typeface="宋体" panose="02010600030101010101" pitchFamily="2" charset="-122"/>
              </a:rPr>
              <a:t>记</a:t>
            </a:r>
            <a:endParaRPr lang="zh-CN" altLang="en-US" sz="2800" dirty="0">
              <a:latin typeface="宋体" panose="02010600030101010101" pitchFamily="2" charset="-122"/>
              <a:ea typeface="宋体" panose="02010600030101010101" pitchFamily="2" charset="-122"/>
            </a:endParaRPr>
          </a:p>
        </p:txBody>
      </p:sp>
      <p:sp>
        <p:nvSpPr>
          <p:cNvPr id="22539" name="Text Box 11"/>
          <p:cNvSpPr txBox="1">
            <a:spLocks noChangeArrowheads="1"/>
          </p:cNvSpPr>
          <p:nvPr/>
        </p:nvSpPr>
        <p:spPr bwMode="auto">
          <a:xfrm>
            <a:off x="1933964" y="301431"/>
            <a:ext cx="8736463"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solidFill>
                  <a:srgbClr val="0000FF"/>
                </a:solidFill>
                <a:latin typeface="楷体_GB2312" panose="02010609030101010101" pitchFamily="49" charset="-122"/>
                <a:ea typeface="楷体_GB2312" panose="02010609030101010101" pitchFamily="49" charset="-122"/>
              </a:rPr>
              <a:t>奇异值分解</a:t>
            </a:r>
            <a:r>
              <a:rPr lang="zh-CN" altLang="en-US" dirty="0" smtClean="0">
                <a:solidFill>
                  <a:srgbClr val="0000FF"/>
                </a:solidFill>
                <a:latin typeface="楷体_GB2312" panose="02010609030101010101" pitchFamily="49" charset="-122"/>
                <a:ea typeface="楷体_GB2312" panose="02010609030101010101" pitchFamily="49" charset="-122"/>
              </a:rPr>
              <a:t>方法</a:t>
            </a:r>
            <a:r>
              <a:rPr lang="en-US" altLang="zh-CN" dirty="0" smtClean="0">
                <a:solidFill>
                  <a:srgbClr val="0000FF"/>
                </a:solidFill>
                <a:latin typeface="Times New Roman" panose="02020603050405020304"/>
                <a:ea typeface="楷体_GB2312" panose="02010609030101010101" pitchFamily="49" charset="-122"/>
              </a:rPr>
              <a:t>—</a:t>
            </a:r>
            <a:r>
              <a:rPr lang="zh-CN" altLang="en-US" dirty="0">
                <a:solidFill>
                  <a:srgbClr val="0000FF"/>
                </a:solidFill>
                <a:latin typeface="楷体_GB2312" panose="02010609030101010101" pitchFamily="49" charset="-122"/>
                <a:ea typeface="楷体_GB2312" panose="02010609030101010101" pitchFamily="49" charset="-122"/>
              </a:rPr>
              <a:t>利用</a:t>
            </a:r>
            <a:r>
              <a:rPr lang="zh-CN" altLang="en-US" dirty="0">
                <a:latin typeface="楷体_GB2312" panose="02010609030101010101" pitchFamily="49" charset="-122"/>
                <a:ea typeface="楷体_GB2312" panose="02010609030101010101" pitchFamily="49" charset="-122"/>
              </a:rPr>
              <a:t>矩阵</a:t>
            </a:r>
            <a:r>
              <a:rPr lang="en-US" altLang="zh-CN" i="1" dirty="0">
                <a:latin typeface="楷体_GB2312" panose="02010609030101010101" pitchFamily="49" charset="-122"/>
                <a:ea typeface="楷体_GB2312" panose="02010609030101010101" pitchFamily="49" charset="-122"/>
                <a:sym typeface="Symbol" panose="05050102010706020507" pitchFamily="18" charset="2"/>
              </a:rPr>
              <a:t>A</a:t>
            </a:r>
            <a:r>
              <a:rPr lang="en-US" altLang="zh-CN" i="1" baseline="30000" dirty="0">
                <a:latin typeface="楷体_GB2312" panose="02010609030101010101" pitchFamily="49" charset="-122"/>
                <a:ea typeface="楷体_GB2312" panose="02010609030101010101" pitchFamily="49" charset="-122"/>
                <a:sym typeface="Symbol" panose="05050102010706020507" pitchFamily="18" charset="2"/>
              </a:rPr>
              <a:t>H</a:t>
            </a:r>
            <a:r>
              <a:rPr lang="en-US" altLang="zh-CN" i="1" dirty="0">
                <a:latin typeface="楷体_GB2312" panose="02010609030101010101" pitchFamily="49" charset="-122"/>
                <a:ea typeface="楷体_GB2312" panose="02010609030101010101" pitchFamily="49" charset="-122"/>
                <a:sym typeface="Symbol" panose="05050102010706020507" pitchFamily="18" charset="2"/>
              </a:rPr>
              <a:t>A</a:t>
            </a:r>
            <a:r>
              <a:rPr lang="zh-CN" altLang="en-US" dirty="0">
                <a:latin typeface="楷体_GB2312" panose="02010609030101010101" pitchFamily="49" charset="-122"/>
                <a:ea typeface="楷体_GB2312" panose="02010609030101010101" pitchFamily="49" charset="-122"/>
                <a:sym typeface="Symbol" panose="05050102010706020507" pitchFamily="18" charset="2"/>
              </a:rPr>
              <a:t>求解</a:t>
            </a:r>
            <a:endParaRPr lang="zh-CN" altLang="en-US" dirty="0">
              <a:latin typeface="楷体_GB2312" panose="02010609030101010101" pitchFamily="49" charset="-122"/>
              <a:ea typeface="楷体_GB2312" panose="02010609030101010101" pitchFamily="49" charset="-122"/>
              <a:sym typeface="Symbol" panose="05050102010706020507" pitchFamily="18" charset="2"/>
            </a:endParaRPr>
          </a:p>
        </p:txBody>
      </p:sp>
      <p:graphicFrame>
        <p:nvGraphicFramePr>
          <p:cNvPr id="22540" name="Object 12"/>
          <p:cNvGraphicFramePr>
            <a:graphicFrameLocks noChangeAspect="1"/>
          </p:cNvGraphicFramePr>
          <p:nvPr/>
        </p:nvGraphicFramePr>
        <p:xfrm>
          <a:off x="3960629" y="5446018"/>
          <a:ext cx="3358713" cy="1086101"/>
        </p:xfrm>
        <a:graphic>
          <a:graphicData uri="http://schemas.openxmlformats.org/presentationml/2006/ole">
            <mc:AlternateContent xmlns:mc="http://schemas.openxmlformats.org/markup-compatibility/2006">
              <mc:Choice xmlns:v="urn:schemas-microsoft-com:vml" Requires="v">
                <p:oleObj spid="_x0000_s124932" name="Equation" r:id="rId7" imgW="1219200" imgH="520700" progId="">
                  <p:embed/>
                </p:oleObj>
              </mc:Choice>
              <mc:Fallback>
                <p:oleObj name="Equation" r:id="rId7" imgW="1219200" imgH="520700" progId="">
                  <p:embed/>
                  <p:pic>
                    <p:nvPicPr>
                      <p:cNvPr id="0" name="图片 124931"/>
                      <p:cNvPicPr>
                        <a:picLocks noChangeAspect="1"/>
                      </p:cNvPicPr>
                      <p:nvPr/>
                    </p:nvPicPr>
                    <p:blipFill>
                      <a:blip r:embed="rId8"/>
                      <a:stretch>
                        <a:fillRect/>
                      </a:stretch>
                    </p:blipFill>
                    <p:spPr>
                      <a:xfrm>
                        <a:off x="3960629" y="5446018"/>
                        <a:ext cx="3358713" cy="1086101"/>
                      </a:xfrm>
                      <a:prstGeom prst="rect">
                        <a:avLst/>
                      </a:prstGeom>
                      <a:noFill/>
                      <a:ln w="127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8"/>
                                        </p:tgtEl>
                                        <p:attrNameLst>
                                          <p:attrName>style.visibility</p:attrName>
                                        </p:attrNameLst>
                                      </p:cBhvr>
                                      <p:to>
                                        <p:strVal val="visible"/>
                                      </p:to>
                                    </p:set>
                                    <p:animEffect transition="in" filter="wipe(left)">
                                      <p:cBhvr>
                                        <p:cTn id="17" dur="500"/>
                                        <p:tgtEl>
                                          <p:spTgt spid="225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7"/>
                                        </p:tgtEl>
                                        <p:attrNameLst>
                                          <p:attrName>style.visibility</p:attrName>
                                        </p:attrNameLst>
                                      </p:cBhvr>
                                      <p:to>
                                        <p:strVal val="visible"/>
                                      </p:to>
                                    </p:set>
                                    <p:animEffect transition="in" filter="wipe(left)">
                                      <p:cBhvr>
                                        <p:cTn id="27" dur="500"/>
                                        <p:tgtEl>
                                          <p:spTgt spid="225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left)">
                                      <p:cBhvr>
                                        <p:cTn id="32" dur="500"/>
                                        <p:tgtEl>
                                          <p:spTgt spid="225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536"/>
                                        </p:tgtEl>
                                        <p:attrNameLst>
                                          <p:attrName>style.visibility</p:attrName>
                                        </p:attrNameLst>
                                      </p:cBhvr>
                                      <p:to>
                                        <p:strVal val="visible"/>
                                      </p:to>
                                    </p:set>
                                    <p:animEffect transition="in" filter="wipe(left)">
                                      <p:cBhvr>
                                        <p:cTn id="37" dur="500"/>
                                        <p:tgtEl>
                                          <p:spTgt spid="225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535"/>
                                        </p:tgtEl>
                                        <p:attrNameLst>
                                          <p:attrName>style.visibility</p:attrName>
                                        </p:attrNameLst>
                                      </p:cBhvr>
                                      <p:to>
                                        <p:strVal val="visible"/>
                                      </p:to>
                                    </p:set>
                                    <p:animEffect transition="in" filter="wipe(left)">
                                      <p:cBhvr>
                                        <p:cTn id="42" dur="500"/>
                                        <p:tgtEl>
                                          <p:spTgt spid="2253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utoUpdateAnimBg="0" build="p"/>
      <p:bldP spid="22535" grpId="0" autoUpdateAnimBg="0"/>
      <p:bldP spid="22536" grpId="0" autoUpdateAnimBg="0"/>
      <p:bldP spid="22537" grpId="0" autoUpdateAnimBg="0"/>
      <p:bldP spid="22538"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093116" y="457306"/>
            <a:ext cx="3149190"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例</a:t>
            </a:r>
            <a:r>
              <a:rPr lang="en-US" altLang="zh-CN" dirty="0"/>
              <a:t>1</a:t>
            </a:r>
            <a:r>
              <a:rPr lang="zh-CN" altLang="en-US" dirty="0"/>
              <a:t>、求矩阵</a:t>
            </a:r>
            <a:endParaRPr lang="zh-CN" altLang="en-US" dirty="0"/>
          </a:p>
        </p:txBody>
      </p:sp>
      <p:graphicFrame>
        <p:nvGraphicFramePr>
          <p:cNvPr id="36867" name="Object 3"/>
          <p:cNvGraphicFramePr>
            <a:graphicFrameLocks noChangeAspect="1"/>
          </p:cNvGraphicFramePr>
          <p:nvPr/>
        </p:nvGraphicFramePr>
        <p:xfrm>
          <a:off x="2782838" y="151695"/>
          <a:ext cx="2065598" cy="1117859"/>
        </p:xfrm>
        <a:graphic>
          <a:graphicData uri="http://schemas.openxmlformats.org/presentationml/2006/ole">
            <mc:AlternateContent xmlns:mc="http://schemas.openxmlformats.org/markup-compatibility/2006">
              <mc:Choice xmlns:v="urn:schemas-microsoft-com:vml" Requires="v">
                <p:oleObj spid="_x0000_s125953" name="Equation" r:id="rId1" imgW="37185600" imgH="26822400" progId="">
                  <p:embed/>
                </p:oleObj>
              </mc:Choice>
              <mc:Fallback>
                <p:oleObj name="Equation" r:id="rId1" imgW="37185600" imgH="26822400" progId="">
                  <p:embed/>
                  <p:pic>
                    <p:nvPicPr>
                      <p:cNvPr id="0" name="图片 125952"/>
                      <p:cNvPicPr>
                        <a:picLocks noChangeAspect="1"/>
                      </p:cNvPicPr>
                      <p:nvPr/>
                    </p:nvPicPr>
                    <p:blipFill>
                      <a:blip r:embed="rId2"/>
                      <a:stretch>
                        <a:fillRect/>
                      </a:stretch>
                    </p:blipFill>
                    <p:spPr>
                      <a:xfrm>
                        <a:off x="2782838" y="151695"/>
                        <a:ext cx="2065598" cy="1117859"/>
                      </a:xfrm>
                      <a:prstGeom prst="rect">
                        <a:avLst/>
                      </a:prstGeom>
                      <a:noFill/>
                      <a:ln w="9525">
                        <a:noFill/>
                      </a:ln>
                    </p:spPr>
                  </p:pic>
                </p:oleObj>
              </mc:Fallback>
            </mc:AlternateContent>
          </a:graphicData>
        </a:graphic>
      </p:graphicFrame>
      <p:sp>
        <p:nvSpPr>
          <p:cNvPr id="36868" name="Text Box 4"/>
          <p:cNvSpPr txBox="1">
            <a:spLocks noChangeArrowheads="1"/>
          </p:cNvSpPr>
          <p:nvPr/>
        </p:nvSpPr>
        <p:spPr bwMode="auto">
          <a:xfrm>
            <a:off x="4943078" y="457306"/>
            <a:ext cx="5688859"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的奇异值分解</a:t>
            </a:r>
            <a:endParaRPr lang="zh-CN" altLang="en-US" dirty="0"/>
          </a:p>
        </p:txBody>
      </p:sp>
      <p:sp>
        <p:nvSpPr>
          <p:cNvPr id="36869" name="Text Box 5"/>
          <p:cNvSpPr txBox="1">
            <a:spLocks noChangeArrowheads="1"/>
          </p:cNvSpPr>
          <p:nvPr/>
        </p:nvSpPr>
        <p:spPr bwMode="auto">
          <a:xfrm>
            <a:off x="3646934" y="1829224"/>
            <a:ext cx="6907901"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可求得      </a:t>
            </a:r>
            <a:r>
              <a:rPr lang="zh-CN" altLang="en-US" dirty="0" smtClean="0"/>
              <a:t>        </a:t>
            </a:r>
            <a:r>
              <a:rPr lang="zh-CN" altLang="en-US" dirty="0"/>
              <a:t>的特征值为</a:t>
            </a:r>
            <a:endParaRPr lang="zh-CN" altLang="en-US" dirty="0"/>
          </a:p>
        </p:txBody>
      </p:sp>
      <p:graphicFrame>
        <p:nvGraphicFramePr>
          <p:cNvPr id="36870" name="Object 6"/>
          <p:cNvGraphicFramePr>
            <a:graphicFrameLocks noChangeAspect="1"/>
          </p:cNvGraphicFramePr>
          <p:nvPr/>
        </p:nvGraphicFramePr>
        <p:xfrm>
          <a:off x="1015868" y="1600570"/>
          <a:ext cx="2522738" cy="1117859"/>
        </p:xfrm>
        <a:graphic>
          <a:graphicData uri="http://schemas.openxmlformats.org/presentationml/2006/ole">
            <mc:AlternateContent xmlns:mc="http://schemas.openxmlformats.org/markup-compatibility/2006">
              <mc:Choice xmlns:v="urn:schemas-microsoft-com:vml" Requires="v">
                <p:oleObj spid="_x0000_s125954" name="Equation" r:id="rId3" imgW="45415200" imgH="26822400" progId="">
                  <p:embed/>
                </p:oleObj>
              </mc:Choice>
              <mc:Fallback>
                <p:oleObj name="Equation" r:id="rId3" imgW="45415200" imgH="26822400" progId="">
                  <p:embed/>
                  <p:pic>
                    <p:nvPicPr>
                      <p:cNvPr id="0" name="图片 125953"/>
                      <p:cNvPicPr>
                        <a:picLocks noChangeAspect="1"/>
                      </p:cNvPicPr>
                      <p:nvPr/>
                    </p:nvPicPr>
                    <p:blipFill>
                      <a:blip r:embed="rId4"/>
                      <a:stretch>
                        <a:fillRect/>
                      </a:stretch>
                    </p:blipFill>
                    <p:spPr>
                      <a:xfrm>
                        <a:off x="1015868" y="1600570"/>
                        <a:ext cx="2522738" cy="1117859"/>
                      </a:xfrm>
                      <a:prstGeom prst="rect">
                        <a:avLst/>
                      </a:prstGeom>
                      <a:noFill/>
                      <a:ln w="9525">
                        <a:noFill/>
                      </a:ln>
                    </p:spPr>
                  </p:pic>
                </p:oleObj>
              </mc:Fallback>
            </mc:AlternateContent>
          </a:graphicData>
        </a:graphic>
      </p:graphicFrame>
      <p:graphicFrame>
        <p:nvGraphicFramePr>
          <p:cNvPr id="36871" name="Object 7"/>
          <p:cNvGraphicFramePr>
            <a:graphicFrameLocks noChangeAspect="1"/>
          </p:cNvGraphicFramePr>
          <p:nvPr/>
        </p:nvGraphicFramePr>
        <p:xfrm>
          <a:off x="4583038" y="1773610"/>
          <a:ext cx="812694" cy="396967"/>
        </p:xfrm>
        <a:graphic>
          <a:graphicData uri="http://schemas.openxmlformats.org/presentationml/2006/ole">
            <mc:AlternateContent xmlns:mc="http://schemas.openxmlformats.org/markup-compatibility/2006">
              <mc:Choice xmlns:v="urn:schemas-microsoft-com:vml" Requires="v">
                <p:oleObj spid="_x0000_s125955" name="Equation" r:id="rId5" imgW="13106400" imgH="7010400" progId="">
                  <p:embed/>
                </p:oleObj>
              </mc:Choice>
              <mc:Fallback>
                <p:oleObj name="Equation" r:id="rId5" imgW="13106400" imgH="7010400" progId="">
                  <p:embed/>
                  <p:pic>
                    <p:nvPicPr>
                      <p:cNvPr id="0" name="图片 125954"/>
                      <p:cNvPicPr>
                        <a:picLocks noChangeAspect="1"/>
                      </p:cNvPicPr>
                      <p:nvPr/>
                    </p:nvPicPr>
                    <p:blipFill>
                      <a:blip r:embed="rId6"/>
                      <a:stretch>
                        <a:fillRect/>
                      </a:stretch>
                    </p:blipFill>
                    <p:spPr>
                      <a:xfrm>
                        <a:off x="4583038" y="1773610"/>
                        <a:ext cx="812694" cy="396967"/>
                      </a:xfrm>
                      <a:prstGeom prst="rect">
                        <a:avLst/>
                      </a:prstGeom>
                      <a:noFill/>
                      <a:ln w="9525">
                        <a:noFill/>
                      </a:ln>
                    </p:spPr>
                  </p:pic>
                </p:oleObj>
              </mc:Fallback>
            </mc:AlternateContent>
          </a:graphicData>
        </a:graphic>
      </p:graphicFrame>
      <p:graphicFrame>
        <p:nvGraphicFramePr>
          <p:cNvPr id="36872" name="Object 8"/>
          <p:cNvGraphicFramePr>
            <a:graphicFrameLocks noChangeAspect="1"/>
          </p:cNvGraphicFramePr>
          <p:nvPr/>
        </p:nvGraphicFramePr>
        <p:xfrm>
          <a:off x="6815286" y="1829224"/>
          <a:ext cx="3453950" cy="411258"/>
        </p:xfrm>
        <a:graphic>
          <a:graphicData uri="http://schemas.openxmlformats.org/presentationml/2006/ole">
            <mc:AlternateContent xmlns:mc="http://schemas.openxmlformats.org/markup-compatibility/2006">
              <mc:Choice xmlns:v="urn:schemas-microsoft-com:vml" Requires="v">
                <p:oleObj spid="_x0000_s125956" name="Equation" r:id="rId7" imgW="49987200" imgH="7924800" progId="">
                  <p:embed/>
                </p:oleObj>
              </mc:Choice>
              <mc:Fallback>
                <p:oleObj name="Equation" r:id="rId7" imgW="49987200" imgH="7924800" progId="">
                  <p:embed/>
                  <p:pic>
                    <p:nvPicPr>
                      <p:cNvPr id="0" name="图片 125955"/>
                      <p:cNvPicPr>
                        <a:picLocks noChangeAspect="1"/>
                      </p:cNvPicPr>
                      <p:nvPr/>
                    </p:nvPicPr>
                    <p:blipFill>
                      <a:blip r:embed="rId8"/>
                      <a:stretch>
                        <a:fillRect/>
                      </a:stretch>
                    </p:blipFill>
                    <p:spPr>
                      <a:xfrm>
                        <a:off x="6815286" y="1829224"/>
                        <a:ext cx="3453950" cy="411258"/>
                      </a:xfrm>
                      <a:prstGeom prst="rect">
                        <a:avLst/>
                      </a:prstGeom>
                      <a:noFill/>
                      <a:ln w="9525">
                        <a:noFill/>
                      </a:ln>
                    </p:spPr>
                  </p:pic>
                </p:oleObj>
              </mc:Fallback>
            </mc:AlternateContent>
          </a:graphicData>
        </a:graphic>
      </p:graphicFrame>
      <p:sp>
        <p:nvSpPr>
          <p:cNvPr id="36873" name="Text Box 9"/>
          <p:cNvSpPr txBox="1">
            <a:spLocks noChangeArrowheads="1"/>
          </p:cNvSpPr>
          <p:nvPr/>
        </p:nvSpPr>
        <p:spPr bwMode="auto">
          <a:xfrm>
            <a:off x="304761" y="2972489"/>
            <a:ext cx="6603140"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对应的特征向量依次为</a:t>
            </a:r>
            <a:endParaRPr lang="zh-CN" altLang="en-US" dirty="0"/>
          </a:p>
        </p:txBody>
      </p:sp>
      <p:graphicFrame>
        <p:nvGraphicFramePr>
          <p:cNvPr id="36874" name="Object 10"/>
          <p:cNvGraphicFramePr>
            <a:graphicFrameLocks noChangeAspect="1"/>
          </p:cNvGraphicFramePr>
          <p:nvPr/>
        </p:nvGraphicFramePr>
        <p:xfrm>
          <a:off x="3214886" y="2972488"/>
          <a:ext cx="1972477" cy="425549"/>
        </p:xfrm>
        <a:graphic>
          <a:graphicData uri="http://schemas.openxmlformats.org/presentationml/2006/ole">
            <mc:AlternateContent xmlns:mc="http://schemas.openxmlformats.org/markup-compatibility/2006">
              <mc:Choice xmlns:v="urn:schemas-microsoft-com:vml" Requires="v">
                <p:oleObj spid="_x0000_s125957" name="Equation" r:id="rId9" imgW="30784800" imgH="8839200" progId="">
                  <p:embed/>
                </p:oleObj>
              </mc:Choice>
              <mc:Fallback>
                <p:oleObj name="Equation" r:id="rId9" imgW="30784800" imgH="8839200" progId="">
                  <p:embed/>
                  <p:pic>
                    <p:nvPicPr>
                      <p:cNvPr id="0" name="图片 125956"/>
                      <p:cNvPicPr>
                        <a:picLocks noChangeAspect="1"/>
                      </p:cNvPicPr>
                      <p:nvPr/>
                    </p:nvPicPr>
                    <p:blipFill>
                      <a:blip r:embed="rId10"/>
                      <a:stretch>
                        <a:fillRect/>
                      </a:stretch>
                    </p:blipFill>
                    <p:spPr>
                      <a:xfrm>
                        <a:off x="3214886" y="2972488"/>
                        <a:ext cx="1972477" cy="425549"/>
                      </a:xfrm>
                      <a:prstGeom prst="rect">
                        <a:avLst/>
                      </a:prstGeom>
                      <a:noFill/>
                      <a:ln w="9525">
                        <a:noFill/>
                      </a:ln>
                    </p:spPr>
                  </p:pic>
                </p:oleObj>
              </mc:Fallback>
            </mc:AlternateContent>
          </a:graphicData>
        </a:graphic>
      </p:graphicFrame>
      <p:graphicFrame>
        <p:nvGraphicFramePr>
          <p:cNvPr id="36875" name="Object 11"/>
          <p:cNvGraphicFramePr>
            <a:graphicFrameLocks noChangeAspect="1"/>
          </p:cNvGraphicFramePr>
          <p:nvPr/>
        </p:nvGraphicFramePr>
        <p:xfrm>
          <a:off x="5303118" y="2972488"/>
          <a:ext cx="2264539" cy="425549"/>
        </p:xfrm>
        <a:graphic>
          <a:graphicData uri="http://schemas.openxmlformats.org/presentationml/2006/ole">
            <mc:AlternateContent xmlns:mc="http://schemas.openxmlformats.org/markup-compatibility/2006">
              <mc:Choice xmlns:v="urn:schemas-microsoft-com:vml" Requires="v">
                <p:oleObj spid="_x0000_s125958" name="Equation" r:id="rId11" imgW="35356800" imgH="8839200" progId="">
                  <p:embed/>
                </p:oleObj>
              </mc:Choice>
              <mc:Fallback>
                <p:oleObj name="Equation" r:id="rId11" imgW="35356800" imgH="8839200" progId="">
                  <p:embed/>
                  <p:pic>
                    <p:nvPicPr>
                      <p:cNvPr id="0" name="图片 125957"/>
                      <p:cNvPicPr>
                        <a:picLocks noChangeAspect="1"/>
                      </p:cNvPicPr>
                      <p:nvPr/>
                    </p:nvPicPr>
                    <p:blipFill>
                      <a:blip r:embed="rId12"/>
                      <a:stretch>
                        <a:fillRect/>
                      </a:stretch>
                    </p:blipFill>
                    <p:spPr>
                      <a:xfrm>
                        <a:off x="5303118" y="2972488"/>
                        <a:ext cx="2264539" cy="425549"/>
                      </a:xfrm>
                      <a:prstGeom prst="rect">
                        <a:avLst/>
                      </a:prstGeom>
                      <a:noFill/>
                      <a:ln w="9525">
                        <a:noFill/>
                      </a:ln>
                    </p:spPr>
                  </p:pic>
                </p:oleObj>
              </mc:Fallback>
            </mc:AlternateContent>
          </a:graphicData>
        </a:graphic>
      </p:graphicFrame>
      <p:graphicFrame>
        <p:nvGraphicFramePr>
          <p:cNvPr id="36876" name="Object 12"/>
          <p:cNvGraphicFramePr>
            <a:graphicFrameLocks noChangeAspect="1"/>
          </p:cNvGraphicFramePr>
          <p:nvPr/>
        </p:nvGraphicFramePr>
        <p:xfrm>
          <a:off x="7679382" y="2972489"/>
          <a:ext cx="2167185" cy="441427"/>
        </p:xfrm>
        <a:graphic>
          <a:graphicData uri="http://schemas.openxmlformats.org/presentationml/2006/ole">
            <mc:AlternateContent xmlns:mc="http://schemas.openxmlformats.org/markup-compatibility/2006">
              <mc:Choice xmlns:v="urn:schemas-microsoft-com:vml" Requires="v">
                <p:oleObj spid="_x0000_s125959" name="Equation" r:id="rId13" imgW="33832800" imgH="9144000" progId="">
                  <p:embed/>
                </p:oleObj>
              </mc:Choice>
              <mc:Fallback>
                <p:oleObj name="Equation" r:id="rId13" imgW="33832800" imgH="9144000" progId="">
                  <p:embed/>
                  <p:pic>
                    <p:nvPicPr>
                      <p:cNvPr id="0" name="图片 125958"/>
                      <p:cNvPicPr>
                        <a:picLocks noChangeAspect="1"/>
                      </p:cNvPicPr>
                      <p:nvPr/>
                    </p:nvPicPr>
                    <p:blipFill>
                      <a:blip r:embed="rId14"/>
                      <a:stretch>
                        <a:fillRect/>
                      </a:stretch>
                    </p:blipFill>
                    <p:spPr>
                      <a:xfrm>
                        <a:off x="7679382" y="2972489"/>
                        <a:ext cx="2167185" cy="441427"/>
                      </a:xfrm>
                      <a:prstGeom prst="rect">
                        <a:avLst/>
                      </a:prstGeom>
                      <a:noFill/>
                      <a:ln w="9525">
                        <a:noFill/>
                      </a:ln>
                    </p:spPr>
                  </p:pic>
                </p:oleObj>
              </mc:Fallback>
            </mc:AlternateContent>
          </a:graphicData>
        </a:graphic>
      </p:graphicFrame>
      <p:sp>
        <p:nvSpPr>
          <p:cNvPr id="36878" name="Text Box 14"/>
          <p:cNvSpPr txBox="1">
            <a:spLocks noChangeArrowheads="1"/>
          </p:cNvSpPr>
          <p:nvPr/>
        </p:nvSpPr>
        <p:spPr bwMode="auto">
          <a:xfrm>
            <a:off x="304760" y="3810883"/>
            <a:ext cx="2742843"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t>于是可得：</a:t>
            </a:r>
            <a:endParaRPr lang="zh-CN" altLang="en-US"/>
          </a:p>
        </p:txBody>
      </p:sp>
      <p:graphicFrame>
        <p:nvGraphicFramePr>
          <p:cNvPr id="36879" name="Object 15"/>
          <p:cNvGraphicFramePr>
            <a:graphicFrameLocks noChangeAspect="1"/>
          </p:cNvGraphicFramePr>
          <p:nvPr/>
        </p:nvGraphicFramePr>
        <p:xfrm>
          <a:off x="1774726" y="3839205"/>
          <a:ext cx="1930149" cy="382677"/>
        </p:xfrm>
        <a:graphic>
          <a:graphicData uri="http://schemas.openxmlformats.org/presentationml/2006/ole">
            <mc:AlternateContent xmlns:mc="http://schemas.openxmlformats.org/markup-compatibility/2006">
              <mc:Choice xmlns:v="urn:schemas-microsoft-com:vml" Requires="v">
                <p:oleObj spid="_x0000_s125960" name="Equation" r:id="rId15" imgW="26517600" imgH="7010400" progId="">
                  <p:embed/>
                </p:oleObj>
              </mc:Choice>
              <mc:Fallback>
                <p:oleObj name="Equation" r:id="rId15" imgW="26517600" imgH="7010400" progId="">
                  <p:embed/>
                  <p:pic>
                    <p:nvPicPr>
                      <p:cNvPr id="0" name="图片 125959"/>
                      <p:cNvPicPr>
                        <a:picLocks noChangeAspect="1"/>
                      </p:cNvPicPr>
                      <p:nvPr/>
                    </p:nvPicPr>
                    <p:blipFill>
                      <a:blip r:embed="rId16"/>
                      <a:stretch>
                        <a:fillRect/>
                      </a:stretch>
                    </p:blipFill>
                    <p:spPr>
                      <a:xfrm>
                        <a:off x="1774726" y="3839205"/>
                        <a:ext cx="1930149" cy="382677"/>
                      </a:xfrm>
                      <a:prstGeom prst="rect">
                        <a:avLst/>
                      </a:prstGeom>
                      <a:noFill/>
                      <a:ln w="9525">
                        <a:noFill/>
                      </a:ln>
                    </p:spPr>
                  </p:pic>
                </p:oleObj>
              </mc:Fallback>
            </mc:AlternateContent>
          </a:graphicData>
        </a:graphic>
      </p:graphicFrame>
      <p:graphicFrame>
        <p:nvGraphicFramePr>
          <p:cNvPr id="36880" name="Object 16"/>
          <p:cNvGraphicFramePr>
            <a:graphicFrameLocks noChangeAspect="1"/>
          </p:cNvGraphicFramePr>
          <p:nvPr/>
        </p:nvGraphicFramePr>
        <p:xfrm>
          <a:off x="3862958" y="3645818"/>
          <a:ext cx="2031736" cy="816164"/>
        </p:xfrm>
        <a:graphic>
          <a:graphicData uri="http://schemas.openxmlformats.org/presentationml/2006/ole">
            <mc:AlternateContent xmlns:mc="http://schemas.openxmlformats.org/markup-compatibility/2006">
              <mc:Choice xmlns:v="urn:schemas-microsoft-com:vml" Requires="v">
                <p:oleObj spid="_x0000_s125961" name="Equation" r:id="rId17" imgW="34137600" imgH="18288000" progId="">
                  <p:embed/>
                </p:oleObj>
              </mc:Choice>
              <mc:Fallback>
                <p:oleObj name="Equation" r:id="rId17" imgW="34137600" imgH="18288000" progId="">
                  <p:embed/>
                  <p:pic>
                    <p:nvPicPr>
                      <p:cNvPr id="0" name="图片 125960"/>
                      <p:cNvPicPr>
                        <a:picLocks noChangeAspect="1"/>
                      </p:cNvPicPr>
                      <p:nvPr/>
                    </p:nvPicPr>
                    <p:blipFill>
                      <a:blip r:embed="rId18"/>
                      <a:stretch>
                        <a:fillRect/>
                      </a:stretch>
                    </p:blipFill>
                    <p:spPr>
                      <a:xfrm>
                        <a:off x="3862958" y="3645818"/>
                        <a:ext cx="2031736" cy="816164"/>
                      </a:xfrm>
                      <a:prstGeom prst="rect">
                        <a:avLst/>
                      </a:prstGeom>
                      <a:noFill/>
                      <a:ln w="9525">
                        <a:noFill/>
                      </a:ln>
                    </p:spPr>
                  </p:pic>
                </p:oleObj>
              </mc:Fallback>
            </mc:AlternateContent>
          </a:graphicData>
        </a:graphic>
      </p:graphicFrame>
      <p:sp>
        <p:nvSpPr>
          <p:cNvPr id="36881" name="Text Box 17"/>
          <p:cNvSpPr txBox="1">
            <a:spLocks noChangeArrowheads="1"/>
          </p:cNvSpPr>
          <p:nvPr/>
        </p:nvSpPr>
        <p:spPr bwMode="auto">
          <a:xfrm>
            <a:off x="6023198" y="3860812"/>
            <a:ext cx="203173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t>令</a:t>
            </a:r>
            <a:endParaRPr lang="zh-CN" altLang="en-US"/>
          </a:p>
        </p:txBody>
      </p:sp>
      <p:graphicFrame>
        <p:nvGraphicFramePr>
          <p:cNvPr id="36882" name="Object 18"/>
          <p:cNvGraphicFramePr>
            <a:graphicFrameLocks noChangeAspect="1"/>
          </p:cNvGraphicFramePr>
          <p:nvPr/>
        </p:nvGraphicFramePr>
        <p:xfrm>
          <a:off x="6527254" y="3861842"/>
          <a:ext cx="2133322" cy="412846"/>
        </p:xfrm>
        <a:graphic>
          <a:graphicData uri="http://schemas.openxmlformats.org/presentationml/2006/ole">
            <mc:AlternateContent xmlns:mc="http://schemas.openxmlformats.org/markup-compatibility/2006">
              <mc:Choice xmlns:v="urn:schemas-microsoft-com:vml" Requires="v">
                <p:oleObj spid="_x0000_s125962" name="Equation" r:id="rId19" imgW="29565600" imgH="7620000" progId="">
                  <p:embed/>
                </p:oleObj>
              </mc:Choice>
              <mc:Fallback>
                <p:oleObj name="Equation" r:id="rId19" imgW="29565600" imgH="7620000" progId="">
                  <p:embed/>
                  <p:pic>
                    <p:nvPicPr>
                      <p:cNvPr id="0" name="图片 125961"/>
                      <p:cNvPicPr>
                        <a:picLocks noChangeAspect="1"/>
                      </p:cNvPicPr>
                      <p:nvPr/>
                    </p:nvPicPr>
                    <p:blipFill>
                      <a:blip r:embed="rId20"/>
                      <a:stretch>
                        <a:fillRect/>
                      </a:stretch>
                    </p:blipFill>
                    <p:spPr>
                      <a:xfrm>
                        <a:off x="6527254" y="3861842"/>
                        <a:ext cx="2133322" cy="412846"/>
                      </a:xfrm>
                      <a:prstGeom prst="rect">
                        <a:avLst/>
                      </a:prstGeom>
                      <a:noFill/>
                      <a:ln w="9525">
                        <a:noFill/>
                      </a:ln>
                    </p:spPr>
                  </p:pic>
                </p:oleObj>
              </mc:Fallback>
            </mc:AlternateContent>
          </a:graphicData>
        </a:graphic>
      </p:graphicFrame>
      <p:sp>
        <p:nvSpPr>
          <p:cNvPr id="36883" name="Text Box 19"/>
          <p:cNvSpPr txBox="1">
            <a:spLocks noChangeArrowheads="1"/>
          </p:cNvSpPr>
          <p:nvPr/>
        </p:nvSpPr>
        <p:spPr bwMode="auto">
          <a:xfrm>
            <a:off x="609521" y="4725495"/>
            <a:ext cx="2133322"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t>其中</a:t>
            </a:r>
            <a:endParaRPr lang="zh-CN" altLang="en-US"/>
          </a:p>
        </p:txBody>
      </p:sp>
      <p:graphicFrame>
        <p:nvGraphicFramePr>
          <p:cNvPr id="36884" name="Object 20"/>
          <p:cNvGraphicFramePr>
            <a:graphicFrameLocks noChangeAspect="1"/>
          </p:cNvGraphicFramePr>
          <p:nvPr/>
        </p:nvGraphicFramePr>
        <p:xfrm>
          <a:off x="1342678" y="4641449"/>
          <a:ext cx="4469818" cy="660553"/>
        </p:xfrm>
        <a:graphic>
          <a:graphicData uri="http://schemas.openxmlformats.org/presentationml/2006/ole">
            <mc:AlternateContent xmlns:mc="http://schemas.openxmlformats.org/markup-compatibility/2006">
              <mc:Choice xmlns:v="urn:schemas-microsoft-com:vml" Requires="v">
                <p:oleObj spid="_x0000_s125963" name="Equation" r:id="rId21" imgW="80467200" imgH="15849600" progId="">
                  <p:embed/>
                </p:oleObj>
              </mc:Choice>
              <mc:Fallback>
                <p:oleObj name="Equation" r:id="rId21" imgW="80467200" imgH="15849600" progId="">
                  <p:embed/>
                  <p:pic>
                    <p:nvPicPr>
                      <p:cNvPr id="0" name="图片 125962"/>
                      <p:cNvPicPr>
                        <a:picLocks noChangeAspect="1"/>
                      </p:cNvPicPr>
                      <p:nvPr/>
                    </p:nvPicPr>
                    <p:blipFill>
                      <a:blip r:embed="rId22"/>
                      <a:stretch>
                        <a:fillRect/>
                      </a:stretch>
                    </p:blipFill>
                    <p:spPr>
                      <a:xfrm>
                        <a:off x="1342678" y="4641449"/>
                        <a:ext cx="4469818" cy="660553"/>
                      </a:xfrm>
                      <a:prstGeom prst="rect">
                        <a:avLst/>
                      </a:prstGeom>
                      <a:noFill/>
                      <a:ln w="9525">
                        <a:noFill/>
                      </a:ln>
                    </p:spPr>
                  </p:pic>
                </p:oleObj>
              </mc:Fallback>
            </mc:AlternateContent>
          </a:graphicData>
        </a:graphic>
      </p:graphicFrame>
      <p:sp>
        <p:nvSpPr>
          <p:cNvPr id="36885" name="Text Box 21"/>
          <p:cNvSpPr txBox="1">
            <a:spLocks noChangeArrowheads="1"/>
          </p:cNvSpPr>
          <p:nvPr/>
        </p:nvSpPr>
        <p:spPr bwMode="auto">
          <a:xfrm>
            <a:off x="2985213" y="5563889"/>
            <a:ext cx="1669833"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计算：</a:t>
            </a:r>
            <a:endParaRPr lang="zh-CN" altLang="en-US" dirty="0"/>
          </a:p>
        </p:txBody>
      </p:sp>
      <p:graphicFrame>
        <p:nvGraphicFramePr>
          <p:cNvPr id="36886" name="Object 22"/>
          <p:cNvGraphicFramePr>
            <a:graphicFrameLocks noChangeAspect="1"/>
          </p:cNvGraphicFramePr>
          <p:nvPr/>
        </p:nvGraphicFramePr>
        <p:xfrm>
          <a:off x="3881816" y="5518026"/>
          <a:ext cx="2717446" cy="497003"/>
        </p:xfrm>
        <a:graphic>
          <a:graphicData uri="http://schemas.openxmlformats.org/presentationml/2006/ole">
            <mc:AlternateContent xmlns:mc="http://schemas.openxmlformats.org/markup-compatibility/2006">
              <mc:Choice xmlns:v="urn:schemas-microsoft-com:vml" Requires="v">
                <p:oleObj spid="_x0000_s125964" name="Equation" r:id="rId23" imgW="35052000" imgH="8534400" progId="">
                  <p:embed/>
                </p:oleObj>
              </mc:Choice>
              <mc:Fallback>
                <p:oleObj name="Equation" r:id="rId23" imgW="35052000" imgH="8534400" progId="">
                  <p:embed/>
                  <p:pic>
                    <p:nvPicPr>
                      <p:cNvPr id="0" name="图片 125963"/>
                      <p:cNvPicPr>
                        <a:picLocks noChangeAspect="1"/>
                      </p:cNvPicPr>
                      <p:nvPr/>
                    </p:nvPicPr>
                    <p:blipFill>
                      <a:blip r:embed="rId24"/>
                      <a:stretch>
                        <a:fillRect/>
                      </a:stretch>
                    </p:blipFill>
                    <p:spPr>
                      <a:xfrm>
                        <a:off x="3881816" y="5518026"/>
                        <a:ext cx="2717446" cy="497003"/>
                      </a:xfrm>
                      <a:prstGeom prst="rect">
                        <a:avLst/>
                      </a:prstGeom>
                      <a:noFill/>
                      <a:ln w="9525">
                        <a:noFill/>
                      </a:ln>
                    </p:spPr>
                  </p:pic>
                </p:oleObj>
              </mc:Fallback>
            </mc:AlternateContent>
          </a:graphicData>
        </a:graphic>
      </p:graphicFrame>
      <p:graphicFrame>
        <p:nvGraphicFramePr>
          <p:cNvPr id="36887" name="Object 23"/>
          <p:cNvGraphicFramePr>
            <a:graphicFrameLocks noChangeAspect="1"/>
          </p:cNvGraphicFramePr>
          <p:nvPr/>
        </p:nvGraphicFramePr>
        <p:xfrm>
          <a:off x="6611009" y="4877929"/>
          <a:ext cx="1644437" cy="1676788"/>
        </p:xfrm>
        <a:graphic>
          <a:graphicData uri="http://schemas.openxmlformats.org/presentationml/2006/ole">
            <mc:AlternateContent xmlns:mc="http://schemas.openxmlformats.org/markup-compatibility/2006">
              <mc:Choice xmlns:v="urn:schemas-microsoft-com:vml" Requires="v">
                <p:oleObj spid="_x0000_s125965" name="Equation" r:id="rId25" imgW="33223200" imgH="45110400" progId="">
                  <p:embed/>
                </p:oleObj>
              </mc:Choice>
              <mc:Fallback>
                <p:oleObj name="Equation" r:id="rId25" imgW="33223200" imgH="45110400" progId="">
                  <p:embed/>
                  <p:pic>
                    <p:nvPicPr>
                      <p:cNvPr id="0" name="图片 125964"/>
                      <p:cNvPicPr>
                        <a:picLocks noChangeAspect="1"/>
                      </p:cNvPicPr>
                      <p:nvPr/>
                    </p:nvPicPr>
                    <p:blipFill>
                      <a:blip r:embed="rId26"/>
                      <a:stretch>
                        <a:fillRect/>
                      </a:stretch>
                    </p:blipFill>
                    <p:spPr>
                      <a:xfrm>
                        <a:off x="6611009" y="4877929"/>
                        <a:ext cx="1644437" cy="1676788"/>
                      </a:xfrm>
                      <a:prstGeom prst="rect">
                        <a:avLst/>
                      </a:prstGeom>
                      <a:noFill/>
                      <a:ln w="9525">
                        <a:noFill/>
                      </a:ln>
                    </p:spPr>
                  </p:pic>
                </p:oleObj>
              </mc:Fallback>
            </mc:AlternateContent>
          </a:graphicData>
        </a:graphic>
      </p:graphicFrame>
      <p:sp>
        <p:nvSpPr>
          <p:cNvPr id="2" name="矩形 1"/>
          <p:cNvSpPr/>
          <p:nvPr/>
        </p:nvSpPr>
        <p:spPr>
          <a:xfrm>
            <a:off x="644005" y="981522"/>
            <a:ext cx="902811" cy="523220"/>
          </a:xfrm>
          <a:prstGeom prst="rect">
            <a:avLst/>
          </a:prstGeom>
        </p:spPr>
        <p:txBody>
          <a:bodyPr wrap="none">
            <a:spAutoFit/>
          </a:bodyPr>
          <a:lstStyle/>
          <a:p>
            <a:r>
              <a:rPr lang="zh-CN" altLang="en-US" sz="2800" dirty="0" smtClean="0"/>
              <a:t>解：</a:t>
            </a:r>
            <a:endParaRPr lang="zh-CN" altLang="en-US" sz="2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left)">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wipe(left)">
                                      <p:cBhvr>
                                        <p:cTn id="12" dur="5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872"/>
                                        </p:tgtEl>
                                        <p:attrNameLst>
                                          <p:attrName>style.visibility</p:attrName>
                                        </p:attrNameLst>
                                      </p:cBhvr>
                                      <p:to>
                                        <p:strVal val="visible"/>
                                      </p:to>
                                    </p:set>
                                    <p:animEffect transition="in" filter="wipe(left)">
                                      <p:cBhvr>
                                        <p:cTn id="21" dur="500"/>
                                        <p:tgtEl>
                                          <p:spTgt spid="3687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6873"/>
                                        </p:tgtEl>
                                        <p:attrNameLst>
                                          <p:attrName>style.visibility</p:attrName>
                                        </p:attrNameLst>
                                      </p:cBhvr>
                                      <p:to>
                                        <p:strVal val="visible"/>
                                      </p:to>
                                    </p:set>
                                    <p:animEffect transition="in" filter="wipe(left)">
                                      <p:cBhvr>
                                        <p:cTn id="26" dur="500"/>
                                        <p:tgtEl>
                                          <p:spTgt spid="3687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6874"/>
                                        </p:tgtEl>
                                        <p:attrNameLst>
                                          <p:attrName>style.visibility</p:attrName>
                                        </p:attrNameLst>
                                      </p:cBhvr>
                                      <p:to>
                                        <p:strVal val="visible"/>
                                      </p:to>
                                    </p:set>
                                    <p:animEffect transition="in" filter="wipe(left)">
                                      <p:cBhvr>
                                        <p:cTn id="31" dur="500"/>
                                        <p:tgtEl>
                                          <p:spTgt spid="3687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6875"/>
                                        </p:tgtEl>
                                        <p:attrNameLst>
                                          <p:attrName>style.visibility</p:attrName>
                                        </p:attrNameLst>
                                      </p:cBhvr>
                                      <p:to>
                                        <p:strVal val="visible"/>
                                      </p:to>
                                    </p:set>
                                    <p:animEffect transition="in" filter="wipe(left)">
                                      <p:cBhvr>
                                        <p:cTn id="36" dur="500"/>
                                        <p:tgtEl>
                                          <p:spTgt spid="368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6876"/>
                                        </p:tgtEl>
                                        <p:attrNameLst>
                                          <p:attrName>style.visibility</p:attrName>
                                        </p:attrNameLst>
                                      </p:cBhvr>
                                      <p:to>
                                        <p:strVal val="visible"/>
                                      </p:to>
                                    </p:set>
                                    <p:animEffect transition="in" filter="wipe(left)">
                                      <p:cBhvr>
                                        <p:cTn id="41" dur="500"/>
                                        <p:tgtEl>
                                          <p:spTgt spid="368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6878"/>
                                        </p:tgtEl>
                                        <p:attrNameLst>
                                          <p:attrName>style.visibility</p:attrName>
                                        </p:attrNameLst>
                                      </p:cBhvr>
                                      <p:to>
                                        <p:strVal val="visible"/>
                                      </p:to>
                                    </p:set>
                                    <p:animEffect transition="in" filter="wipe(left)">
                                      <p:cBhvr>
                                        <p:cTn id="46" dur="500"/>
                                        <p:tgtEl>
                                          <p:spTgt spid="3687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6879"/>
                                        </p:tgtEl>
                                        <p:attrNameLst>
                                          <p:attrName>style.visibility</p:attrName>
                                        </p:attrNameLst>
                                      </p:cBhvr>
                                      <p:to>
                                        <p:strVal val="visible"/>
                                      </p:to>
                                    </p:set>
                                    <p:animEffect transition="in" filter="wipe(left)">
                                      <p:cBhvr>
                                        <p:cTn id="51" dur="500"/>
                                        <p:tgtEl>
                                          <p:spTgt spid="3687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6880"/>
                                        </p:tgtEl>
                                        <p:attrNameLst>
                                          <p:attrName>style.visibility</p:attrName>
                                        </p:attrNameLst>
                                      </p:cBhvr>
                                      <p:to>
                                        <p:strVal val="visible"/>
                                      </p:to>
                                    </p:set>
                                    <p:animEffect transition="in" filter="wipe(left)">
                                      <p:cBhvr>
                                        <p:cTn id="56" dur="500"/>
                                        <p:tgtEl>
                                          <p:spTgt spid="3688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6881"/>
                                        </p:tgtEl>
                                        <p:attrNameLst>
                                          <p:attrName>style.visibility</p:attrName>
                                        </p:attrNameLst>
                                      </p:cBhvr>
                                      <p:to>
                                        <p:strVal val="visible"/>
                                      </p:to>
                                    </p:set>
                                    <p:animEffect transition="in" filter="wipe(left)">
                                      <p:cBhvr>
                                        <p:cTn id="61" dur="500"/>
                                        <p:tgtEl>
                                          <p:spTgt spid="3688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6882"/>
                                        </p:tgtEl>
                                        <p:attrNameLst>
                                          <p:attrName>style.visibility</p:attrName>
                                        </p:attrNameLst>
                                      </p:cBhvr>
                                      <p:to>
                                        <p:strVal val="visible"/>
                                      </p:to>
                                    </p:set>
                                    <p:animEffect transition="in" filter="wipe(left)">
                                      <p:cBhvr>
                                        <p:cTn id="66" dur="500"/>
                                        <p:tgtEl>
                                          <p:spTgt spid="3688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6883"/>
                                        </p:tgtEl>
                                        <p:attrNameLst>
                                          <p:attrName>style.visibility</p:attrName>
                                        </p:attrNameLst>
                                      </p:cBhvr>
                                      <p:to>
                                        <p:strVal val="visible"/>
                                      </p:to>
                                    </p:set>
                                    <p:animEffect transition="in" filter="wipe(left)">
                                      <p:cBhvr>
                                        <p:cTn id="71" dur="500"/>
                                        <p:tgtEl>
                                          <p:spTgt spid="3688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6884"/>
                                        </p:tgtEl>
                                        <p:attrNameLst>
                                          <p:attrName>style.visibility</p:attrName>
                                        </p:attrNameLst>
                                      </p:cBhvr>
                                      <p:to>
                                        <p:strVal val="visible"/>
                                      </p:to>
                                    </p:set>
                                    <p:animEffect transition="in" filter="wipe(left)">
                                      <p:cBhvr>
                                        <p:cTn id="76" dur="500"/>
                                        <p:tgtEl>
                                          <p:spTgt spid="3688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6885"/>
                                        </p:tgtEl>
                                        <p:attrNameLst>
                                          <p:attrName>style.visibility</p:attrName>
                                        </p:attrNameLst>
                                      </p:cBhvr>
                                      <p:to>
                                        <p:strVal val="visible"/>
                                      </p:to>
                                    </p:set>
                                    <p:animEffect transition="in" filter="wipe(left)">
                                      <p:cBhvr>
                                        <p:cTn id="81" dur="500"/>
                                        <p:tgtEl>
                                          <p:spTgt spid="3688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6886"/>
                                        </p:tgtEl>
                                        <p:attrNameLst>
                                          <p:attrName>style.visibility</p:attrName>
                                        </p:attrNameLst>
                                      </p:cBhvr>
                                      <p:to>
                                        <p:strVal val="visible"/>
                                      </p:to>
                                    </p:set>
                                    <p:animEffect transition="in" filter="wipe(left)">
                                      <p:cBhvr>
                                        <p:cTn id="86" dur="500"/>
                                        <p:tgtEl>
                                          <p:spTgt spid="3688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6887"/>
                                        </p:tgtEl>
                                        <p:attrNameLst>
                                          <p:attrName>style.visibility</p:attrName>
                                        </p:attrNameLst>
                                      </p:cBhvr>
                                      <p:to>
                                        <p:strVal val="visible"/>
                                      </p:to>
                                    </p:set>
                                    <p:animEffect transition="in" filter="wipe(left)">
                                      <p:cBhvr>
                                        <p:cTn id="91" dur="500"/>
                                        <p:tgtEl>
                                          <p:spTgt spid="3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utoUpdateAnimBg="0"/>
      <p:bldP spid="36873" grpId="0" autoUpdateAnimBg="0"/>
      <p:bldP spid="36878" grpId="0" autoUpdateAnimBg="0"/>
      <p:bldP spid="36881" grpId="0" autoUpdateAnimBg="0"/>
      <p:bldP spid="36883" grpId="0" autoUpdateAnimBg="0"/>
      <p:bldP spid="36885"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507935" y="764468"/>
            <a:ext cx="2035968"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dirty="0"/>
              <a:t>构造：</a:t>
            </a:r>
            <a:endParaRPr lang="zh-CN" altLang="en-US" dirty="0"/>
          </a:p>
        </p:txBody>
      </p:sp>
      <p:graphicFrame>
        <p:nvGraphicFramePr>
          <p:cNvPr id="37891" name="Object 3"/>
          <p:cNvGraphicFramePr>
            <a:graphicFrameLocks noChangeAspect="1"/>
          </p:cNvGraphicFramePr>
          <p:nvPr/>
        </p:nvGraphicFramePr>
        <p:xfrm>
          <a:off x="1414686" y="765498"/>
          <a:ext cx="2234909" cy="466833"/>
        </p:xfrm>
        <a:graphic>
          <a:graphicData uri="http://schemas.openxmlformats.org/presentationml/2006/ole">
            <mc:AlternateContent xmlns:mc="http://schemas.openxmlformats.org/markup-compatibility/2006">
              <mc:Choice xmlns:v="urn:schemas-microsoft-com:vml" Requires="v">
                <p:oleObj spid="_x0000_s126977" name="Equation" r:id="rId1" imgW="31699200" imgH="8839200" progId="">
                  <p:embed/>
                </p:oleObj>
              </mc:Choice>
              <mc:Fallback>
                <p:oleObj name="Equation" r:id="rId1" imgW="31699200" imgH="8839200" progId="">
                  <p:embed/>
                  <p:pic>
                    <p:nvPicPr>
                      <p:cNvPr id="0" name="图片 126976"/>
                      <p:cNvPicPr>
                        <a:picLocks noChangeAspect="1"/>
                      </p:cNvPicPr>
                      <p:nvPr/>
                    </p:nvPicPr>
                    <p:blipFill>
                      <a:blip r:embed="rId2"/>
                      <a:stretch>
                        <a:fillRect/>
                      </a:stretch>
                    </p:blipFill>
                    <p:spPr>
                      <a:xfrm>
                        <a:off x="1414686" y="765498"/>
                        <a:ext cx="2234909" cy="466833"/>
                      </a:xfrm>
                      <a:prstGeom prst="rect">
                        <a:avLst/>
                      </a:prstGeom>
                      <a:noFill/>
                      <a:ln w="9525">
                        <a:noFill/>
                      </a:ln>
                    </p:spPr>
                  </p:pic>
                </p:oleObj>
              </mc:Fallback>
            </mc:AlternateContent>
          </a:graphicData>
        </a:graphic>
      </p:graphicFrame>
      <p:sp>
        <p:nvSpPr>
          <p:cNvPr id="37892" name="Text Box 4"/>
          <p:cNvSpPr txBox="1">
            <a:spLocks noChangeArrowheads="1"/>
          </p:cNvSpPr>
          <p:nvPr/>
        </p:nvSpPr>
        <p:spPr bwMode="auto">
          <a:xfrm>
            <a:off x="3646934" y="765498"/>
            <a:ext cx="2133322"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850" tIns="54425" rIns="108850" bIns="54425">
            <a:spAutoFit/>
          </a:bodyPr>
          <a:lstStyle/>
          <a:p>
            <a:pPr>
              <a:spcBef>
                <a:spcPct val="50000"/>
              </a:spcBef>
            </a:pPr>
            <a:r>
              <a:rPr lang="zh-CN" altLang="en-US"/>
              <a:t>则</a:t>
            </a:r>
            <a:endParaRPr lang="zh-CN" altLang="en-US"/>
          </a:p>
        </p:txBody>
      </p:sp>
      <p:graphicFrame>
        <p:nvGraphicFramePr>
          <p:cNvPr id="37894" name="Object 6"/>
          <p:cNvGraphicFramePr>
            <a:graphicFrameLocks noChangeAspect="1"/>
          </p:cNvGraphicFramePr>
          <p:nvPr/>
        </p:nvGraphicFramePr>
        <p:xfrm>
          <a:off x="3790950" y="1198576"/>
          <a:ext cx="4805848" cy="2329713"/>
        </p:xfrm>
        <a:graphic>
          <a:graphicData uri="http://schemas.openxmlformats.org/presentationml/2006/ole">
            <mc:AlternateContent xmlns:mc="http://schemas.openxmlformats.org/markup-compatibility/2006">
              <mc:Choice xmlns:v="urn:schemas-microsoft-com:vml" Requires="v">
                <p:oleObj spid="_x0000_s126978" name="Equation" r:id="rId3" imgW="48158400" imgH="31089600" progId="Equation.DSMT4">
                  <p:embed/>
                </p:oleObj>
              </mc:Choice>
              <mc:Fallback>
                <p:oleObj name="Equation" r:id="rId3" imgW="48158400" imgH="31089600" progId="Equation.DSMT4">
                  <p:embed/>
                  <p:pic>
                    <p:nvPicPr>
                      <p:cNvPr id="0" name="图片 126977"/>
                      <p:cNvPicPr>
                        <a:picLocks noChangeAspect="1"/>
                      </p:cNvPicPr>
                      <p:nvPr/>
                    </p:nvPicPr>
                    <p:blipFill>
                      <a:blip r:embed="rId4"/>
                      <a:stretch>
                        <a:fillRect/>
                      </a:stretch>
                    </p:blipFill>
                    <p:spPr>
                      <a:xfrm>
                        <a:off x="3790950" y="1198576"/>
                        <a:ext cx="4805848" cy="2329713"/>
                      </a:xfrm>
                      <a:prstGeom prst="rect">
                        <a:avLst/>
                      </a:prstGeom>
                      <a:noFill/>
                      <a:ln w="9525">
                        <a:noFill/>
                      </a:ln>
                    </p:spPr>
                  </p:pic>
                </p:oleObj>
              </mc:Fallback>
            </mc:AlternateContent>
          </a:graphicData>
        </a:graphic>
      </p:graphicFrame>
      <p:grpSp>
        <p:nvGrpSpPr>
          <p:cNvPr id="37898" name="Group 10"/>
          <p:cNvGrpSpPr/>
          <p:nvPr/>
        </p:nvGrpSpPr>
        <p:grpSpPr bwMode="auto">
          <a:xfrm>
            <a:off x="1198662" y="4207398"/>
            <a:ext cx="4469818" cy="433487"/>
            <a:chOff x="480" y="2341"/>
            <a:chExt cx="2112" cy="273"/>
          </a:xfrm>
        </p:grpSpPr>
        <p:graphicFrame>
          <p:nvGraphicFramePr>
            <p:cNvPr id="37895" name="Object 7"/>
            <p:cNvGraphicFramePr>
              <a:graphicFrameLocks noChangeAspect="1"/>
            </p:cNvGraphicFramePr>
            <p:nvPr/>
          </p:nvGraphicFramePr>
          <p:xfrm>
            <a:off x="480" y="2341"/>
            <a:ext cx="227" cy="240"/>
          </p:xfrm>
          <a:graphic>
            <a:graphicData uri="http://schemas.openxmlformats.org/presentationml/2006/ole">
              <mc:AlternateContent xmlns:mc="http://schemas.openxmlformats.org/markup-compatibility/2006">
                <mc:Choice xmlns:v="urn:schemas-microsoft-com:vml" Requires="v">
                  <p:oleObj spid="_x0000_s126979" name="Equation" r:id="rId5" imgW="5181600" imgH="5486400" progId="">
                    <p:embed/>
                  </p:oleObj>
                </mc:Choice>
                <mc:Fallback>
                  <p:oleObj name="Equation" r:id="rId5" imgW="5181600" imgH="5486400" progId="">
                    <p:embed/>
                    <p:pic>
                      <p:nvPicPr>
                        <p:cNvPr id="0" name="图片 126978"/>
                        <p:cNvPicPr>
                          <a:picLocks noChangeAspect="1"/>
                        </p:cNvPicPr>
                        <p:nvPr/>
                      </p:nvPicPr>
                      <p:blipFill>
                        <a:blip r:embed="rId6"/>
                        <a:stretch>
                          <a:fillRect/>
                        </a:stretch>
                      </p:blipFill>
                      <p:spPr>
                        <a:xfrm>
                          <a:off x="480" y="2341"/>
                          <a:ext cx="227" cy="240"/>
                        </a:xfrm>
                        <a:prstGeom prst="rect">
                          <a:avLst/>
                        </a:prstGeom>
                        <a:noFill/>
                        <a:ln w="9525">
                          <a:noFill/>
                        </a:ln>
                      </p:spPr>
                    </p:pic>
                  </p:oleObj>
                </mc:Fallback>
              </mc:AlternateContent>
            </a:graphicData>
          </a:graphic>
        </p:graphicFrame>
        <p:sp>
          <p:nvSpPr>
            <p:cNvPr id="37896" name="Text Box 8"/>
            <p:cNvSpPr txBox="1">
              <a:spLocks noChangeArrowheads="1"/>
            </p:cNvSpPr>
            <p:nvPr/>
          </p:nvSpPr>
          <p:spPr bwMode="auto">
            <a:xfrm>
              <a:off x="720" y="2352"/>
              <a:ext cx="187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的奇异值分解为</a:t>
              </a:r>
              <a:endParaRPr lang="zh-CN" altLang="en-US" dirty="0"/>
            </a:p>
          </p:txBody>
        </p:sp>
      </p:grpSp>
      <p:graphicFrame>
        <p:nvGraphicFramePr>
          <p:cNvPr id="37897" name="Object 9"/>
          <p:cNvGraphicFramePr>
            <a:graphicFrameLocks noChangeAspect="1"/>
          </p:cNvGraphicFramePr>
          <p:nvPr/>
        </p:nvGraphicFramePr>
        <p:xfrm>
          <a:off x="3718942" y="3796630"/>
          <a:ext cx="3250777" cy="1289348"/>
        </p:xfrm>
        <a:graphic>
          <a:graphicData uri="http://schemas.openxmlformats.org/presentationml/2006/ole">
            <mc:AlternateContent xmlns:mc="http://schemas.openxmlformats.org/markup-compatibility/2006">
              <mc:Choice xmlns:v="urn:schemas-microsoft-com:vml" Requires="v">
                <p:oleObj spid="_x0000_s126980" name="Equation" r:id="rId7" imgW="53035200" imgH="28041600" progId="">
                  <p:embed/>
                </p:oleObj>
              </mc:Choice>
              <mc:Fallback>
                <p:oleObj name="Equation" r:id="rId7" imgW="53035200" imgH="28041600" progId="">
                  <p:embed/>
                  <p:pic>
                    <p:nvPicPr>
                      <p:cNvPr id="0" name="图片 126979"/>
                      <p:cNvPicPr>
                        <a:picLocks noChangeAspect="1"/>
                      </p:cNvPicPr>
                      <p:nvPr/>
                    </p:nvPicPr>
                    <p:blipFill>
                      <a:blip r:embed="rId8"/>
                      <a:stretch>
                        <a:fillRect/>
                      </a:stretch>
                    </p:blipFill>
                    <p:spPr>
                      <a:xfrm>
                        <a:off x="3718942" y="3796630"/>
                        <a:ext cx="3250777" cy="1289348"/>
                      </a:xfrm>
                      <a:prstGeom prst="rect">
                        <a:avLst/>
                      </a:prstGeom>
                      <a:noFill/>
                      <a:ln w="9525">
                        <a:noFill/>
                      </a:ln>
                    </p:spPr>
                  </p:pic>
                </p:oleObj>
              </mc:Fallback>
            </mc:AlternateContent>
          </a:graphicData>
        </a:graphic>
      </p:graphicFrame>
      <p:sp>
        <p:nvSpPr>
          <p:cNvPr id="10" name="Text Box 2"/>
          <p:cNvSpPr txBox="1">
            <a:spLocks noChangeArrowheads="1"/>
          </p:cNvSpPr>
          <p:nvPr/>
        </p:nvSpPr>
        <p:spPr bwMode="auto">
          <a:xfrm>
            <a:off x="982638" y="5300972"/>
            <a:ext cx="10225136" cy="75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spcBef>
                <a:spcPct val="50000"/>
              </a:spcBef>
            </a:pPr>
            <a:r>
              <a:rPr lang="en-US" altLang="zh-CN" dirty="0" smtClean="0">
                <a:solidFill>
                  <a:srgbClr val="FF0000"/>
                </a:solidFill>
              </a:rPr>
              <a:t>1.</a:t>
            </a:r>
            <a:r>
              <a:rPr lang="en-US" altLang="zh-CN" b="1" dirty="0" smtClean="0">
                <a:solidFill>
                  <a:srgbClr val="FF0000"/>
                </a:solidFill>
              </a:rPr>
              <a:t>SVD</a:t>
            </a:r>
            <a:r>
              <a:rPr lang="zh-CN" altLang="en-US" b="1" dirty="0" smtClean="0">
                <a:solidFill>
                  <a:srgbClr val="FF0000"/>
                </a:solidFill>
              </a:rPr>
              <a:t>分解结合</a:t>
            </a:r>
            <a:r>
              <a:rPr lang="en-US" altLang="zh-CN" b="1" dirty="0" smtClean="0">
                <a:solidFill>
                  <a:srgbClr val="FF0000"/>
                </a:solidFill>
              </a:rPr>
              <a:t>QR</a:t>
            </a:r>
            <a:r>
              <a:rPr lang="zh-CN" altLang="en-US" b="1" dirty="0" smtClean="0">
                <a:solidFill>
                  <a:srgbClr val="FF0000"/>
                </a:solidFill>
              </a:rPr>
              <a:t>分解应用到主成分分析（</a:t>
            </a:r>
            <a:r>
              <a:rPr lang="en-US" altLang="zh-CN" b="1" dirty="0" smtClean="0">
                <a:solidFill>
                  <a:srgbClr val="FF0000"/>
                </a:solidFill>
              </a:rPr>
              <a:t> PCA, </a:t>
            </a:r>
            <a:r>
              <a:rPr lang="zh-CN" altLang="en-US" b="1" dirty="0" smtClean="0">
                <a:solidFill>
                  <a:srgbClr val="FF0000"/>
                </a:solidFill>
              </a:rPr>
              <a:t>），</a:t>
            </a:r>
            <a:r>
              <a:rPr lang="en-US" altLang="zh-CN" b="1" dirty="0" smtClean="0">
                <a:solidFill>
                  <a:srgbClr val="FF0000"/>
                </a:solidFill>
              </a:rPr>
              <a:t>PCA</a:t>
            </a:r>
            <a:r>
              <a:rPr lang="zh-CN" altLang="en-US" b="1" dirty="0" smtClean="0">
                <a:solidFill>
                  <a:srgbClr val="FF0000"/>
                </a:solidFill>
              </a:rPr>
              <a:t>再应用到人脸识别。主要是用来减小工作量。</a:t>
            </a:r>
            <a:endParaRPr lang="zh-CN" altLang="en-US" dirty="0">
              <a:solidFill>
                <a:srgbClr val="FF0000"/>
              </a:solidFill>
            </a:endParaRPr>
          </a:p>
        </p:txBody>
      </p:sp>
      <p:sp>
        <p:nvSpPr>
          <p:cNvPr id="11" name="Text Box 2"/>
          <p:cNvSpPr txBox="1">
            <a:spLocks noChangeArrowheads="1"/>
          </p:cNvSpPr>
          <p:nvPr/>
        </p:nvSpPr>
        <p:spPr bwMode="auto">
          <a:xfrm>
            <a:off x="982638" y="6165068"/>
            <a:ext cx="10225136"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spcBef>
                <a:spcPct val="50000"/>
              </a:spcBef>
            </a:pPr>
            <a:r>
              <a:rPr lang="en-US" altLang="zh-CN" dirty="0" smtClean="0">
                <a:solidFill>
                  <a:srgbClr val="FF0000"/>
                </a:solidFill>
              </a:rPr>
              <a:t>2.</a:t>
            </a:r>
            <a:r>
              <a:rPr lang="zh-CN" altLang="en-US" dirty="0" smtClean="0">
                <a:solidFill>
                  <a:srgbClr val="FF0000"/>
                </a:solidFill>
              </a:rPr>
              <a:t>后面的最小二乘法中将介绍它在求解伪逆矩阵中的应用（非方阵的矩阵的逆矩阵）</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wipe(left)">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wipe(left)">
                                      <p:cBhvr>
                                        <p:cTn id="12" dur="500"/>
                                        <p:tgtEl>
                                          <p:spTgt spid="37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2"/>
                                        </p:tgtEl>
                                        <p:attrNameLst>
                                          <p:attrName>style.visibility</p:attrName>
                                        </p:attrNameLst>
                                      </p:cBhvr>
                                      <p:to>
                                        <p:strVal val="visible"/>
                                      </p:to>
                                    </p:set>
                                    <p:animEffect transition="in" filter="wipe(left)">
                                      <p:cBhvr>
                                        <p:cTn id="17" dur="500"/>
                                        <p:tgtEl>
                                          <p:spTgt spid="37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wipe(left)">
                                      <p:cBhvr>
                                        <p:cTn id="22" dur="500"/>
                                        <p:tgtEl>
                                          <p:spTgt spid="378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898"/>
                                        </p:tgtEl>
                                        <p:attrNameLst>
                                          <p:attrName>style.visibility</p:attrName>
                                        </p:attrNameLst>
                                      </p:cBhvr>
                                      <p:to>
                                        <p:strVal val="visible"/>
                                      </p:to>
                                    </p:set>
                                    <p:animEffect transition="in" filter="wipe(left)">
                                      <p:cBhvr>
                                        <p:cTn id="27" dur="500"/>
                                        <p:tgtEl>
                                          <p:spTgt spid="378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897"/>
                                        </p:tgtEl>
                                        <p:attrNameLst>
                                          <p:attrName>style.visibility</p:attrName>
                                        </p:attrNameLst>
                                      </p:cBhvr>
                                      <p:to>
                                        <p:strVal val="visible"/>
                                      </p:to>
                                    </p:set>
                                    <p:animEffect transition="in" filter="wipe(left)">
                                      <p:cBhvr>
                                        <p:cTn id="32" dur="500"/>
                                        <p:tgtEl>
                                          <p:spTgt spid="378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2" grpId="0" autoUpdateAnimBg="0"/>
      <p:bldP spid="10" grpId="0" autoUpdateAnimBg="0"/>
      <p:bldP spid="11"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681909"/>
            <a:ext cx="12190413" cy="433078"/>
          </a:xfrm>
          <a:prstGeom prst="rect">
            <a:avLst/>
          </a:prstGeom>
          <a:noFill/>
          <a:ln w="9525">
            <a:noFill/>
            <a:miter lim="800000"/>
          </a:ln>
        </p:spPr>
        <p:txBody>
          <a:bodyPr lIns="108850" tIns="54425" rIns="108850" bIns="54425">
            <a:spAutoFit/>
          </a:bodyPr>
          <a:lstStyle/>
          <a:p>
            <a:endParaRPr lang="zh-CN" altLang="en-US"/>
          </a:p>
        </p:txBody>
      </p:sp>
      <p:sp>
        <p:nvSpPr>
          <p:cNvPr id="6148" name="Rectangle 4"/>
          <p:cNvSpPr>
            <a:spLocks noGrp="1" noChangeArrowheads="1"/>
          </p:cNvSpPr>
          <p:nvPr>
            <p:ph type="title"/>
          </p:nvPr>
        </p:nvSpPr>
        <p:spPr>
          <a:xfrm>
            <a:off x="1117454" y="609741"/>
            <a:ext cx="10463438" cy="762176"/>
          </a:xfrm>
        </p:spPr>
        <p:txBody>
          <a:bodyPr>
            <a:normAutofit fontScale="90000"/>
          </a:bodyPr>
          <a:lstStyle/>
          <a:p>
            <a:pPr eaLnBrk="1" hangingPunct="1">
              <a:defRPr/>
            </a:pPr>
            <a:r>
              <a:rPr lang="zh-CN" altLang="en-US" sz="5700" b="1" dirty="0" smtClean="0">
                <a:solidFill>
                  <a:srgbClr val="FF0000"/>
                </a:solidFill>
                <a:effectLst>
                  <a:outerShdw blurRad="38100" dist="38100" dir="2700000" algn="tl">
                    <a:srgbClr val="C0C0C0"/>
                  </a:outerShdw>
                </a:effectLst>
                <a:ea typeface="方正姚体" panose="02010601030101010101" pitchFamily="2" charset="-122"/>
              </a:rPr>
              <a:t>主成分分析（</a:t>
            </a:r>
            <a:r>
              <a:rPr lang="en-US" altLang="zh-CN" sz="5700" b="1" dirty="0" smtClean="0">
                <a:solidFill>
                  <a:srgbClr val="FF0000"/>
                </a:solidFill>
                <a:effectLst>
                  <a:outerShdw blurRad="38100" dist="38100" dir="2700000" algn="tl">
                    <a:srgbClr val="C0C0C0"/>
                  </a:outerShdw>
                </a:effectLst>
                <a:ea typeface="方正姚体" panose="02010601030101010101" pitchFamily="2" charset="-122"/>
              </a:rPr>
              <a:t>PCA,</a:t>
            </a:r>
            <a:r>
              <a:rPr lang="zh-CN" altLang="en-US" sz="5700" b="1" dirty="0" smtClean="0">
                <a:solidFill>
                  <a:srgbClr val="FF0000"/>
                </a:solidFill>
                <a:effectLst>
                  <a:outerShdw blurRad="38100" dist="38100" dir="2700000" algn="tl">
                    <a:srgbClr val="C0C0C0"/>
                  </a:outerShdw>
                </a:effectLst>
                <a:ea typeface="方正姚体" panose="02010601030101010101" pitchFamily="2" charset="-122"/>
              </a:rPr>
              <a:t>讲完概率再讲）</a:t>
            </a:r>
            <a:endParaRPr lang="zh-CN" altLang="en-US" sz="5700" b="1" dirty="0" smtClean="0">
              <a:solidFill>
                <a:srgbClr val="FF0000"/>
              </a:solidFill>
              <a:effectLst>
                <a:outerShdw blurRad="38100" dist="38100" dir="2700000" algn="tl">
                  <a:srgbClr val="C0C0C0"/>
                </a:outerShdw>
              </a:effectLst>
              <a:ea typeface="方正姚体" panose="02010601030101010101" pitchFamily="2" charset="-122"/>
            </a:endParaRPr>
          </a:p>
        </p:txBody>
      </p:sp>
      <p:sp>
        <p:nvSpPr>
          <p:cNvPr id="3076" name="Text Box 6"/>
          <p:cNvSpPr txBox="1">
            <a:spLocks noChangeArrowheads="1"/>
          </p:cNvSpPr>
          <p:nvPr/>
        </p:nvSpPr>
        <p:spPr bwMode="auto">
          <a:xfrm>
            <a:off x="2543902" y="1629153"/>
            <a:ext cx="8126942" cy="5280559"/>
          </a:xfrm>
          <a:prstGeom prst="rect">
            <a:avLst/>
          </a:prstGeom>
          <a:noFill/>
          <a:ln w="9525">
            <a:noFill/>
            <a:miter lim="800000"/>
          </a:ln>
        </p:spPr>
        <p:txBody>
          <a:bodyPr lIns="108850" tIns="54425" rIns="108850" bIns="54425">
            <a:spAutoFit/>
          </a:bodyPr>
          <a:lstStyle/>
          <a:p>
            <a:pPr>
              <a:spcBef>
                <a:spcPct val="50000"/>
              </a:spcBef>
            </a:pPr>
            <a:r>
              <a:rPr lang="zh-CN" altLang="en-US" sz="4800" dirty="0">
                <a:latin typeface="华文新魏" panose="02010800040101010101" pitchFamily="2" charset="-122"/>
                <a:ea typeface="华文新魏" panose="02010800040101010101" pitchFamily="2" charset="-122"/>
                <a:hlinkClick r:id="rId1" action="ppaction://hlinksldjump"/>
              </a:rPr>
              <a:t>一、基本思想</a:t>
            </a:r>
            <a:endParaRPr lang="zh-CN" altLang="en-US" sz="4800" dirty="0">
              <a:latin typeface="华文新魏" panose="02010800040101010101" pitchFamily="2" charset="-122"/>
              <a:ea typeface="华文新魏" panose="02010800040101010101" pitchFamily="2" charset="-122"/>
            </a:endParaRPr>
          </a:p>
          <a:p>
            <a:pPr>
              <a:spcBef>
                <a:spcPct val="50000"/>
              </a:spcBef>
            </a:pPr>
            <a:r>
              <a:rPr lang="zh-CN" altLang="en-US" sz="4800" dirty="0">
                <a:latin typeface="华文新魏" panose="02010800040101010101" pitchFamily="2" charset="-122"/>
                <a:ea typeface="华文新魏" panose="02010800040101010101" pitchFamily="2" charset="-122"/>
                <a:hlinkClick r:id="rId2" action="ppaction://hlinksldjump"/>
              </a:rPr>
              <a:t>二、数学模型 </a:t>
            </a:r>
            <a:endParaRPr lang="zh-CN" altLang="en-US" sz="4800" dirty="0">
              <a:latin typeface="华文新魏" panose="02010800040101010101" pitchFamily="2" charset="-122"/>
              <a:ea typeface="华文新魏" panose="02010800040101010101" pitchFamily="2" charset="-122"/>
            </a:endParaRPr>
          </a:p>
          <a:p>
            <a:pPr>
              <a:spcBef>
                <a:spcPct val="50000"/>
              </a:spcBef>
            </a:pPr>
            <a:r>
              <a:rPr lang="zh-CN" altLang="en-US" sz="4800" dirty="0">
                <a:latin typeface="华文新魏" panose="02010800040101010101" pitchFamily="2" charset="-122"/>
                <a:ea typeface="华文新魏" panose="02010800040101010101" pitchFamily="2" charset="-122"/>
                <a:hlinkClick r:id="rId3" action="ppaction://hlinksldjump"/>
              </a:rPr>
              <a:t>三、模型的求解</a:t>
            </a:r>
            <a:endParaRPr lang="zh-CN" altLang="en-US" sz="4800" dirty="0">
              <a:latin typeface="华文新魏" panose="02010800040101010101" pitchFamily="2" charset="-122"/>
              <a:ea typeface="华文新魏" panose="02010800040101010101" pitchFamily="2" charset="-122"/>
            </a:endParaRPr>
          </a:p>
          <a:p>
            <a:pPr>
              <a:spcBef>
                <a:spcPct val="50000"/>
              </a:spcBef>
            </a:pPr>
            <a:r>
              <a:rPr lang="zh-CN" altLang="en-US" sz="4800" dirty="0">
                <a:latin typeface="华文新魏" panose="02010800040101010101" pitchFamily="2" charset="-122"/>
                <a:ea typeface="华文新魏" panose="02010800040101010101" pitchFamily="2" charset="-122"/>
                <a:hlinkClick r:id="rId4" action="ppaction://hlinksldjump"/>
              </a:rPr>
              <a:t>四、主成分的性质</a:t>
            </a:r>
            <a:endParaRPr lang="zh-CN" altLang="en-US" sz="4800" dirty="0">
              <a:latin typeface="华文新魏" panose="02010800040101010101" pitchFamily="2" charset="-122"/>
              <a:ea typeface="华文新魏" panose="02010800040101010101" pitchFamily="2" charset="-122"/>
            </a:endParaRPr>
          </a:p>
          <a:p>
            <a:pPr>
              <a:spcBef>
                <a:spcPct val="50000"/>
              </a:spcBef>
            </a:pPr>
            <a:r>
              <a:rPr lang="zh-CN" altLang="en-US" sz="4800" dirty="0">
                <a:latin typeface="华文新魏" panose="02010800040101010101" pitchFamily="2" charset="-122"/>
                <a:ea typeface="华文新魏" panose="02010800040101010101" pitchFamily="2" charset="-122"/>
                <a:hlinkClick r:id="rId5" action="ppaction://hlinksldjump"/>
              </a:rPr>
              <a:t>五、基本步骤与应用实例</a:t>
            </a:r>
            <a:endParaRPr lang="zh-CN" altLang="en-US" sz="4800" dirty="0">
              <a:latin typeface="华文新魏" panose="02010800040101010101" pitchFamily="2" charset="-122"/>
              <a:ea typeface="华文新魏" panose="02010800040101010101" pitchFamily="2" charset="-122"/>
            </a:endParaRPr>
          </a:p>
        </p:txBody>
      </p:sp>
    </p:spTree>
  </p:cSld>
  <p:clrMapOvr>
    <a:masterClrMapping/>
  </p:clrMapOvr>
  <p:transition spd="slow">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3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基本思想</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4099" name="Text Box 1038"/>
          <p:cNvSpPr txBox="1">
            <a:spLocks noChangeArrowheads="1"/>
          </p:cNvSpPr>
          <p:nvPr/>
        </p:nvSpPr>
        <p:spPr bwMode="auto">
          <a:xfrm>
            <a:off x="1487824" y="1341749"/>
            <a:ext cx="9024292" cy="3033790"/>
          </a:xfrm>
          <a:prstGeom prst="rect">
            <a:avLst/>
          </a:prstGeom>
          <a:noFill/>
          <a:ln w="9525">
            <a:noFill/>
            <a:miter lim="800000"/>
          </a:ln>
        </p:spPr>
        <p:txBody>
          <a:bodyPr lIns="108850" tIns="54425" rIns="108850" bIns="54425">
            <a:spAutoFit/>
          </a:bodyPr>
          <a:lstStyle/>
          <a:p>
            <a:pPr>
              <a:spcBef>
                <a:spcPct val="50000"/>
              </a:spcBef>
            </a:pPr>
            <a:r>
              <a:rPr lang="en-US" altLang="zh-CN" sz="3800" dirty="0">
                <a:ea typeface="华文行楷" panose="02010800040101010101" pitchFamily="2" charset="-122"/>
              </a:rPr>
              <a:t>    </a:t>
            </a:r>
            <a:r>
              <a:rPr lang="zh-CN" altLang="en-US" sz="3800" dirty="0">
                <a:ea typeface="华文行楷" panose="02010800040101010101" pitchFamily="2" charset="-122"/>
              </a:rPr>
              <a:t>主成分分析就是设法将原来指标重新组合成一组新的互相无关的几个综合指标来代替原来指标。同时根据实际需要从中可取几个较少的综合指标尽可能多地反映原来的指标的信息。</a:t>
            </a:r>
            <a:endParaRPr lang="zh-CN" altLang="en-US" sz="3800" dirty="0">
              <a:ea typeface="华文行楷"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零矩阵</a:t>
            </a:r>
            <a:endParaRPr lang="en-US" altLang="zh-CN"/>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ym typeface="+mn-ea"/>
              </a:rPr>
              <a:t> </a:t>
            </a:r>
            <a:r>
              <a:rPr lang="zh-CN" altLang="en-US">
                <a:sym typeface="+mn-ea"/>
              </a:rPr>
              <a:t>如果矩阵</a:t>
            </a:r>
            <a:r>
              <a:rPr lang="en-US" altLang="zh-CN">
                <a:sym typeface="+mn-ea"/>
              </a:rPr>
              <a:t>A</a:t>
            </a:r>
            <a:r>
              <a:rPr lang="zh-CN" altLang="en-US">
                <a:sym typeface="+mn-ea"/>
              </a:rPr>
              <a:t>中的所有元素</a:t>
            </a:r>
            <a:r>
              <a:rPr lang="en-US" altLang="zh-CN">
                <a:sym typeface="+mn-ea"/>
              </a:rPr>
              <a:t>(m*n</a:t>
            </a:r>
            <a:r>
              <a:rPr lang="zh-CN" altLang="en-US">
                <a:sym typeface="+mn-ea"/>
              </a:rPr>
              <a:t>个</a:t>
            </a:r>
            <a:r>
              <a:rPr lang="en-US" altLang="zh-CN">
                <a:sym typeface="+mn-ea"/>
              </a:rPr>
              <a:t>)</a:t>
            </a:r>
            <a:r>
              <a:rPr lang="zh-CN" altLang="en-US">
                <a:sym typeface="+mn-ea"/>
              </a:rPr>
              <a:t>均为</a:t>
            </a:r>
            <a:r>
              <a:rPr lang="en-US" altLang="zh-CN">
                <a:sym typeface="+mn-ea"/>
              </a:rPr>
              <a:t>0</a:t>
            </a:r>
            <a:r>
              <a:rPr lang="zh-CN" altLang="en-US">
                <a:sym typeface="+mn-ea"/>
              </a:rPr>
              <a:t>，那么此时矩阵</a:t>
            </a:r>
            <a:r>
              <a:rPr lang="en-US" altLang="zh-CN">
                <a:sym typeface="+mn-ea"/>
              </a:rPr>
              <a:t>A</a:t>
            </a:r>
            <a:r>
              <a:rPr lang="zh-CN" altLang="en-US">
                <a:sym typeface="+mn-ea"/>
              </a:rPr>
              <a:t>叫做零矩阵，可以记作</a:t>
            </a:r>
            <a:r>
              <a:rPr lang="en-US" altLang="zh-CN">
                <a:sym typeface="+mn-ea"/>
              </a:rPr>
              <a:t>0</a:t>
            </a:r>
            <a:r>
              <a:rPr lang="zh-CN" altLang="en-US">
                <a:sym typeface="+mn-ea"/>
              </a:rPr>
              <a:t>。</a:t>
            </a:r>
            <a:endParaRPr lang="zh-CN" altLang="en-US">
              <a:sym typeface="+mn-ea"/>
            </a:endParaRPr>
          </a:p>
        </p:txBody>
      </p:sp>
      <p:pic>
        <p:nvPicPr>
          <p:cNvPr id="2" name="图片 1"/>
          <p:cNvPicPr>
            <a:picLocks noChangeAspect="1"/>
          </p:cNvPicPr>
          <p:nvPr/>
        </p:nvPicPr>
        <p:blipFill>
          <a:blip r:embed="rId4" cstate="print"/>
          <a:stretch>
            <a:fillRect/>
          </a:stretch>
        </p:blipFill>
        <p:spPr>
          <a:xfrm>
            <a:off x="2930525" y="2781300"/>
            <a:ext cx="4171315" cy="2400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数学模型</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pic>
        <p:nvPicPr>
          <p:cNvPr id="5123" name="Picture 6"/>
          <p:cNvPicPr>
            <a:picLocks noChangeAspect="1" noChangeArrowheads="1"/>
          </p:cNvPicPr>
          <p:nvPr/>
        </p:nvPicPr>
        <p:blipFill>
          <a:blip r:embed="rId1" cstate="print"/>
          <a:srcRect/>
          <a:stretch>
            <a:fillRect/>
          </a:stretch>
        </p:blipFill>
        <p:spPr bwMode="auto">
          <a:xfrm>
            <a:off x="1102641" y="1268707"/>
            <a:ext cx="2888873" cy="2438965"/>
          </a:xfrm>
          <a:prstGeom prst="rect">
            <a:avLst/>
          </a:prstGeom>
          <a:noFill/>
          <a:ln w="9525">
            <a:noFill/>
            <a:miter lim="800000"/>
            <a:headEnd/>
            <a:tailEnd/>
          </a:ln>
        </p:spPr>
      </p:pic>
      <p:sp>
        <p:nvSpPr>
          <p:cNvPr id="5124" name="Line 7"/>
          <p:cNvSpPr>
            <a:spLocks noChangeShapeType="1"/>
          </p:cNvSpPr>
          <p:nvPr/>
        </p:nvSpPr>
        <p:spPr bwMode="auto">
          <a:xfrm flipV="1">
            <a:off x="912165" y="1197252"/>
            <a:ext cx="3166121" cy="2737484"/>
          </a:xfrm>
          <a:prstGeom prst="line">
            <a:avLst/>
          </a:prstGeom>
          <a:noFill/>
          <a:ln w="9525">
            <a:solidFill>
              <a:srgbClr val="C10517"/>
            </a:solidFill>
            <a:miter lim="800000"/>
            <a:tailEnd type="triangle" w="med" len="med"/>
          </a:ln>
        </p:spPr>
        <p:txBody>
          <a:bodyPr wrap="none" lIns="108850" tIns="54425" rIns="108850" bIns="54425"/>
          <a:lstStyle/>
          <a:p>
            <a:endParaRPr lang="zh-CN" altLang="en-US"/>
          </a:p>
        </p:txBody>
      </p:sp>
      <p:sp>
        <p:nvSpPr>
          <p:cNvPr id="5125" name="Line 8"/>
          <p:cNvSpPr>
            <a:spLocks noChangeShapeType="1"/>
          </p:cNvSpPr>
          <p:nvPr/>
        </p:nvSpPr>
        <p:spPr bwMode="auto">
          <a:xfrm flipH="1" flipV="1">
            <a:off x="1007403" y="1197253"/>
            <a:ext cx="3263475" cy="2735896"/>
          </a:xfrm>
          <a:prstGeom prst="line">
            <a:avLst/>
          </a:prstGeom>
          <a:noFill/>
          <a:ln w="9525">
            <a:solidFill>
              <a:srgbClr val="C10517"/>
            </a:solidFill>
            <a:miter lim="800000"/>
            <a:tailEnd type="triangle" w="med" len="med"/>
          </a:ln>
        </p:spPr>
        <p:txBody>
          <a:bodyPr wrap="none" lIns="108850" tIns="54425" rIns="108850" bIns="54425"/>
          <a:lstStyle/>
          <a:p>
            <a:endParaRPr lang="zh-CN" altLang="en-US"/>
          </a:p>
        </p:txBody>
      </p:sp>
      <p:sp>
        <p:nvSpPr>
          <p:cNvPr id="5126" name="Line 9"/>
          <p:cNvSpPr>
            <a:spLocks noChangeShapeType="1"/>
          </p:cNvSpPr>
          <p:nvPr/>
        </p:nvSpPr>
        <p:spPr bwMode="auto">
          <a:xfrm flipV="1">
            <a:off x="814811" y="2421499"/>
            <a:ext cx="3758711" cy="0"/>
          </a:xfrm>
          <a:prstGeom prst="line">
            <a:avLst/>
          </a:prstGeom>
          <a:noFill/>
          <a:ln w="9525">
            <a:solidFill>
              <a:srgbClr val="C10517"/>
            </a:solidFill>
            <a:miter lim="800000"/>
            <a:tailEnd type="triangle" w="med" len="med"/>
          </a:ln>
        </p:spPr>
        <p:txBody>
          <a:bodyPr wrap="none" lIns="108850" tIns="54425" rIns="108850" bIns="54425"/>
          <a:lstStyle/>
          <a:p>
            <a:endParaRPr lang="zh-CN" altLang="en-US"/>
          </a:p>
        </p:txBody>
      </p:sp>
      <p:sp>
        <p:nvSpPr>
          <p:cNvPr id="5127" name="Line 10"/>
          <p:cNvSpPr>
            <a:spLocks noChangeShapeType="1"/>
          </p:cNvSpPr>
          <p:nvPr/>
        </p:nvSpPr>
        <p:spPr bwMode="auto">
          <a:xfrm flipV="1">
            <a:off x="2543902" y="1052757"/>
            <a:ext cx="0" cy="2743835"/>
          </a:xfrm>
          <a:prstGeom prst="line">
            <a:avLst/>
          </a:prstGeom>
          <a:noFill/>
          <a:ln w="9525">
            <a:solidFill>
              <a:srgbClr val="C10517"/>
            </a:solidFill>
            <a:miter lim="800000"/>
            <a:tailEnd type="triangle" w="med" len="med"/>
          </a:ln>
        </p:spPr>
        <p:txBody>
          <a:bodyPr wrap="none" lIns="108850" tIns="54425" rIns="108850" bIns="54425"/>
          <a:lstStyle/>
          <a:p>
            <a:endParaRPr lang="zh-CN" altLang="en-US"/>
          </a:p>
        </p:txBody>
      </p:sp>
      <p:sp>
        <p:nvSpPr>
          <p:cNvPr id="5128" name="Text Box 11"/>
          <p:cNvSpPr txBox="1">
            <a:spLocks noChangeArrowheads="1"/>
          </p:cNvSpPr>
          <p:nvPr/>
        </p:nvSpPr>
        <p:spPr bwMode="auto">
          <a:xfrm>
            <a:off x="4558707" y="2350044"/>
            <a:ext cx="428216" cy="433078"/>
          </a:xfrm>
          <a:prstGeom prst="rect">
            <a:avLst/>
          </a:prstGeom>
          <a:noFill/>
          <a:ln w="9525">
            <a:noFill/>
            <a:miter lim="800000"/>
          </a:ln>
        </p:spPr>
        <p:txBody>
          <a:bodyPr wrap="none" lIns="108850" tIns="54425" rIns="108850" bIns="54425">
            <a:spAutoFit/>
          </a:bodyPr>
          <a:lstStyle/>
          <a:p>
            <a:r>
              <a:rPr lang="en-US" altLang="zh-CN"/>
              <a:t>x</a:t>
            </a:r>
            <a:r>
              <a:rPr lang="en-US" altLang="zh-CN" baseline="-25000"/>
              <a:t>1</a:t>
            </a:r>
            <a:endParaRPr lang="en-US" altLang="zh-CN" baseline="-25000"/>
          </a:p>
        </p:txBody>
      </p:sp>
      <p:sp>
        <p:nvSpPr>
          <p:cNvPr id="5129" name="Text Box 12"/>
          <p:cNvSpPr txBox="1">
            <a:spLocks noChangeArrowheads="1"/>
          </p:cNvSpPr>
          <p:nvPr/>
        </p:nvSpPr>
        <p:spPr bwMode="auto">
          <a:xfrm>
            <a:off x="4175640" y="1052757"/>
            <a:ext cx="433026" cy="433078"/>
          </a:xfrm>
          <a:prstGeom prst="rect">
            <a:avLst/>
          </a:prstGeom>
          <a:noFill/>
          <a:ln w="9525">
            <a:noFill/>
            <a:miter lim="800000"/>
          </a:ln>
        </p:spPr>
        <p:txBody>
          <a:bodyPr wrap="none" lIns="108850" tIns="54425" rIns="108850" bIns="54425">
            <a:spAutoFit/>
          </a:bodyPr>
          <a:lstStyle/>
          <a:p>
            <a:r>
              <a:rPr lang="en-US" altLang="zh-CN"/>
              <a:t>y</a:t>
            </a:r>
            <a:r>
              <a:rPr lang="en-US" altLang="zh-CN" baseline="-25000"/>
              <a:t>1</a:t>
            </a:r>
            <a:endParaRPr lang="en-US" altLang="zh-CN" baseline="-25000"/>
          </a:p>
        </p:txBody>
      </p:sp>
      <p:sp>
        <p:nvSpPr>
          <p:cNvPr id="5130" name="Text Box 13"/>
          <p:cNvSpPr txBox="1">
            <a:spLocks noChangeArrowheads="1"/>
          </p:cNvSpPr>
          <p:nvPr/>
        </p:nvSpPr>
        <p:spPr bwMode="auto">
          <a:xfrm>
            <a:off x="2543903" y="908260"/>
            <a:ext cx="768251" cy="433078"/>
          </a:xfrm>
          <a:prstGeom prst="rect">
            <a:avLst/>
          </a:prstGeom>
          <a:noFill/>
          <a:ln w="9525">
            <a:noFill/>
            <a:miter lim="800000"/>
          </a:ln>
        </p:spPr>
        <p:txBody>
          <a:bodyPr lIns="108850" tIns="54425" rIns="108850" bIns="54425">
            <a:spAutoFit/>
          </a:bodyPr>
          <a:lstStyle/>
          <a:p>
            <a:pPr>
              <a:spcBef>
                <a:spcPct val="50000"/>
              </a:spcBef>
            </a:pPr>
            <a:r>
              <a:rPr lang="en-US" altLang="zh-CN"/>
              <a:t>x</a:t>
            </a:r>
            <a:r>
              <a:rPr lang="en-US" altLang="zh-CN" baseline="-25000"/>
              <a:t>2</a:t>
            </a:r>
            <a:endParaRPr lang="en-US" altLang="zh-CN" baseline="-25000"/>
          </a:p>
        </p:txBody>
      </p:sp>
      <p:sp>
        <p:nvSpPr>
          <p:cNvPr id="5131" name="Text Box 14"/>
          <p:cNvSpPr txBox="1">
            <a:spLocks noChangeArrowheads="1"/>
          </p:cNvSpPr>
          <p:nvPr/>
        </p:nvSpPr>
        <p:spPr bwMode="auto">
          <a:xfrm>
            <a:off x="431744" y="981302"/>
            <a:ext cx="958726" cy="433078"/>
          </a:xfrm>
          <a:prstGeom prst="rect">
            <a:avLst/>
          </a:prstGeom>
          <a:noFill/>
          <a:ln w="9525">
            <a:noFill/>
            <a:miter lim="800000"/>
          </a:ln>
        </p:spPr>
        <p:txBody>
          <a:bodyPr lIns="108850" tIns="54425" rIns="108850" bIns="54425">
            <a:spAutoFit/>
          </a:bodyPr>
          <a:lstStyle/>
          <a:p>
            <a:pPr>
              <a:spcBef>
                <a:spcPct val="50000"/>
              </a:spcBef>
            </a:pPr>
            <a:r>
              <a:rPr lang="en-US" altLang="zh-CN"/>
              <a:t>y</a:t>
            </a:r>
            <a:r>
              <a:rPr lang="en-US" altLang="zh-CN" baseline="-25000"/>
              <a:t>2</a:t>
            </a:r>
            <a:endParaRPr lang="en-US" altLang="zh-CN" baseline="-25000"/>
          </a:p>
        </p:txBody>
      </p:sp>
      <p:graphicFrame>
        <p:nvGraphicFramePr>
          <p:cNvPr id="5132" name="Object 15"/>
          <p:cNvGraphicFramePr>
            <a:graphicFrameLocks noChangeAspect="1"/>
          </p:cNvGraphicFramePr>
          <p:nvPr/>
        </p:nvGraphicFramePr>
        <p:xfrm>
          <a:off x="770366" y="4252310"/>
          <a:ext cx="4783044" cy="1605335"/>
        </p:xfrm>
        <a:graphic>
          <a:graphicData uri="http://schemas.openxmlformats.org/presentationml/2006/ole">
            <mc:AlternateContent xmlns:mc="http://schemas.openxmlformats.org/markup-compatibility/2006">
              <mc:Choice xmlns:v="urn:schemas-microsoft-com:vml" Requires="v">
                <p:oleObj spid="_x0000_s128001" name="公式" r:id="rId2" imgW="41452800" imgH="22555200" progId="Equation.3">
                  <p:embed/>
                </p:oleObj>
              </mc:Choice>
              <mc:Fallback>
                <p:oleObj name="公式" r:id="rId2" imgW="41452800" imgH="22555200" progId="Equation.3">
                  <p:embed/>
                  <p:pic>
                    <p:nvPicPr>
                      <p:cNvPr id="0" name="Object 15"/>
                      <p:cNvPicPr>
                        <a:picLocks noChangeAspect="1"/>
                      </p:cNvPicPr>
                      <p:nvPr/>
                    </p:nvPicPr>
                    <p:blipFill>
                      <a:blip r:embed="rId3"/>
                      <a:stretch>
                        <a:fillRect/>
                      </a:stretch>
                    </p:blipFill>
                    <p:spPr>
                      <a:xfrm>
                        <a:off x="770366" y="4252310"/>
                        <a:ext cx="4783044" cy="1605335"/>
                      </a:xfrm>
                      <a:prstGeom prst="rect">
                        <a:avLst/>
                      </a:prstGeom>
                      <a:solidFill>
                        <a:srgbClr val="FFFF00"/>
                      </a:solidFill>
                      <a:ln w="9525">
                        <a:noFill/>
                      </a:ln>
                    </p:spPr>
                  </p:pic>
                </p:oleObj>
              </mc:Fallback>
            </mc:AlternateContent>
          </a:graphicData>
        </a:graphic>
      </p:graphicFrame>
      <p:sp>
        <p:nvSpPr>
          <p:cNvPr id="5133" name="Text Box 16"/>
          <p:cNvSpPr txBox="1">
            <a:spLocks noChangeArrowheads="1"/>
          </p:cNvSpPr>
          <p:nvPr/>
        </p:nvSpPr>
        <p:spPr bwMode="auto">
          <a:xfrm>
            <a:off x="6383036" y="1629152"/>
            <a:ext cx="5280397" cy="2372071"/>
          </a:xfrm>
          <a:prstGeom prst="rect">
            <a:avLst/>
          </a:prstGeom>
          <a:noFill/>
          <a:ln w="9525">
            <a:noFill/>
            <a:miter lim="800000"/>
          </a:ln>
        </p:spPr>
        <p:txBody>
          <a:bodyPr lIns="108850" tIns="54425" rIns="108850" bIns="54425">
            <a:spAutoFit/>
          </a:bodyPr>
          <a:lstStyle/>
          <a:p>
            <a:r>
              <a:rPr kumimoji="0" lang="zh-CN" altLang="en-US">
                <a:solidFill>
                  <a:schemeClr val="hlink"/>
                </a:solidFill>
                <a:latin typeface="华文行楷" panose="02010800040101010101" pitchFamily="2" charset="-122"/>
                <a:ea typeface="华文行楷" panose="02010800040101010101" pitchFamily="2" charset="-122"/>
              </a:rPr>
              <a:t>旋转变换的目的是为了使得</a:t>
            </a:r>
            <a:r>
              <a:rPr kumimoji="0" lang="en-US" altLang="zh-CN">
                <a:solidFill>
                  <a:schemeClr val="hlink"/>
                </a:solidFill>
                <a:latin typeface="华文行楷" panose="02010800040101010101" pitchFamily="2" charset="-122"/>
                <a:ea typeface="华文行楷" panose="02010800040101010101" pitchFamily="2" charset="-122"/>
              </a:rPr>
              <a:t>n</a:t>
            </a:r>
            <a:r>
              <a:rPr kumimoji="0" lang="zh-CN" altLang="en-US">
                <a:solidFill>
                  <a:schemeClr val="hlink"/>
                </a:solidFill>
                <a:latin typeface="华文行楷" panose="02010800040101010101" pitchFamily="2" charset="-122"/>
                <a:ea typeface="华文行楷" panose="02010800040101010101" pitchFamily="2" charset="-122"/>
              </a:rPr>
              <a:t>个样本点在</a:t>
            </a:r>
            <a:r>
              <a:rPr kumimoji="0" lang="en-US" altLang="zh-CN">
                <a:solidFill>
                  <a:schemeClr val="hlink"/>
                </a:solidFill>
                <a:latin typeface="华文行楷" panose="02010800040101010101" pitchFamily="2" charset="-122"/>
                <a:ea typeface="华文行楷" panose="02010800040101010101" pitchFamily="2" charset="-122"/>
              </a:rPr>
              <a:t>y1</a:t>
            </a:r>
            <a:r>
              <a:rPr kumimoji="0" lang="zh-CN" altLang="en-US">
                <a:solidFill>
                  <a:schemeClr val="hlink"/>
                </a:solidFill>
                <a:latin typeface="华文行楷" panose="02010800040101010101" pitchFamily="2" charset="-122"/>
                <a:ea typeface="华文行楷" panose="02010800040101010101" pitchFamily="2" charset="-122"/>
              </a:rPr>
              <a:t>轴方向上的离散程度最大，即</a:t>
            </a:r>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1</a:t>
            </a:r>
            <a:r>
              <a:rPr kumimoji="0" lang="zh-CN" altLang="en-US">
                <a:solidFill>
                  <a:schemeClr val="hlink"/>
                </a:solidFill>
                <a:latin typeface="华文行楷" panose="02010800040101010101" pitchFamily="2" charset="-122"/>
                <a:ea typeface="华文行楷" panose="02010800040101010101" pitchFamily="2" charset="-122"/>
              </a:rPr>
              <a:t>的方差最大，变量</a:t>
            </a:r>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1</a:t>
            </a:r>
            <a:r>
              <a:rPr kumimoji="0" lang="zh-CN" altLang="en-US">
                <a:solidFill>
                  <a:schemeClr val="hlink"/>
                </a:solidFill>
                <a:latin typeface="华文行楷" panose="02010800040101010101" pitchFamily="2" charset="-122"/>
                <a:ea typeface="华文行楷" panose="02010800040101010101" pitchFamily="2" charset="-122"/>
              </a:rPr>
              <a:t>代表了原始数据的绝大部分信息，在研究问题时，即使不考虑变量</a:t>
            </a:r>
            <a:r>
              <a:rPr kumimoji="0" lang="en-US" altLang="zh-CN">
                <a:solidFill>
                  <a:schemeClr val="hlink"/>
                </a:solidFill>
                <a:latin typeface="宋体" panose="02010600030101010101" pitchFamily="2" charset="-122"/>
              </a:rPr>
              <a:t>y2</a:t>
            </a:r>
            <a:r>
              <a:rPr kumimoji="0" lang="zh-CN" altLang="en-US">
                <a:solidFill>
                  <a:schemeClr val="hlink"/>
                </a:solidFill>
                <a:latin typeface="华文行楷" panose="02010800040101010101" pitchFamily="2" charset="-122"/>
                <a:ea typeface="华文行楷" panose="02010800040101010101" pitchFamily="2" charset="-122"/>
              </a:rPr>
              <a:t>也损失不多的信息。</a:t>
            </a:r>
            <a:endParaRPr kumimoji="0" lang="zh-CN" altLang="en-US">
              <a:solidFill>
                <a:schemeClr val="hlink"/>
              </a:solidFill>
              <a:latin typeface="华文行楷" panose="02010800040101010101" pitchFamily="2" charset="-122"/>
              <a:ea typeface="华文行楷" panose="02010800040101010101" pitchFamily="2" charset="-122"/>
            </a:endParaRPr>
          </a:p>
          <a:p>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1</a:t>
            </a:r>
            <a:r>
              <a:rPr kumimoji="0" lang="zh-CN" altLang="en-US">
                <a:solidFill>
                  <a:schemeClr val="hlink"/>
                </a:solidFill>
                <a:latin typeface="华文行楷" panose="02010800040101010101" pitchFamily="2" charset="-122"/>
                <a:ea typeface="华文行楷" panose="02010800040101010101" pitchFamily="2" charset="-122"/>
              </a:rPr>
              <a:t>与</a:t>
            </a:r>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2</a:t>
            </a:r>
            <a:r>
              <a:rPr kumimoji="0" lang="zh-CN" altLang="en-US">
                <a:solidFill>
                  <a:schemeClr val="hlink"/>
                </a:solidFill>
                <a:latin typeface="华文行楷" panose="02010800040101010101" pitchFamily="2" charset="-122"/>
                <a:ea typeface="华文行楷" panose="02010800040101010101" pitchFamily="2" charset="-122"/>
              </a:rPr>
              <a:t>除起了浓缩作用外，还具有不相关性。</a:t>
            </a:r>
            <a:endParaRPr kumimoji="0" lang="zh-CN" altLang="en-US">
              <a:solidFill>
                <a:schemeClr val="hlink"/>
              </a:solidFill>
              <a:latin typeface="华文行楷" panose="02010800040101010101" pitchFamily="2" charset="-122"/>
              <a:ea typeface="华文行楷" panose="02010800040101010101" pitchFamily="2" charset="-122"/>
            </a:endParaRPr>
          </a:p>
          <a:p>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1</a:t>
            </a:r>
            <a:r>
              <a:rPr kumimoji="0" lang="zh-CN" altLang="en-US">
                <a:solidFill>
                  <a:schemeClr val="hlink"/>
                </a:solidFill>
                <a:latin typeface="华文行楷" panose="02010800040101010101" pitchFamily="2" charset="-122"/>
                <a:ea typeface="华文行楷" panose="02010800040101010101" pitchFamily="2" charset="-122"/>
              </a:rPr>
              <a:t>称为第一主成分，</a:t>
            </a:r>
            <a:r>
              <a:rPr kumimoji="0" lang="en-US" altLang="zh-CN">
                <a:solidFill>
                  <a:schemeClr val="hlink"/>
                </a:solidFill>
                <a:latin typeface="宋体" panose="02010600030101010101" pitchFamily="2" charset="-122"/>
              </a:rPr>
              <a:t>y</a:t>
            </a:r>
            <a:r>
              <a:rPr kumimoji="0" lang="en-US" altLang="zh-CN" baseline="-25000">
                <a:solidFill>
                  <a:schemeClr val="hlink"/>
                </a:solidFill>
                <a:latin typeface="宋体" panose="02010600030101010101" pitchFamily="2" charset="-122"/>
              </a:rPr>
              <a:t>2</a:t>
            </a:r>
            <a:r>
              <a:rPr kumimoji="0" lang="zh-CN" altLang="en-US">
                <a:solidFill>
                  <a:schemeClr val="hlink"/>
                </a:solidFill>
                <a:latin typeface="华文行楷" panose="02010800040101010101" pitchFamily="2" charset="-122"/>
                <a:ea typeface="华文行楷" panose="02010800040101010101" pitchFamily="2" charset="-122"/>
              </a:rPr>
              <a:t>称为第二主成分。</a:t>
            </a:r>
            <a:endParaRPr lang="zh-CN" altLang="en-US">
              <a:solidFill>
                <a:schemeClr val="hlink"/>
              </a:solidFill>
              <a:latin typeface="华文行楷" panose="02010800040101010101" pitchFamily="2" charset="-122"/>
              <a:ea typeface="华文行楷"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数学模型</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6148" name="Text Box 15"/>
          <p:cNvSpPr txBox="1">
            <a:spLocks noChangeArrowheads="1"/>
          </p:cNvSpPr>
          <p:nvPr/>
        </p:nvSpPr>
        <p:spPr bwMode="auto">
          <a:xfrm>
            <a:off x="1007403" y="1629152"/>
            <a:ext cx="9985133" cy="433078"/>
          </a:xfrm>
          <a:prstGeom prst="rect">
            <a:avLst/>
          </a:prstGeom>
          <a:noFill/>
          <a:ln w="9525">
            <a:noFill/>
            <a:miter lim="800000"/>
          </a:ln>
        </p:spPr>
        <p:txBody>
          <a:bodyPr lIns="108850" tIns="54425" rIns="108850" bIns="54425">
            <a:spAutoFit/>
          </a:bodyPr>
          <a:lstStyle/>
          <a:p>
            <a:endParaRPr lang="zh-CN" altLang="zh-CN">
              <a:solidFill>
                <a:schemeClr val="hlink"/>
              </a:solidFill>
              <a:latin typeface="华文行楷" panose="02010800040101010101" pitchFamily="2" charset="-122"/>
              <a:ea typeface="华文行楷" panose="02010800040101010101" pitchFamily="2" charset="-122"/>
            </a:endParaRPr>
          </a:p>
        </p:txBody>
      </p:sp>
      <p:sp>
        <p:nvSpPr>
          <p:cNvPr id="6149" name="Rectangle 21"/>
          <p:cNvSpPr>
            <a:spLocks noChangeArrowheads="1"/>
          </p:cNvSpPr>
          <p:nvPr/>
        </p:nvSpPr>
        <p:spPr bwMode="auto">
          <a:xfrm>
            <a:off x="0" y="274165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6150" name="Object 20"/>
          <p:cNvGraphicFramePr>
            <a:graphicFrameLocks noChangeAspect="1"/>
          </p:cNvGraphicFramePr>
          <p:nvPr/>
        </p:nvGraphicFramePr>
        <p:xfrm>
          <a:off x="1487824" y="1125799"/>
          <a:ext cx="3551304" cy="1679964"/>
        </p:xfrm>
        <a:graphic>
          <a:graphicData uri="http://schemas.openxmlformats.org/presentationml/2006/ole">
            <mc:AlternateContent xmlns:mc="http://schemas.openxmlformats.org/markup-compatibility/2006">
              <mc:Choice xmlns:v="urn:schemas-microsoft-com:vml" Requires="v">
                <p:oleObj spid="_x0000_s129025" name="公式" r:id="rId1" imgW="35966400" imgH="22555200" progId="Equation.3">
                  <p:embed/>
                </p:oleObj>
              </mc:Choice>
              <mc:Fallback>
                <p:oleObj name="公式" r:id="rId1" imgW="35966400" imgH="22555200" progId="Equation.3">
                  <p:embed/>
                  <p:pic>
                    <p:nvPicPr>
                      <p:cNvPr id="0" name="Object 20"/>
                      <p:cNvPicPr>
                        <a:picLocks noChangeAspect="1"/>
                      </p:cNvPicPr>
                      <p:nvPr/>
                    </p:nvPicPr>
                    <p:blipFill>
                      <a:blip r:embed="rId2"/>
                      <a:stretch>
                        <a:fillRect/>
                      </a:stretch>
                    </p:blipFill>
                    <p:spPr>
                      <a:xfrm>
                        <a:off x="1487824" y="1125799"/>
                        <a:ext cx="3551304" cy="1679964"/>
                      </a:xfrm>
                      <a:prstGeom prst="rect">
                        <a:avLst/>
                      </a:prstGeom>
                      <a:noFill/>
                      <a:ln w="9525">
                        <a:noFill/>
                      </a:ln>
                    </p:spPr>
                  </p:pic>
                </p:oleObj>
              </mc:Fallback>
            </mc:AlternateContent>
          </a:graphicData>
        </a:graphic>
      </p:graphicFrame>
      <p:sp>
        <p:nvSpPr>
          <p:cNvPr id="6151" name="Rectangle 23"/>
          <p:cNvSpPr>
            <a:spLocks noChangeArrowheads="1"/>
          </p:cNvSpPr>
          <p:nvPr/>
        </p:nvSpPr>
        <p:spPr bwMode="auto">
          <a:xfrm>
            <a:off x="0" y="2732132"/>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6152" name="Object 22"/>
          <p:cNvGraphicFramePr>
            <a:graphicFrameLocks noChangeAspect="1"/>
          </p:cNvGraphicFramePr>
          <p:nvPr/>
        </p:nvGraphicFramePr>
        <p:xfrm>
          <a:off x="6287800" y="1052757"/>
          <a:ext cx="4990450" cy="1775236"/>
        </p:xfrm>
        <a:graphic>
          <a:graphicData uri="http://schemas.openxmlformats.org/presentationml/2006/ole">
            <mc:AlternateContent xmlns:mc="http://schemas.openxmlformats.org/markup-compatibility/2006">
              <mc:Choice xmlns:v="urn:schemas-microsoft-com:vml" Requires="v">
                <p:oleObj spid="_x0000_s129026" name="公式" r:id="rId3" imgW="48768000" imgH="23164800" progId="Equation.3">
                  <p:embed/>
                </p:oleObj>
              </mc:Choice>
              <mc:Fallback>
                <p:oleObj name="公式" r:id="rId3" imgW="48768000" imgH="23164800" progId="Equation.3">
                  <p:embed/>
                  <p:pic>
                    <p:nvPicPr>
                      <p:cNvPr id="0" name="Object 22"/>
                      <p:cNvPicPr>
                        <a:picLocks noChangeAspect="1"/>
                      </p:cNvPicPr>
                      <p:nvPr/>
                    </p:nvPicPr>
                    <p:blipFill>
                      <a:blip r:embed="rId4"/>
                      <a:stretch>
                        <a:fillRect/>
                      </a:stretch>
                    </p:blipFill>
                    <p:spPr>
                      <a:xfrm>
                        <a:off x="6287800" y="1052757"/>
                        <a:ext cx="4990450" cy="1775236"/>
                      </a:xfrm>
                      <a:prstGeom prst="rect">
                        <a:avLst/>
                      </a:prstGeom>
                      <a:noFill/>
                      <a:ln w="9525">
                        <a:noFill/>
                      </a:ln>
                    </p:spPr>
                  </p:pic>
                </p:oleObj>
              </mc:Fallback>
            </mc:AlternateContent>
          </a:graphicData>
        </a:graphic>
      </p:graphicFrame>
      <p:sp>
        <p:nvSpPr>
          <p:cNvPr id="6153" name="Text Box 24">
            <a:hlinkClick r:id="rId5" action="ppaction://hlinksldjump"/>
          </p:cNvPr>
          <p:cNvSpPr txBox="1">
            <a:spLocks noChangeArrowheads="1"/>
          </p:cNvSpPr>
          <p:nvPr/>
        </p:nvSpPr>
        <p:spPr bwMode="auto">
          <a:xfrm>
            <a:off x="262558" y="2853730"/>
            <a:ext cx="11737304" cy="2649070"/>
          </a:xfrm>
          <a:prstGeom prst="rect">
            <a:avLst/>
          </a:prstGeom>
          <a:noFill/>
          <a:ln w="9525">
            <a:noFill/>
            <a:miter lim="800000"/>
          </a:ln>
        </p:spPr>
        <p:txBody>
          <a:bodyPr wrap="square" lIns="108850" tIns="54425" rIns="108850" bIns="54425">
            <a:spAutoFit/>
          </a:bodyPr>
          <a:lstStyle/>
          <a:p>
            <a:pPr>
              <a:spcBef>
                <a:spcPct val="50000"/>
              </a:spcBef>
            </a:pPr>
            <a:r>
              <a:rPr lang="zh-CN" altLang="en-US" sz="3300" dirty="0">
                <a:latin typeface="楷体_GB2312" panose="02010609030101010101" pitchFamily="49" charset="-122"/>
                <a:ea typeface="楷体_GB2312" panose="02010609030101010101" pitchFamily="49" charset="-122"/>
              </a:rPr>
              <a:t>如果系数</a:t>
            </a:r>
            <a:r>
              <a:rPr lang="en-US" altLang="zh-CN" sz="3300" dirty="0" err="1">
                <a:latin typeface="楷体_GB2312" panose="02010609030101010101" pitchFamily="49" charset="-122"/>
                <a:ea typeface="楷体_GB2312" panose="02010609030101010101" pitchFamily="49" charset="-122"/>
              </a:rPr>
              <a:t>u</a:t>
            </a:r>
            <a:r>
              <a:rPr lang="en-US" altLang="zh-CN" sz="3300" baseline="-25000" dirty="0" err="1">
                <a:latin typeface="楷体_GB2312" panose="02010609030101010101" pitchFamily="49" charset="-122"/>
                <a:ea typeface="楷体_GB2312" panose="02010609030101010101" pitchFamily="49" charset="-122"/>
              </a:rPr>
              <a:t>ij</a:t>
            </a:r>
            <a:r>
              <a:rPr lang="zh-CN" altLang="en-US" sz="3300" dirty="0">
                <a:latin typeface="楷体_GB2312" panose="02010609030101010101" pitchFamily="49" charset="-122"/>
                <a:ea typeface="楷体_GB2312" panose="02010609030101010101" pitchFamily="49" charset="-122"/>
              </a:rPr>
              <a:t>满足                       </a:t>
            </a:r>
            <a:r>
              <a:rPr lang="zh-CN" altLang="en-US" sz="3300" dirty="0" smtClean="0">
                <a:latin typeface="楷体_GB2312" panose="02010609030101010101" pitchFamily="49" charset="-122"/>
                <a:ea typeface="楷体_GB2312" panose="02010609030101010101" pitchFamily="49" charset="-122"/>
              </a:rPr>
              <a:t>                    ；</a:t>
            </a:r>
            <a:r>
              <a:rPr lang="zh-CN" altLang="en-US" sz="3300" dirty="0">
                <a:latin typeface="楷体_GB2312" panose="02010609030101010101" pitchFamily="49" charset="-122"/>
                <a:ea typeface="楷体_GB2312" panose="02010609030101010101" pitchFamily="49" charset="-122"/>
              </a:rPr>
              <a:t>而且系数</a:t>
            </a:r>
            <a:r>
              <a:rPr lang="en-US" altLang="zh-CN" sz="3300" dirty="0" err="1">
                <a:latin typeface="楷体_GB2312" panose="02010609030101010101" pitchFamily="49" charset="-122"/>
                <a:ea typeface="楷体_GB2312" panose="02010609030101010101" pitchFamily="49" charset="-122"/>
              </a:rPr>
              <a:t>u</a:t>
            </a:r>
            <a:r>
              <a:rPr lang="en-US" altLang="zh-CN" sz="3300" baseline="-25000" dirty="0" err="1">
                <a:latin typeface="楷体_GB2312" panose="02010609030101010101" pitchFamily="49" charset="-122"/>
                <a:ea typeface="楷体_GB2312" panose="02010609030101010101" pitchFamily="49" charset="-122"/>
              </a:rPr>
              <a:t>ij</a:t>
            </a:r>
            <a:r>
              <a:rPr lang="zh-CN" altLang="en-US" sz="3300" dirty="0">
                <a:latin typeface="楷体_GB2312" panose="02010609030101010101" pitchFamily="49" charset="-122"/>
                <a:ea typeface="楷体_GB2312" panose="02010609030101010101" pitchFamily="49" charset="-122"/>
              </a:rPr>
              <a:t>的确使</a:t>
            </a:r>
            <a:r>
              <a:rPr lang="en-US" altLang="zh-CN" sz="3300" dirty="0" err="1">
                <a:latin typeface="楷体_GB2312" panose="02010609030101010101" pitchFamily="49" charset="-122"/>
                <a:ea typeface="楷体_GB2312" panose="02010609030101010101" pitchFamily="49" charset="-122"/>
              </a:rPr>
              <a:t>y</a:t>
            </a:r>
            <a:r>
              <a:rPr lang="en-US" altLang="zh-CN" sz="3300" baseline="-25000" dirty="0" err="1">
                <a:latin typeface="楷体_GB2312" panose="02010609030101010101" pitchFamily="49" charset="-122"/>
                <a:ea typeface="楷体_GB2312" panose="02010609030101010101" pitchFamily="49" charset="-122"/>
              </a:rPr>
              <a:t>i</a:t>
            </a:r>
            <a:r>
              <a:rPr lang="zh-CN" altLang="en-US" sz="3300" dirty="0">
                <a:latin typeface="楷体_GB2312" panose="02010609030101010101" pitchFamily="49" charset="-122"/>
                <a:ea typeface="楷体_GB2312" panose="02010609030101010101" pitchFamily="49" charset="-122"/>
              </a:rPr>
              <a:t>与</a:t>
            </a:r>
            <a:r>
              <a:rPr lang="en-US" altLang="zh-CN" sz="3300" dirty="0" err="1">
                <a:latin typeface="楷体_GB2312" panose="02010609030101010101" pitchFamily="49" charset="-122"/>
                <a:ea typeface="楷体_GB2312" panose="02010609030101010101" pitchFamily="49" charset="-122"/>
              </a:rPr>
              <a:t>y</a:t>
            </a:r>
            <a:r>
              <a:rPr lang="en-US" altLang="zh-CN" sz="3300" baseline="-25000" dirty="0" err="1">
                <a:latin typeface="楷体_GB2312" panose="02010609030101010101" pitchFamily="49" charset="-122"/>
                <a:ea typeface="楷体_GB2312" panose="02010609030101010101" pitchFamily="49" charset="-122"/>
              </a:rPr>
              <a:t>j</a:t>
            </a:r>
            <a:r>
              <a:rPr lang="en-US" altLang="zh-CN"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i≠j</a:t>
            </a:r>
            <a:r>
              <a:rPr lang="en-US" altLang="zh-CN" sz="3300" dirty="0">
                <a:latin typeface="楷体_GB2312" panose="02010609030101010101" pitchFamily="49" charset="-122"/>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相互无关，并使</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1</a:t>
            </a:r>
            <a:r>
              <a:rPr lang="zh-CN" altLang="en-US" sz="3300" dirty="0">
                <a:latin typeface="楷体_GB2312" panose="02010609030101010101" pitchFamily="49" charset="-122"/>
                <a:ea typeface="楷体_GB2312" panose="02010609030101010101" pitchFamily="49" charset="-122"/>
              </a:rPr>
              <a:t>是</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1</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2</a:t>
            </a:r>
            <a:r>
              <a:rPr lang="en-US" altLang="zh-CN" sz="3300" dirty="0">
                <a:latin typeface="楷体_GB2312" panose="02010609030101010101" pitchFamily="49" charset="-122"/>
                <a:ea typeface="楷体_GB2312" panose="02010609030101010101" pitchFamily="49" charset="-122"/>
              </a:rPr>
              <a:t>,</a:t>
            </a:r>
            <a:r>
              <a:rPr lang="en-US" altLang="zh-CN" sz="3300" dirty="0">
                <a:ea typeface="楷体_GB2312" panose="02010609030101010101" pitchFamily="49" charset="-122"/>
              </a:rPr>
              <a:t>…</a:t>
            </a:r>
            <a:r>
              <a:rPr lang="en-US" altLang="zh-CN"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x</a:t>
            </a:r>
            <a:r>
              <a:rPr lang="en-US" altLang="zh-CN" sz="3300" baseline="-25000" dirty="0" err="1">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的一切线性组合中方差最大者，</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2</a:t>
            </a:r>
            <a:r>
              <a:rPr lang="zh-CN" altLang="en-US" sz="3300" dirty="0">
                <a:latin typeface="楷体_GB2312" panose="02010609030101010101" pitchFamily="49" charset="-122"/>
                <a:ea typeface="楷体_GB2312" panose="02010609030101010101" pitchFamily="49" charset="-122"/>
              </a:rPr>
              <a:t>是与</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1</a:t>
            </a:r>
            <a:r>
              <a:rPr lang="zh-CN" altLang="en-US" sz="3300" dirty="0">
                <a:latin typeface="楷体_GB2312" panose="02010609030101010101" pitchFamily="49" charset="-122"/>
                <a:ea typeface="楷体_GB2312" panose="02010609030101010101" pitchFamily="49" charset="-122"/>
              </a:rPr>
              <a:t>不相关的</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1</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2</a:t>
            </a:r>
            <a:r>
              <a:rPr lang="en-US" altLang="zh-CN" sz="3300" dirty="0">
                <a:latin typeface="楷体_GB2312" panose="02010609030101010101" pitchFamily="49" charset="-122"/>
                <a:ea typeface="楷体_GB2312" panose="02010609030101010101" pitchFamily="49" charset="-122"/>
              </a:rPr>
              <a:t>,</a:t>
            </a:r>
            <a:r>
              <a:rPr lang="en-US" altLang="zh-CN" sz="3300" dirty="0">
                <a:ea typeface="楷体_GB2312" panose="02010609030101010101" pitchFamily="49" charset="-122"/>
              </a:rPr>
              <a:t>…</a:t>
            </a:r>
            <a:r>
              <a:rPr lang="en-US" altLang="zh-CN"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x</a:t>
            </a:r>
            <a:r>
              <a:rPr lang="en-US" altLang="zh-CN" sz="3300" baseline="-25000" dirty="0" err="1">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的所有线性组合中方差最大者，</a:t>
            </a:r>
            <a:r>
              <a:rPr lang="en-US" altLang="zh-CN" sz="3300" dirty="0">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y</a:t>
            </a:r>
            <a:r>
              <a:rPr lang="en-US" altLang="zh-CN" sz="3300" baseline="-25000" dirty="0" err="1">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是与</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1</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2 </a:t>
            </a:r>
            <a:r>
              <a:rPr lang="en-US" altLang="zh-CN" sz="3300" dirty="0">
                <a:latin typeface="楷体_GB2312" panose="02010609030101010101" pitchFamily="49" charset="-122"/>
                <a:ea typeface="楷体_GB2312" panose="02010609030101010101" pitchFamily="49" charset="-122"/>
              </a:rPr>
              <a:t>,</a:t>
            </a:r>
            <a:r>
              <a:rPr lang="en-US" altLang="zh-CN" sz="3300" dirty="0">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p-1</a:t>
            </a:r>
            <a:r>
              <a:rPr lang="zh-CN" altLang="en-US" sz="3300" dirty="0">
                <a:latin typeface="楷体_GB2312" panose="02010609030101010101" pitchFamily="49" charset="-122"/>
                <a:ea typeface="楷体_GB2312" panose="02010609030101010101" pitchFamily="49" charset="-122"/>
              </a:rPr>
              <a:t>都不相关的</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1</a:t>
            </a:r>
            <a:r>
              <a:rPr lang="en-US" altLang="zh-CN" sz="3300" dirty="0">
                <a:latin typeface="楷体_GB2312" panose="02010609030101010101" pitchFamily="49" charset="-122"/>
                <a:ea typeface="楷体_GB2312" panose="02010609030101010101" pitchFamily="49" charset="-122"/>
              </a:rPr>
              <a:t>,x</a:t>
            </a:r>
            <a:r>
              <a:rPr lang="en-US" altLang="zh-CN" sz="3300" baseline="-25000" dirty="0">
                <a:latin typeface="楷体_GB2312" panose="02010609030101010101" pitchFamily="49" charset="-122"/>
                <a:ea typeface="楷体_GB2312" panose="02010609030101010101" pitchFamily="49" charset="-122"/>
              </a:rPr>
              <a:t>2</a:t>
            </a:r>
            <a:r>
              <a:rPr lang="en-US" altLang="zh-CN" sz="3300" dirty="0">
                <a:latin typeface="楷体_GB2312" panose="02010609030101010101" pitchFamily="49" charset="-122"/>
                <a:ea typeface="楷体_GB2312" panose="02010609030101010101" pitchFamily="49" charset="-122"/>
              </a:rPr>
              <a:t>,</a:t>
            </a:r>
            <a:r>
              <a:rPr lang="en-US" altLang="zh-CN" sz="3300" dirty="0">
                <a:ea typeface="楷体_GB2312" panose="02010609030101010101" pitchFamily="49" charset="-122"/>
              </a:rPr>
              <a:t>…</a:t>
            </a:r>
            <a:r>
              <a:rPr lang="en-US" altLang="zh-CN"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x</a:t>
            </a:r>
            <a:r>
              <a:rPr lang="en-US" altLang="zh-CN" sz="3300" baseline="-25000" dirty="0" err="1">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的所有线性组合中方差最大者</a:t>
            </a:r>
            <a:r>
              <a:rPr lang="en-US" altLang="zh-CN" sz="3300" dirty="0">
                <a:latin typeface="楷体_GB2312" panose="02010609030101010101" pitchFamily="49" charset="-122"/>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则称</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1</a:t>
            </a:r>
            <a:r>
              <a:rPr lang="en-US" altLang="zh-CN" sz="3300" dirty="0">
                <a:latin typeface="楷体_GB2312" panose="02010609030101010101" pitchFamily="49" charset="-122"/>
                <a:ea typeface="楷体_GB2312" panose="02010609030101010101" pitchFamily="49" charset="-122"/>
              </a:rPr>
              <a:t>,y</a:t>
            </a:r>
            <a:r>
              <a:rPr lang="en-US" altLang="zh-CN" sz="3300" baseline="-25000" dirty="0">
                <a:latin typeface="楷体_GB2312" panose="02010609030101010101" pitchFamily="49" charset="-122"/>
                <a:ea typeface="楷体_GB2312" panose="02010609030101010101" pitchFamily="49" charset="-122"/>
              </a:rPr>
              <a:t>2</a:t>
            </a:r>
            <a:r>
              <a:rPr lang="en-US" altLang="zh-CN" sz="3300" dirty="0">
                <a:latin typeface="楷体_GB2312" panose="02010609030101010101" pitchFamily="49" charset="-122"/>
                <a:ea typeface="楷体_GB2312" panose="02010609030101010101" pitchFamily="49" charset="-122"/>
              </a:rPr>
              <a:t>,</a:t>
            </a:r>
            <a:r>
              <a:rPr lang="en-US" altLang="zh-CN" sz="3300" dirty="0">
                <a:ea typeface="楷体_GB2312" panose="02010609030101010101" pitchFamily="49" charset="-122"/>
              </a:rPr>
              <a:t>…</a:t>
            </a:r>
            <a:r>
              <a:rPr lang="en-US" altLang="zh-CN" sz="3300" dirty="0">
                <a:latin typeface="楷体_GB2312" panose="02010609030101010101" pitchFamily="49" charset="-122"/>
                <a:ea typeface="楷体_GB2312" panose="02010609030101010101" pitchFamily="49" charset="-122"/>
              </a:rPr>
              <a:t>,</a:t>
            </a:r>
            <a:r>
              <a:rPr lang="en-US" altLang="zh-CN" sz="3300" dirty="0" err="1">
                <a:latin typeface="楷体_GB2312" panose="02010609030101010101" pitchFamily="49" charset="-122"/>
                <a:ea typeface="楷体_GB2312" panose="02010609030101010101" pitchFamily="49" charset="-122"/>
              </a:rPr>
              <a:t>y</a:t>
            </a:r>
            <a:r>
              <a:rPr lang="en-US" altLang="zh-CN" sz="3300" baseline="-25000" dirty="0" err="1">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为原变量的第一</a:t>
            </a:r>
            <a:r>
              <a:rPr lang="en-US" altLang="zh-CN" sz="3300" dirty="0">
                <a:latin typeface="楷体_GB2312" panose="02010609030101010101" pitchFamily="49" charset="-122"/>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第二</a:t>
            </a:r>
            <a:r>
              <a:rPr lang="en-US" altLang="zh-CN" sz="3300" dirty="0">
                <a:latin typeface="楷体_GB2312" panose="02010609030101010101" pitchFamily="49" charset="-122"/>
                <a:ea typeface="楷体_GB2312" panose="02010609030101010101" pitchFamily="49" charset="-122"/>
              </a:rPr>
              <a:t>, </a:t>
            </a:r>
            <a:r>
              <a:rPr lang="en-US" altLang="zh-CN" sz="3300" dirty="0">
                <a:ea typeface="楷体_GB2312" panose="02010609030101010101" pitchFamily="49" charset="-122"/>
              </a:rPr>
              <a:t>…</a:t>
            </a:r>
            <a:r>
              <a:rPr lang="zh-CN" altLang="en-US" sz="3300" dirty="0">
                <a:latin typeface="楷体_GB2312" panose="02010609030101010101" pitchFamily="49" charset="-122"/>
                <a:ea typeface="楷体_GB2312" panose="02010609030101010101" pitchFamily="49" charset="-122"/>
              </a:rPr>
              <a:t>，第</a:t>
            </a:r>
            <a:r>
              <a:rPr lang="en-US" altLang="zh-CN" sz="3300" dirty="0">
                <a:latin typeface="楷体_GB2312" panose="02010609030101010101" pitchFamily="49" charset="-122"/>
                <a:ea typeface="楷体_GB2312" panose="02010609030101010101" pitchFamily="49" charset="-122"/>
              </a:rPr>
              <a:t>p</a:t>
            </a:r>
            <a:r>
              <a:rPr lang="zh-CN" altLang="en-US" sz="3300" dirty="0">
                <a:latin typeface="楷体_GB2312" panose="02010609030101010101" pitchFamily="49" charset="-122"/>
                <a:ea typeface="楷体_GB2312" panose="02010609030101010101" pitchFamily="49" charset="-122"/>
              </a:rPr>
              <a:t>主成分。</a:t>
            </a:r>
            <a:endParaRPr lang="zh-CN" altLang="en-US" sz="3300" dirty="0">
              <a:latin typeface="楷体_GB2312" panose="02010609030101010101" pitchFamily="49" charset="-122"/>
              <a:ea typeface="楷体_GB2312" panose="02010609030101010101" pitchFamily="49" charset="-122"/>
            </a:endParaRPr>
          </a:p>
        </p:txBody>
      </p:sp>
      <p:sp>
        <p:nvSpPr>
          <p:cNvPr id="6154" name="AutoShape 25"/>
          <p:cNvSpPr>
            <a:spLocks noChangeArrowheads="1"/>
          </p:cNvSpPr>
          <p:nvPr/>
        </p:nvSpPr>
        <p:spPr bwMode="auto">
          <a:xfrm>
            <a:off x="5326957" y="1845103"/>
            <a:ext cx="863488" cy="144496"/>
          </a:xfrm>
          <a:prstGeom prst="rightArrow">
            <a:avLst>
              <a:gd name="adj1" fmla="val 50000"/>
              <a:gd name="adj2" fmla="val 112088"/>
            </a:avLst>
          </a:prstGeom>
          <a:solidFill>
            <a:schemeClr val="accent1"/>
          </a:solidFill>
          <a:ln w="9525">
            <a:solidFill>
              <a:schemeClr val="tx1"/>
            </a:solidFill>
            <a:miter lim="800000"/>
          </a:ln>
        </p:spPr>
        <p:txBody>
          <a:bodyPr wrap="none" lIns="108850" tIns="54425" rIns="108850" bIns="54425" anchor="ctr"/>
          <a:lstStyle/>
          <a:p>
            <a:endParaRPr lang="zh-CN" altLang="en-US"/>
          </a:p>
        </p:txBody>
      </p:sp>
      <p:sp>
        <p:nvSpPr>
          <p:cNvPr id="6155" name="Rectangle 27"/>
          <p:cNvSpPr>
            <a:spLocks noChangeArrowheads="1"/>
          </p:cNvSpPr>
          <p:nvPr/>
        </p:nvSpPr>
        <p:spPr bwMode="auto">
          <a:xfrm>
            <a:off x="0" y="-21653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6156" name="Object 26"/>
          <p:cNvGraphicFramePr>
            <a:graphicFrameLocks noChangeAspect="1"/>
          </p:cNvGraphicFramePr>
          <p:nvPr/>
        </p:nvGraphicFramePr>
        <p:xfrm>
          <a:off x="3286894" y="2997746"/>
          <a:ext cx="3384376" cy="446191"/>
        </p:xfrm>
        <a:graphic>
          <a:graphicData uri="http://schemas.openxmlformats.org/presentationml/2006/ole">
            <mc:AlternateContent xmlns:mc="http://schemas.openxmlformats.org/markup-compatibility/2006">
              <mc:Choice xmlns:v="urn:schemas-microsoft-com:vml" Requires="v">
                <p:oleObj spid="_x0000_s129027" name="公式" r:id="rId6" imgW="54254400" imgH="6096000" progId="Equation.3">
                  <p:embed/>
                </p:oleObj>
              </mc:Choice>
              <mc:Fallback>
                <p:oleObj name="公式" r:id="rId6" imgW="54254400" imgH="6096000" progId="Equation.3">
                  <p:embed/>
                  <p:pic>
                    <p:nvPicPr>
                      <p:cNvPr id="0" name="Object 26"/>
                      <p:cNvPicPr>
                        <a:picLocks noChangeAspect="1"/>
                      </p:cNvPicPr>
                      <p:nvPr/>
                    </p:nvPicPr>
                    <p:blipFill>
                      <a:blip r:embed="rId7"/>
                      <a:stretch>
                        <a:fillRect/>
                      </a:stretch>
                    </p:blipFill>
                    <p:spPr>
                      <a:xfrm>
                        <a:off x="3286894" y="2997746"/>
                        <a:ext cx="3384376" cy="446191"/>
                      </a:xfrm>
                      <a:prstGeom prst="rect">
                        <a:avLst/>
                      </a:prstGeom>
                      <a:noFill/>
                      <a:ln w="9525">
                        <a:noFill/>
                      </a:ln>
                    </p:spPr>
                  </p:pic>
                </p:oleObj>
              </mc:Fallback>
            </mc:AlternateContent>
          </a:graphicData>
        </a:graphic>
      </p:graphicFrame>
    </p:spTree>
  </p:cSld>
  <p:clrMapOvr>
    <a:masterClrMapping/>
  </p:clrMapOvr>
  <p:transition>
    <p:zoom dir="in"/>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模型的求解</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7171" name="Text Box 5"/>
          <p:cNvSpPr txBox="1">
            <a:spLocks noChangeArrowheads="1"/>
          </p:cNvSpPr>
          <p:nvPr/>
        </p:nvSpPr>
        <p:spPr bwMode="auto">
          <a:xfrm>
            <a:off x="1007403" y="1268707"/>
            <a:ext cx="10656030" cy="1864239"/>
          </a:xfrm>
          <a:prstGeom prst="rect">
            <a:avLst/>
          </a:prstGeom>
          <a:noFill/>
          <a:ln w="9525">
            <a:noFill/>
            <a:miter lim="800000"/>
          </a:ln>
        </p:spPr>
        <p:txBody>
          <a:bodyPr lIns="108850" tIns="54425" rIns="108850" bIns="54425">
            <a:spAutoFit/>
          </a:bodyPr>
          <a:lstStyle/>
          <a:p>
            <a:pPr>
              <a:spcBef>
                <a:spcPct val="50000"/>
              </a:spcBef>
            </a:pPr>
            <a:r>
              <a:rPr lang="en-US" altLang="zh-CN" sz="3800" dirty="0">
                <a:solidFill>
                  <a:schemeClr val="hlink"/>
                </a:solidFill>
                <a:ea typeface="华文行楷" panose="02010800040101010101" pitchFamily="2" charset="-122"/>
              </a:rPr>
              <a:t>   </a:t>
            </a:r>
            <a:r>
              <a:rPr lang="zh-CN" altLang="en-US" sz="3800" dirty="0">
                <a:solidFill>
                  <a:schemeClr val="hlink"/>
                </a:solidFill>
                <a:ea typeface="华文行楷" panose="02010800040101010101" pitchFamily="2" charset="-122"/>
              </a:rPr>
              <a:t>在应用主成分分析研究问题时，通常先将数据标准化，以消除量纲对结果的影响。标准化的常用公式为：</a:t>
            </a:r>
            <a:r>
              <a:rPr lang="zh-CN" altLang="en-US" dirty="0"/>
              <a:t> </a:t>
            </a:r>
            <a:endParaRPr lang="zh-CN" altLang="en-US" dirty="0"/>
          </a:p>
        </p:txBody>
      </p:sp>
      <p:sp>
        <p:nvSpPr>
          <p:cNvPr id="7172" name="Rectangle 7"/>
          <p:cNvSpPr>
            <a:spLocks noChangeArrowheads="1"/>
          </p:cNvSpPr>
          <p:nvPr/>
        </p:nvSpPr>
        <p:spPr bwMode="auto">
          <a:xfrm>
            <a:off x="0" y="297983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7173" name="Object 6"/>
          <p:cNvGraphicFramePr>
            <a:graphicFrameLocks noChangeAspect="1"/>
          </p:cNvGraphicFramePr>
          <p:nvPr/>
        </p:nvGraphicFramePr>
        <p:xfrm>
          <a:off x="3790457" y="2853399"/>
          <a:ext cx="3360829" cy="1144852"/>
        </p:xfrm>
        <a:graphic>
          <a:graphicData uri="http://schemas.openxmlformats.org/presentationml/2006/ole">
            <mc:AlternateContent xmlns:mc="http://schemas.openxmlformats.org/markup-compatibility/2006">
              <mc:Choice xmlns:v="urn:schemas-microsoft-com:vml" Requires="v">
                <p:oleObj spid="_x0000_s130049" name="公式" r:id="rId1" imgW="24688800" imgH="11277600" progId="Equation.3">
                  <p:embed/>
                </p:oleObj>
              </mc:Choice>
              <mc:Fallback>
                <p:oleObj name="公式" r:id="rId1" imgW="24688800" imgH="11277600" progId="Equation.3">
                  <p:embed/>
                  <p:pic>
                    <p:nvPicPr>
                      <p:cNvPr id="0" name="Object 6"/>
                      <p:cNvPicPr>
                        <a:picLocks noChangeAspect="1"/>
                      </p:cNvPicPr>
                      <p:nvPr/>
                    </p:nvPicPr>
                    <p:blipFill>
                      <a:blip r:embed="rId2"/>
                      <a:stretch>
                        <a:fillRect/>
                      </a:stretch>
                    </p:blipFill>
                    <p:spPr>
                      <a:xfrm>
                        <a:off x="3790457" y="2853399"/>
                        <a:ext cx="3360829" cy="1144852"/>
                      </a:xfrm>
                      <a:prstGeom prst="rect">
                        <a:avLst/>
                      </a:prstGeom>
                      <a:noFill/>
                      <a:ln w="9525">
                        <a:noFill/>
                      </a:ln>
                    </p:spPr>
                  </p:pic>
                </p:oleObj>
              </mc:Fallback>
            </mc:AlternateContent>
          </a:graphicData>
        </a:graphic>
      </p:graphicFrame>
      <p:sp>
        <p:nvSpPr>
          <p:cNvPr id="7174" name="Text Box 8"/>
          <p:cNvSpPr txBox="1">
            <a:spLocks noChangeArrowheads="1"/>
          </p:cNvSpPr>
          <p:nvPr/>
        </p:nvSpPr>
        <p:spPr bwMode="auto">
          <a:xfrm>
            <a:off x="1102640" y="4150686"/>
            <a:ext cx="10175609" cy="1602629"/>
          </a:xfrm>
          <a:prstGeom prst="rect">
            <a:avLst/>
          </a:prstGeom>
          <a:noFill/>
          <a:ln w="9525">
            <a:noFill/>
            <a:miter lim="800000"/>
          </a:ln>
        </p:spPr>
        <p:txBody>
          <a:bodyPr lIns="108850" tIns="54425" rIns="108850" bIns="54425">
            <a:spAutoFit/>
          </a:bodyPr>
          <a:lstStyle/>
          <a:p>
            <a:pPr>
              <a:spcBef>
                <a:spcPct val="50000"/>
              </a:spcBef>
            </a:pPr>
            <a:r>
              <a:rPr lang="zh-CN" altLang="en-US" sz="3800" dirty="0">
                <a:solidFill>
                  <a:schemeClr val="hlink"/>
                </a:solidFill>
                <a:latin typeface="华文行楷" panose="02010800040101010101" pitchFamily="2" charset="-122"/>
                <a:ea typeface="华文行楷" panose="02010800040101010101" pitchFamily="2" charset="-122"/>
              </a:rPr>
              <a:t>为了求出主成分，只需求样本协方差矩阵</a:t>
            </a:r>
            <a:r>
              <a:rPr lang="en-US" altLang="zh-CN" sz="3800" dirty="0">
                <a:solidFill>
                  <a:schemeClr val="hlink"/>
                </a:solidFill>
                <a:latin typeface="华文行楷" panose="02010800040101010101" pitchFamily="2" charset="-122"/>
                <a:ea typeface="华文行楷" panose="02010800040101010101" pitchFamily="2" charset="-122"/>
              </a:rPr>
              <a:t>S</a:t>
            </a:r>
            <a:r>
              <a:rPr lang="zh-CN" altLang="en-US" sz="3800" dirty="0">
                <a:solidFill>
                  <a:schemeClr val="hlink"/>
                </a:solidFill>
                <a:latin typeface="华文行楷" panose="02010800040101010101" pitchFamily="2" charset="-122"/>
                <a:ea typeface="华文行楷" panose="02010800040101010101" pitchFamily="2" charset="-122"/>
              </a:rPr>
              <a:t>或相关系数矩阵</a:t>
            </a:r>
            <a:r>
              <a:rPr lang="en-US" altLang="zh-CN" sz="3800" dirty="0">
                <a:solidFill>
                  <a:schemeClr val="hlink"/>
                </a:solidFill>
                <a:latin typeface="华文行楷" panose="02010800040101010101" pitchFamily="2" charset="-122"/>
                <a:ea typeface="华文行楷" panose="02010800040101010101" pitchFamily="2" charset="-122"/>
              </a:rPr>
              <a:t>R</a:t>
            </a:r>
            <a:r>
              <a:rPr lang="zh-CN" altLang="en-US" sz="3800" dirty="0">
                <a:solidFill>
                  <a:schemeClr val="hlink"/>
                </a:solidFill>
                <a:latin typeface="华文行楷" panose="02010800040101010101" pitchFamily="2" charset="-122"/>
                <a:ea typeface="华文行楷" panose="02010800040101010101" pitchFamily="2" charset="-122"/>
              </a:rPr>
              <a:t>的特征根和特征向量就可以。</a:t>
            </a:r>
            <a:r>
              <a:rPr lang="zh-CN" altLang="en-US" dirty="0"/>
              <a:t> </a:t>
            </a:r>
            <a:r>
              <a:rPr lang="en-US" altLang="zh-CN" dirty="0"/>
              <a:t>(</a:t>
            </a:r>
            <a:r>
              <a:rPr lang="zh-CN" altLang="en-US" dirty="0"/>
              <a:t>可以证明，变量</a:t>
            </a:r>
            <a:r>
              <a:rPr lang="en-US" altLang="zh-CN" dirty="0"/>
              <a:t>x</a:t>
            </a:r>
            <a:r>
              <a:rPr lang="en-US" altLang="zh-CN" baseline="-25000" dirty="0"/>
              <a:t>1</a:t>
            </a:r>
            <a:r>
              <a:rPr lang="zh-CN" altLang="en-US" dirty="0"/>
              <a:t>，</a:t>
            </a:r>
            <a:r>
              <a:rPr lang="en-US" altLang="zh-CN" dirty="0"/>
              <a:t>x</a:t>
            </a:r>
            <a:r>
              <a:rPr lang="en-US" altLang="zh-CN" baseline="-25000" dirty="0"/>
              <a:t>2</a:t>
            </a:r>
            <a:r>
              <a:rPr lang="zh-CN" altLang="en-US" dirty="0"/>
              <a:t>，</a:t>
            </a:r>
            <a:r>
              <a:rPr lang="en-US" altLang="zh-CN" dirty="0"/>
              <a:t>…</a:t>
            </a:r>
            <a:r>
              <a:rPr lang="zh-CN" altLang="en-US" dirty="0"/>
              <a:t>，</a:t>
            </a:r>
            <a:r>
              <a:rPr lang="en-US" altLang="zh-CN" dirty="0" err="1"/>
              <a:t>x</a:t>
            </a:r>
            <a:r>
              <a:rPr lang="en-US" altLang="zh-CN" baseline="-25000" dirty="0" err="1"/>
              <a:t>p</a:t>
            </a:r>
            <a:r>
              <a:rPr lang="zh-CN" altLang="en-US" dirty="0"/>
              <a:t>标准化以后，其协方差矩阵</a:t>
            </a:r>
            <a:r>
              <a:rPr lang="en-US" altLang="zh-CN" dirty="0"/>
              <a:t>S</a:t>
            </a:r>
            <a:r>
              <a:rPr lang="zh-CN" altLang="en-US" dirty="0"/>
              <a:t>与相关系数矩阵</a:t>
            </a:r>
            <a:r>
              <a:rPr lang="en-US" altLang="zh-CN" dirty="0"/>
              <a:t>R</a:t>
            </a:r>
            <a:r>
              <a:rPr lang="zh-CN" altLang="en-US" dirty="0"/>
              <a:t>相等。 </a:t>
            </a:r>
            <a:r>
              <a:rPr lang="en-US" altLang="zh-CN" dirty="0"/>
              <a:t>)</a:t>
            </a:r>
            <a:endParaRPr lang="en-US" altLang="zh-CN" dirty="0"/>
          </a:p>
        </p:txBody>
      </p:sp>
    </p:spTree>
  </p:cSld>
  <p:clrMapOvr>
    <a:masterClrMapping/>
  </p:clrMapOvr>
  <p:transition>
    <p:zoom dir="in"/>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xfrm>
            <a:off x="1102640" y="404907"/>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主成分的性质</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8195" name="Text Box 5"/>
          <p:cNvSpPr txBox="1">
            <a:spLocks noChangeArrowheads="1"/>
          </p:cNvSpPr>
          <p:nvPr/>
        </p:nvSpPr>
        <p:spPr bwMode="auto">
          <a:xfrm>
            <a:off x="624336" y="1197253"/>
            <a:ext cx="11326925" cy="5188226"/>
          </a:xfrm>
          <a:prstGeom prst="rect">
            <a:avLst/>
          </a:prstGeom>
          <a:noFill/>
          <a:ln w="9525">
            <a:noFill/>
            <a:miter lim="800000"/>
          </a:ln>
        </p:spPr>
        <p:txBody>
          <a:bodyPr lIns="108850" tIns="54425" rIns="108850" bIns="54425">
            <a:spAutoFit/>
          </a:bodyPr>
          <a:lstStyle/>
          <a:p>
            <a:r>
              <a:rPr lang="zh-CN" altLang="en-US" sz="3300" b="1" dirty="0">
                <a:solidFill>
                  <a:schemeClr val="hlink"/>
                </a:solidFill>
                <a:latin typeface="楷体_GB2312" panose="02010609030101010101" pitchFamily="49" charset="-122"/>
                <a:ea typeface="楷体_GB2312" panose="02010609030101010101" pitchFamily="49" charset="-122"/>
              </a:rPr>
              <a:t>性质</a:t>
            </a:r>
            <a:r>
              <a:rPr lang="en-US" altLang="zh-CN" sz="3300" b="1" dirty="0">
                <a:solidFill>
                  <a:schemeClr val="hlink"/>
                </a:solidFill>
                <a:latin typeface="楷体_GB2312" panose="02010609030101010101" pitchFamily="49" charset="-122"/>
                <a:ea typeface="楷体_GB2312" panose="02010609030101010101" pitchFamily="49" charset="-122"/>
              </a:rPr>
              <a:t>1</a:t>
            </a:r>
            <a:r>
              <a:rPr lang="zh-CN" altLang="en-US" sz="3300" b="1" dirty="0">
                <a:solidFill>
                  <a:schemeClr val="hlink"/>
                </a:solidFill>
                <a:latin typeface="楷体_GB2312" panose="02010609030101010101" pitchFamily="49" charset="-122"/>
                <a:ea typeface="楷体_GB2312" panose="02010609030101010101" pitchFamily="49" charset="-122"/>
              </a:rPr>
              <a:t>：</a:t>
            </a:r>
            <a:r>
              <a:rPr lang="zh-CN" altLang="en-US" sz="3300" dirty="0">
                <a:solidFill>
                  <a:schemeClr val="hlink"/>
                </a:solidFill>
                <a:latin typeface="楷体_GB2312" panose="02010609030101010101" pitchFamily="49" charset="-122"/>
                <a:ea typeface="楷体_GB2312" panose="02010609030101010101" pitchFamily="49" charset="-122"/>
              </a:rPr>
              <a:t>第</a:t>
            </a:r>
            <a:r>
              <a:rPr lang="en-US" altLang="zh-CN" sz="3300" dirty="0">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个主成分</a:t>
            </a:r>
            <a:r>
              <a:rPr lang="en-US" altLang="zh-CN" sz="3300" dirty="0" err="1">
                <a:solidFill>
                  <a:schemeClr val="hlink"/>
                </a:solidFill>
                <a:latin typeface="楷体_GB2312" panose="02010609030101010101" pitchFamily="49" charset="-122"/>
                <a:ea typeface="楷体_GB2312" panose="02010609030101010101" pitchFamily="49" charset="-122"/>
              </a:rPr>
              <a:t>y</a:t>
            </a:r>
            <a:r>
              <a:rPr lang="en-US" altLang="zh-CN" sz="3300" baseline="-25000" dirty="0" err="1">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的系数向量是第</a:t>
            </a:r>
            <a:r>
              <a:rPr lang="en-US" altLang="zh-CN" sz="3300" dirty="0">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个特征根</a:t>
            </a:r>
            <a:r>
              <a:rPr lang="en-US" altLang="zh-CN" sz="3300" dirty="0" err="1">
                <a:solidFill>
                  <a:schemeClr val="hlink"/>
                </a:solidFill>
                <a:latin typeface="楷体_GB2312" panose="02010609030101010101" pitchFamily="49" charset="-122"/>
                <a:ea typeface="楷体_GB2312" panose="02010609030101010101" pitchFamily="49" charset="-122"/>
              </a:rPr>
              <a:t>λ</a:t>
            </a:r>
            <a:r>
              <a:rPr lang="en-US" altLang="zh-CN" sz="3300" baseline="-25000" dirty="0" err="1">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所对应的标准化特征向量</a:t>
            </a:r>
            <a:r>
              <a:rPr lang="en-US" altLang="zh-CN" sz="3300" dirty="0" err="1">
                <a:solidFill>
                  <a:schemeClr val="hlink"/>
                </a:solidFill>
                <a:latin typeface="楷体_GB2312" panose="02010609030101010101" pitchFamily="49" charset="-122"/>
                <a:ea typeface="楷体_GB2312" panose="02010609030101010101" pitchFamily="49" charset="-122"/>
              </a:rPr>
              <a:t>U</a:t>
            </a:r>
            <a:r>
              <a:rPr lang="en-US" altLang="zh-CN" sz="3300" baseline="-25000" dirty="0" err="1">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a:t>
            </a:r>
            <a:endParaRPr lang="zh-CN" altLang="en-US" sz="3300" b="1" dirty="0">
              <a:solidFill>
                <a:schemeClr val="hlink"/>
              </a:solidFill>
              <a:latin typeface="楷体_GB2312" panose="02010609030101010101" pitchFamily="49" charset="-122"/>
              <a:ea typeface="楷体_GB2312" panose="02010609030101010101" pitchFamily="49" charset="-122"/>
            </a:endParaRPr>
          </a:p>
          <a:p>
            <a:r>
              <a:rPr lang="zh-CN" altLang="en-US" sz="3300" b="1" dirty="0">
                <a:solidFill>
                  <a:schemeClr val="hlink"/>
                </a:solidFill>
                <a:latin typeface="楷体_GB2312" panose="02010609030101010101" pitchFamily="49" charset="-122"/>
                <a:ea typeface="楷体_GB2312" panose="02010609030101010101" pitchFamily="49" charset="-122"/>
              </a:rPr>
              <a:t>性质</a:t>
            </a:r>
            <a:r>
              <a:rPr lang="en-US" altLang="zh-CN" sz="3300" b="1" dirty="0">
                <a:solidFill>
                  <a:schemeClr val="hlink"/>
                </a:solidFill>
                <a:latin typeface="楷体_GB2312" panose="02010609030101010101" pitchFamily="49" charset="-122"/>
                <a:ea typeface="楷体_GB2312" panose="02010609030101010101" pitchFamily="49" charset="-122"/>
              </a:rPr>
              <a:t>2</a:t>
            </a:r>
            <a:r>
              <a:rPr lang="zh-CN" altLang="en-US" sz="3300" b="1" dirty="0">
                <a:solidFill>
                  <a:schemeClr val="hlink"/>
                </a:solidFill>
                <a:latin typeface="楷体_GB2312" panose="02010609030101010101" pitchFamily="49" charset="-122"/>
                <a:ea typeface="楷体_GB2312" panose="02010609030101010101" pitchFamily="49" charset="-122"/>
              </a:rPr>
              <a:t>：</a:t>
            </a:r>
            <a:r>
              <a:rPr lang="zh-CN" altLang="en-US" sz="3300" dirty="0">
                <a:solidFill>
                  <a:schemeClr val="hlink"/>
                </a:solidFill>
                <a:latin typeface="楷体_GB2312" panose="02010609030101010101" pitchFamily="49" charset="-122"/>
                <a:ea typeface="楷体_GB2312" panose="02010609030101010101" pitchFamily="49" charset="-122"/>
              </a:rPr>
              <a:t>第</a:t>
            </a:r>
            <a:r>
              <a:rPr lang="en-US" altLang="zh-CN" sz="3300" dirty="0">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个主成分的方差为第</a:t>
            </a:r>
            <a:r>
              <a:rPr lang="en-US" altLang="zh-CN" sz="3300" dirty="0">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个特征根</a:t>
            </a:r>
            <a:r>
              <a:rPr lang="en-US" altLang="zh-CN" sz="3300" dirty="0" err="1">
                <a:solidFill>
                  <a:schemeClr val="hlink"/>
                </a:solidFill>
                <a:latin typeface="楷体_GB2312" panose="02010609030101010101" pitchFamily="49" charset="-122"/>
                <a:ea typeface="楷体_GB2312" panose="02010609030101010101" pitchFamily="49" charset="-122"/>
              </a:rPr>
              <a:t>λ</a:t>
            </a:r>
            <a:r>
              <a:rPr lang="en-US" altLang="zh-CN" sz="3300" baseline="-25000" dirty="0" err="1">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，且任意两个主成分都是不相关的，也就是主成分</a:t>
            </a:r>
            <a:r>
              <a:rPr lang="en-US" altLang="zh-CN" sz="3300" dirty="0">
                <a:solidFill>
                  <a:schemeClr val="hlink"/>
                </a:solidFill>
                <a:latin typeface="楷体_GB2312" panose="02010609030101010101" pitchFamily="49" charset="-122"/>
                <a:ea typeface="楷体_GB2312" panose="02010609030101010101" pitchFamily="49" charset="-122"/>
              </a:rPr>
              <a:t>y</a:t>
            </a:r>
            <a:r>
              <a:rPr lang="en-US" altLang="zh-CN" sz="3300" baseline="-25000" dirty="0">
                <a:solidFill>
                  <a:schemeClr val="hlink"/>
                </a:solidFill>
                <a:latin typeface="楷体_GB2312" panose="02010609030101010101" pitchFamily="49" charset="-122"/>
                <a:ea typeface="楷体_GB2312" panose="02010609030101010101" pitchFamily="49" charset="-122"/>
              </a:rPr>
              <a:t>1</a:t>
            </a:r>
            <a:r>
              <a:rPr lang="en-US" altLang="zh-CN" sz="3300" dirty="0">
                <a:solidFill>
                  <a:schemeClr val="hlink"/>
                </a:solidFill>
                <a:latin typeface="楷体_GB2312" panose="02010609030101010101" pitchFamily="49" charset="-122"/>
                <a:ea typeface="楷体_GB2312" panose="02010609030101010101" pitchFamily="49" charset="-122"/>
              </a:rPr>
              <a:t>,y</a:t>
            </a:r>
            <a:r>
              <a:rPr lang="en-US" altLang="zh-CN" sz="3300" baseline="-25000" dirty="0">
                <a:solidFill>
                  <a:schemeClr val="hlink"/>
                </a:solidFill>
                <a:latin typeface="楷体_GB2312" panose="02010609030101010101" pitchFamily="49" charset="-122"/>
                <a:ea typeface="楷体_GB2312" panose="02010609030101010101" pitchFamily="49" charset="-122"/>
              </a:rPr>
              <a:t>2</a:t>
            </a:r>
            <a:r>
              <a:rPr lang="en-US" altLang="zh-CN" sz="3300" dirty="0">
                <a:solidFill>
                  <a:schemeClr val="hlink"/>
                </a:solidFill>
                <a:latin typeface="楷体_GB2312" panose="02010609030101010101" pitchFamily="49" charset="-122"/>
                <a:ea typeface="楷体_GB2312" panose="02010609030101010101" pitchFamily="49" charset="-122"/>
              </a:rPr>
              <a:t>,</a:t>
            </a:r>
            <a:r>
              <a:rPr lang="en-US" altLang="zh-CN" sz="3300" dirty="0">
                <a:solidFill>
                  <a:schemeClr val="hlink"/>
                </a:solidFill>
                <a:ea typeface="楷体_GB2312" panose="02010609030101010101" pitchFamily="49" charset="-122"/>
              </a:rPr>
              <a:t>…</a:t>
            </a:r>
            <a:r>
              <a:rPr lang="en-US" altLang="zh-CN" sz="3300" dirty="0">
                <a:solidFill>
                  <a:schemeClr val="hlink"/>
                </a:solidFill>
                <a:latin typeface="楷体_GB2312" panose="02010609030101010101" pitchFamily="49" charset="-122"/>
                <a:ea typeface="楷体_GB2312" panose="02010609030101010101" pitchFamily="49" charset="-122"/>
              </a:rPr>
              <a:t>,</a:t>
            </a:r>
            <a:r>
              <a:rPr lang="en-US" altLang="zh-CN" sz="3300" dirty="0" err="1">
                <a:solidFill>
                  <a:schemeClr val="hlink"/>
                </a:solidFill>
                <a:latin typeface="楷体_GB2312" panose="02010609030101010101" pitchFamily="49" charset="-122"/>
                <a:ea typeface="楷体_GB2312" panose="02010609030101010101" pitchFamily="49" charset="-122"/>
              </a:rPr>
              <a:t>y</a:t>
            </a:r>
            <a:r>
              <a:rPr lang="en-US" altLang="zh-CN" sz="3300" baseline="-25000" dirty="0" err="1">
                <a:solidFill>
                  <a:schemeClr val="hlink"/>
                </a:solidFill>
                <a:latin typeface="楷体_GB2312" panose="02010609030101010101" pitchFamily="49" charset="-122"/>
                <a:ea typeface="楷体_GB2312" panose="02010609030101010101" pitchFamily="49" charset="-122"/>
              </a:rPr>
              <a:t>p</a:t>
            </a:r>
            <a:r>
              <a:rPr lang="zh-CN" altLang="en-US" sz="3300" dirty="0">
                <a:solidFill>
                  <a:schemeClr val="hlink"/>
                </a:solidFill>
                <a:latin typeface="楷体_GB2312" panose="02010609030101010101" pitchFamily="49" charset="-122"/>
                <a:ea typeface="楷体_GB2312" panose="02010609030101010101" pitchFamily="49" charset="-122"/>
              </a:rPr>
              <a:t>的样本协方差矩阵是对角矩阵。</a:t>
            </a:r>
            <a:endParaRPr lang="zh-CN" altLang="en-US" sz="3300" b="1" dirty="0">
              <a:solidFill>
                <a:schemeClr val="hlink"/>
              </a:solidFill>
              <a:latin typeface="楷体_GB2312" panose="02010609030101010101" pitchFamily="49" charset="-122"/>
              <a:ea typeface="楷体_GB2312" panose="02010609030101010101" pitchFamily="49" charset="-122"/>
            </a:endParaRPr>
          </a:p>
          <a:p>
            <a:r>
              <a:rPr lang="zh-CN" altLang="en-US" sz="3300" b="1" dirty="0">
                <a:solidFill>
                  <a:schemeClr val="hlink"/>
                </a:solidFill>
                <a:latin typeface="楷体_GB2312" panose="02010609030101010101" pitchFamily="49" charset="-122"/>
                <a:ea typeface="楷体_GB2312" panose="02010609030101010101" pitchFamily="49" charset="-122"/>
              </a:rPr>
              <a:t>性质</a:t>
            </a:r>
            <a:r>
              <a:rPr lang="en-US" altLang="zh-CN" sz="3300" b="1" dirty="0">
                <a:solidFill>
                  <a:schemeClr val="hlink"/>
                </a:solidFill>
                <a:latin typeface="楷体_GB2312" panose="02010609030101010101" pitchFamily="49" charset="-122"/>
                <a:ea typeface="楷体_GB2312" panose="02010609030101010101" pitchFamily="49" charset="-122"/>
              </a:rPr>
              <a:t>3</a:t>
            </a:r>
            <a:r>
              <a:rPr lang="zh-CN" altLang="en-US" sz="3300" b="1" dirty="0">
                <a:solidFill>
                  <a:schemeClr val="hlink"/>
                </a:solidFill>
                <a:latin typeface="楷体_GB2312" panose="02010609030101010101" pitchFamily="49" charset="-122"/>
                <a:ea typeface="楷体_GB2312" panose="02010609030101010101" pitchFamily="49" charset="-122"/>
              </a:rPr>
              <a:t>：</a:t>
            </a:r>
            <a:r>
              <a:rPr lang="zh-CN" altLang="en-US" sz="3300" dirty="0">
                <a:solidFill>
                  <a:schemeClr val="hlink"/>
                </a:solidFill>
                <a:latin typeface="楷体_GB2312" panose="02010609030101010101" pitchFamily="49" charset="-122"/>
                <a:ea typeface="楷体_GB2312" panose="02010609030101010101" pitchFamily="49" charset="-122"/>
              </a:rPr>
              <a:t>样本主成分的总方差等于原变量样本的总方差。</a:t>
            </a:r>
            <a:endParaRPr lang="zh-CN" altLang="en-US" sz="3300" b="1" dirty="0">
              <a:solidFill>
                <a:schemeClr val="hlink"/>
              </a:solidFill>
              <a:latin typeface="楷体_GB2312" panose="02010609030101010101" pitchFamily="49" charset="-122"/>
              <a:ea typeface="楷体_GB2312" panose="02010609030101010101" pitchFamily="49" charset="-122"/>
            </a:endParaRPr>
          </a:p>
          <a:p>
            <a:r>
              <a:rPr lang="zh-CN" altLang="en-US" sz="3300" b="1" dirty="0">
                <a:solidFill>
                  <a:schemeClr val="hlink"/>
                </a:solidFill>
                <a:latin typeface="楷体_GB2312" panose="02010609030101010101" pitchFamily="49" charset="-122"/>
                <a:ea typeface="楷体_GB2312" panose="02010609030101010101" pitchFamily="49" charset="-122"/>
              </a:rPr>
              <a:t>性质</a:t>
            </a:r>
            <a:r>
              <a:rPr lang="en-US" altLang="zh-CN" sz="3300" b="1" dirty="0">
                <a:solidFill>
                  <a:schemeClr val="hlink"/>
                </a:solidFill>
                <a:latin typeface="楷体_GB2312" panose="02010609030101010101" pitchFamily="49" charset="-122"/>
                <a:ea typeface="楷体_GB2312" panose="02010609030101010101" pitchFamily="49" charset="-122"/>
              </a:rPr>
              <a:t>4</a:t>
            </a:r>
            <a:r>
              <a:rPr lang="zh-CN" altLang="en-US" sz="3300" b="1" dirty="0">
                <a:solidFill>
                  <a:schemeClr val="hlink"/>
                </a:solidFill>
                <a:latin typeface="楷体_GB2312" panose="02010609030101010101" pitchFamily="49" charset="-122"/>
                <a:ea typeface="楷体_GB2312" panose="02010609030101010101" pitchFamily="49" charset="-122"/>
              </a:rPr>
              <a:t>：</a:t>
            </a:r>
            <a:r>
              <a:rPr lang="zh-CN" altLang="en-US" sz="3300" dirty="0">
                <a:solidFill>
                  <a:schemeClr val="hlink"/>
                </a:solidFill>
                <a:latin typeface="楷体_GB2312" panose="02010609030101010101" pitchFamily="49" charset="-122"/>
                <a:ea typeface="楷体_GB2312" panose="02010609030101010101" pitchFamily="49" charset="-122"/>
              </a:rPr>
              <a:t>第</a:t>
            </a:r>
            <a:r>
              <a:rPr lang="en-US" altLang="zh-CN" sz="3300" dirty="0">
                <a:solidFill>
                  <a:schemeClr val="hlink"/>
                </a:solidFill>
                <a:latin typeface="楷体_GB2312" panose="02010609030101010101" pitchFamily="49" charset="-122"/>
                <a:ea typeface="楷体_GB2312" panose="02010609030101010101" pitchFamily="49" charset="-122"/>
              </a:rPr>
              <a:t>k</a:t>
            </a:r>
            <a:r>
              <a:rPr lang="zh-CN" altLang="en-US" sz="3300" dirty="0">
                <a:solidFill>
                  <a:schemeClr val="hlink"/>
                </a:solidFill>
                <a:latin typeface="楷体_GB2312" panose="02010609030101010101" pitchFamily="49" charset="-122"/>
                <a:ea typeface="楷体_GB2312" panose="02010609030101010101" pitchFamily="49" charset="-122"/>
              </a:rPr>
              <a:t>个样本主成分与第</a:t>
            </a:r>
            <a:r>
              <a:rPr lang="en-US" altLang="zh-CN" sz="3300" dirty="0">
                <a:solidFill>
                  <a:schemeClr val="hlink"/>
                </a:solidFill>
                <a:latin typeface="楷体_GB2312" panose="02010609030101010101" pitchFamily="49" charset="-122"/>
                <a:ea typeface="楷体_GB2312" panose="02010609030101010101" pitchFamily="49" charset="-122"/>
              </a:rPr>
              <a:t>j</a:t>
            </a:r>
            <a:r>
              <a:rPr lang="zh-CN" altLang="en-US" sz="3300" dirty="0">
                <a:solidFill>
                  <a:schemeClr val="hlink"/>
                </a:solidFill>
                <a:latin typeface="楷体_GB2312" panose="02010609030101010101" pitchFamily="49" charset="-122"/>
                <a:ea typeface="楷体_GB2312" panose="02010609030101010101" pitchFamily="49" charset="-122"/>
              </a:rPr>
              <a:t>个变量样本之间的相关系数为：</a:t>
            </a:r>
            <a:endParaRPr lang="zh-CN" altLang="en-US" sz="3300" dirty="0">
              <a:solidFill>
                <a:schemeClr val="hlink"/>
              </a:solidFill>
              <a:latin typeface="楷体_GB2312" panose="02010609030101010101" pitchFamily="49" charset="-122"/>
              <a:ea typeface="楷体_GB2312" panose="02010609030101010101" pitchFamily="49" charset="-122"/>
            </a:endParaRPr>
          </a:p>
          <a:p>
            <a:endParaRPr lang="zh-CN" altLang="en-US" sz="3300" dirty="0">
              <a:solidFill>
                <a:schemeClr val="hlink"/>
              </a:solidFill>
              <a:latin typeface="楷体_GB2312" panose="02010609030101010101" pitchFamily="49" charset="-122"/>
              <a:ea typeface="楷体_GB2312" panose="02010609030101010101" pitchFamily="49" charset="-122"/>
            </a:endParaRPr>
          </a:p>
          <a:p>
            <a:r>
              <a:rPr lang="zh-CN" altLang="en-US" sz="3300" dirty="0">
                <a:solidFill>
                  <a:schemeClr val="hlink"/>
                </a:solidFill>
                <a:latin typeface="楷体_GB2312" panose="02010609030101010101" pitchFamily="49" charset="-122"/>
                <a:ea typeface="楷体_GB2312" panose="02010609030101010101" pitchFamily="49" charset="-122"/>
              </a:rPr>
              <a:t>该相关系数又称为因子载荷量。</a:t>
            </a:r>
            <a:endParaRPr lang="zh-CN" altLang="en-US" sz="3300" dirty="0">
              <a:solidFill>
                <a:schemeClr val="hlink"/>
              </a:solidFill>
              <a:latin typeface="楷体_GB2312" panose="02010609030101010101" pitchFamily="49" charset="-122"/>
              <a:ea typeface="楷体_GB2312" panose="02010609030101010101" pitchFamily="49" charset="-122"/>
            </a:endParaRPr>
          </a:p>
          <a:p>
            <a:r>
              <a:rPr lang="zh-CN" altLang="en-US" sz="3300" dirty="0">
                <a:solidFill>
                  <a:schemeClr val="hlink"/>
                </a:solidFill>
                <a:latin typeface="楷体_GB2312" panose="02010609030101010101" pitchFamily="49" charset="-122"/>
                <a:ea typeface="楷体_GB2312" panose="02010609030101010101" pitchFamily="49" charset="-122"/>
              </a:rPr>
              <a:t>                         </a:t>
            </a:r>
            <a:r>
              <a:rPr lang="zh-CN" altLang="en-US" sz="3300" dirty="0">
                <a:solidFill>
                  <a:schemeClr val="hlink"/>
                </a:solidFill>
                <a:latin typeface="华文行楷" panose="02010800040101010101" pitchFamily="2" charset="-122"/>
                <a:ea typeface="华文行楷" panose="02010800040101010101" pitchFamily="2" charset="-122"/>
                <a:hlinkClick r:id="rId1" action="ppaction://hlinksldjump"/>
              </a:rPr>
              <a:t>主成分个数的选取</a:t>
            </a:r>
            <a:endParaRPr lang="zh-CN" altLang="en-US" sz="3300" dirty="0">
              <a:solidFill>
                <a:schemeClr val="hlink"/>
              </a:solidFill>
              <a:latin typeface="华文行楷" panose="02010800040101010101" pitchFamily="2" charset="-122"/>
              <a:ea typeface="华文行楷" panose="02010800040101010101" pitchFamily="2" charset="-122"/>
            </a:endParaRPr>
          </a:p>
        </p:txBody>
      </p:sp>
      <p:sp>
        <p:nvSpPr>
          <p:cNvPr id="8196" name="Rectangle 7"/>
          <p:cNvSpPr>
            <a:spLocks noChangeArrowheads="1"/>
          </p:cNvSpPr>
          <p:nvPr/>
        </p:nvSpPr>
        <p:spPr bwMode="auto">
          <a:xfrm>
            <a:off x="0" y="-21653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8197" name="Object 6"/>
          <p:cNvGraphicFramePr>
            <a:graphicFrameLocks noChangeAspect="1"/>
          </p:cNvGraphicFramePr>
          <p:nvPr/>
        </p:nvGraphicFramePr>
        <p:xfrm>
          <a:off x="2926970" y="4869991"/>
          <a:ext cx="5760817" cy="601801"/>
        </p:xfrm>
        <a:graphic>
          <a:graphicData uri="http://schemas.openxmlformats.org/presentationml/2006/ole">
            <mc:AlternateContent xmlns:mc="http://schemas.openxmlformats.org/markup-compatibility/2006">
              <mc:Choice xmlns:v="urn:schemas-microsoft-com:vml" Requires="v">
                <p:oleObj spid="_x0000_s131073" name="公式" r:id="rId2" imgW="46024800" imgH="6400800" progId="Equation.3">
                  <p:embed/>
                </p:oleObj>
              </mc:Choice>
              <mc:Fallback>
                <p:oleObj name="公式" r:id="rId2" imgW="46024800" imgH="6400800" progId="Equation.3">
                  <p:embed/>
                  <p:pic>
                    <p:nvPicPr>
                      <p:cNvPr id="0" name="Object 6"/>
                      <p:cNvPicPr>
                        <a:picLocks noChangeAspect="1"/>
                      </p:cNvPicPr>
                      <p:nvPr/>
                    </p:nvPicPr>
                    <p:blipFill>
                      <a:blip r:embed="rId3"/>
                      <a:stretch>
                        <a:fillRect/>
                      </a:stretch>
                    </p:blipFill>
                    <p:spPr>
                      <a:xfrm>
                        <a:off x="2926970" y="4869991"/>
                        <a:ext cx="5760817" cy="601801"/>
                      </a:xfrm>
                      <a:prstGeom prst="rect">
                        <a:avLst/>
                      </a:prstGeom>
                      <a:noFill/>
                      <a:ln w="9525">
                        <a:noFill/>
                      </a:ln>
                    </p:spPr>
                  </p:pic>
                </p:oleObj>
              </mc:Fallback>
            </mc:AlternateContent>
          </a:graphicData>
        </a:graphic>
      </p:graphicFrame>
    </p:spTree>
  </p:cSld>
  <p:clrMapOvr>
    <a:masterClrMapping/>
  </p:clrMapOvr>
  <p:transition>
    <p:zoom dir="in"/>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基本步骤</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9219" name="Text Box 5"/>
          <p:cNvSpPr txBox="1">
            <a:spLocks noChangeArrowheads="1"/>
          </p:cNvSpPr>
          <p:nvPr/>
        </p:nvSpPr>
        <p:spPr bwMode="auto">
          <a:xfrm>
            <a:off x="1199995" y="1413203"/>
            <a:ext cx="9887779" cy="5403670"/>
          </a:xfrm>
          <a:prstGeom prst="rect">
            <a:avLst/>
          </a:prstGeom>
          <a:noFill/>
          <a:ln w="9525">
            <a:noFill/>
            <a:miter lim="800000"/>
          </a:ln>
        </p:spPr>
        <p:txBody>
          <a:bodyPr lIns="108850" tIns="54425" rIns="108850" bIns="54425">
            <a:spAutoFit/>
          </a:bodyPr>
          <a:lstStyle/>
          <a:p>
            <a:r>
              <a:rPr lang="zh-CN" altLang="en-US" sz="4300" dirty="0">
                <a:solidFill>
                  <a:schemeClr val="hlink"/>
                </a:solidFill>
                <a:latin typeface="华文新魏" panose="02010800040101010101" pitchFamily="2" charset="-122"/>
                <a:ea typeface="华文新魏" panose="02010800040101010101" pitchFamily="2" charset="-122"/>
              </a:rPr>
              <a:t>（</a:t>
            </a:r>
            <a:r>
              <a:rPr lang="en-US" altLang="zh-CN" sz="4300" dirty="0">
                <a:solidFill>
                  <a:schemeClr val="hlink"/>
                </a:solidFill>
                <a:latin typeface="华文新魏" panose="02010800040101010101" pitchFamily="2" charset="-122"/>
                <a:ea typeface="华文新魏" panose="02010800040101010101" pitchFamily="2" charset="-122"/>
              </a:rPr>
              <a:t>1</a:t>
            </a:r>
            <a:r>
              <a:rPr lang="zh-CN" altLang="en-US" sz="4300" dirty="0">
                <a:solidFill>
                  <a:schemeClr val="hlink"/>
                </a:solidFill>
                <a:latin typeface="华文新魏" panose="02010800040101010101" pitchFamily="2" charset="-122"/>
                <a:ea typeface="华文新魏" panose="02010800040101010101" pitchFamily="2" charset="-122"/>
              </a:rPr>
              <a:t>）对原变量的样本数据矩阵进行标准化变换</a:t>
            </a:r>
            <a:endParaRPr lang="zh-CN" altLang="en-US" sz="4300" dirty="0">
              <a:solidFill>
                <a:schemeClr val="hlink"/>
              </a:solidFill>
              <a:latin typeface="华文新魏" panose="02010800040101010101" pitchFamily="2" charset="-122"/>
              <a:ea typeface="华文新魏" panose="02010800040101010101" pitchFamily="2" charset="-122"/>
            </a:endParaRPr>
          </a:p>
          <a:p>
            <a:r>
              <a:rPr lang="zh-CN" altLang="en-US" sz="4300" dirty="0">
                <a:solidFill>
                  <a:schemeClr val="hlink"/>
                </a:solidFill>
                <a:latin typeface="华文新魏" panose="02010800040101010101" pitchFamily="2" charset="-122"/>
                <a:ea typeface="华文新魏" panose="02010800040101010101" pitchFamily="2" charset="-122"/>
              </a:rPr>
              <a:t>（</a:t>
            </a:r>
            <a:r>
              <a:rPr lang="en-US" altLang="zh-CN" sz="4300" dirty="0">
                <a:solidFill>
                  <a:schemeClr val="hlink"/>
                </a:solidFill>
                <a:latin typeface="华文新魏" panose="02010800040101010101" pitchFamily="2" charset="-122"/>
                <a:ea typeface="华文新魏" panose="02010800040101010101" pitchFamily="2" charset="-122"/>
              </a:rPr>
              <a:t>2</a:t>
            </a:r>
            <a:r>
              <a:rPr lang="zh-CN" altLang="en-US" sz="4300" dirty="0">
                <a:solidFill>
                  <a:schemeClr val="hlink"/>
                </a:solidFill>
                <a:latin typeface="华文新魏" panose="02010800040101010101" pitchFamily="2" charset="-122"/>
                <a:ea typeface="华文新魏" panose="02010800040101010101" pitchFamily="2" charset="-122"/>
              </a:rPr>
              <a:t>）求标准化数据矩阵的相关系数矩阵</a:t>
            </a:r>
            <a:r>
              <a:rPr lang="en-US" altLang="zh-CN" sz="4300" dirty="0">
                <a:solidFill>
                  <a:schemeClr val="hlink"/>
                </a:solidFill>
                <a:latin typeface="华文新魏" panose="02010800040101010101" pitchFamily="2" charset="-122"/>
                <a:ea typeface="华文新魏" panose="02010800040101010101" pitchFamily="2" charset="-122"/>
              </a:rPr>
              <a:t>R</a:t>
            </a:r>
            <a:endParaRPr lang="en-US" altLang="zh-CN" sz="4300" dirty="0">
              <a:solidFill>
                <a:schemeClr val="hlink"/>
              </a:solidFill>
              <a:latin typeface="华文新魏" panose="02010800040101010101" pitchFamily="2" charset="-122"/>
              <a:ea typeface="华文新魏" panose="02010800040101010101" pitchFamily="2" charset="-122"/>
            </a:endParaRPr>
          </a:p>
          <a:p>
            <a:r>
              <a:rPr lang="zh-CN" altLang="en-US" sz="4300" dirty="0">
                <a:solidFill>
                  <a:schemeClr val="hlink"/>
                </a:solidFill>
                <a:latin typeface="华文新魏" panose="02010800040101010101" pitchFamily="2" charset="-122"/>
                <a:ea typeface="华文新魏" panose="02010800040101010101" pitchFamily="2" charset="-122"/>
              </a:rPr>
              <a:t>（</a:t>
            </a:r>
            <a:r>
              <a:rPr lang="en-US" altLang="zh-CN" sz="4300" dirty="0">
                <a:solidFill>
                  <a:schemeClr val="hlink"/>
                </a:solidFill>
                <a:latin typeface="华文新魏" panose="02010800040101010101" pitchFamily="2" charset="-122"/>
                <a:ea typeface="华文新魏" panose="02010800040101010101" pitchFamily="2" charset="-122"/>
              </a:rPr>
              <a:t>3</a:t>
            </a:r>
            <a:r>
              <a:rPr lang="zh-CN" altLang="en-US" sz="4300" dirty="0">
                <a:solidFill>
                  <a:schemeClr val="hlink"/>
                </a:solidFill>
                <a:latin typeface="华文新魏" panose="02010800040101010101" pitchFamily="2" charset="-122"/>
                <a:ea typeface="华文新魏" panose="02010800040101010101" pitchFamily="2" charset="-122"/>
              </a:rPr>
              <a:t>）求</a:t>
            </a:r>
            <a:r>
              <a:rPr lang="en-US" altLang="zh-CN" sz="4300" dirty="0">
                <a:solidFill>
                  <a:schemeClr val="hlink"/>
                </a:solidFill>
                <a:latin typeface="华文新魏" panose="02010800040101010101" pitchFamily="2" charset="-122"/>
                <a:ea typeface="华文新魏" panose="02010800040101010101" pitchFamily="2" charset="-122"/>
              </a:rPr>
              <a:t>R</a:t>
            </a:r>
            <a:r>
              <a:rPr lang="zh-CN" altLang="en-US" sz="4300" dirty="0">
                <a:solidFill>
                  <a:schemeClr val="hlink"/>
                </a:solidFill>
                <a:latin typeface="华文新魏" panose="02010800040101010101" pitchFamily="2" charset="-122"/>
                <a:ea typeface="华文新魏" panose="02010800040101010101" pitchFamily="2" charset="-122"/>
              </a:rPr>
              <a:t>的特征根及相应的特征向量和贡献率等</a:t>
            </a:r>
            <a:endParaRPr lang="zh-CN" altLang="en-US" sz="4300" dirty="0">
              <a:solidFill>
                <a:schemeClr val="hlink"/>
              </a:solidFill>
              <a:latin typeface="华文新魏" panose="02010800040101010101" pitchFamily="2" charset="-122"/>
              <a:ea typeface="华文新魏" panose="02010800040101010101" pitchFamily="2" charset="-122"/>
            </a:endParaRPr>
          </a:p>
          <a:p>
            <a:r>
              <a:rPr lang="zh-CN" altLang="en-US" sz="4300" dirty="0">
                <a:solidFill>
                  <a:schemeClr val="hlink"/>
                </a:solidFill>
                <a:latin typeface="华文新魏" panose="02010800040101010101" pitchFamily="2" charset="-122"/>
                <a:ea typeface="华文新魏" panose="02010800040101010101" pitchFamily="2" charset="-122"/>
              </a:rPr>
              <a:t>（</a:t>
            </a:r>
            <a:r>
              <a:rPr lang="en-US" altLang="zh-CN" sz="4300" dirty="0">
                <a:solidFill>
                  <a:schemeClr val="hlink"/>
                </a:solidFill>
                <a:latin typeface="华文新魏" panose="02010800040101010101" pitchFamily="2" charset="-122"/>
                <a:ea typeface="华文新魏" panose="02010800040101010101" pitchFamily="2" charset="-122"/>
              </a:rPr>
              <a:t>4</a:t>
            </a:r>
            <a:r>
              <a:rPr lang="zh-CN" altLang="en-US" sz="4300" dirty="0">
                <a:solidFill>
                  <a:schemeClr val="hlink"/>
                </a:solidFill>
                <a:latin typeface="华文新魏" panose="02010800040101010101" pitchFamily="2" charset="-122"/>
                <a:ea typeface="华文新魏" panose="02010800040101010101" pitchFamily="2" charset="-122"/>
              </a:rPr>
              <a:t>）确定主成分的个数</a:t>
            </a:r>
            <a:endParaRPr lang="zh-CN" altLang="en-US" sz="4300" dirty="0">
              <a:solidFill>
                <a:schemeClr val="hlink"/>
              </a:solidFill>
              <a:latin typeface="华文新魏" panose="02010800040101010101" pitchFamily="2" charset="-122"/>
              <a:ea typeface="华文新魏" panose="02010800040101010101" pitchFamily="2" charset="-122"/>
            </a:endParaRPr>
          </a:p>
          <a:p>
            <a:r>
              <a:rPr lang="zh-CN" altLang="en-US" sz="4300" dirty="0">
                <a:solidFill>
                  <a:schemeClr val="hlink"/>
                </a:solidFill>
                <a:latin typeface="华文新魏" panose="02010800040101010101" pitchFamily="2" charset="-122"/>
                <a:ea typeface="华文新魏" panose="02010800040101010101" pitchFamily="2" charset="-122"/>
              </a:rPr>
              <a:t>（</a:t>
            </a:r>
            <a:r>
              <a:rPr lang="en-US" altLang="zh-CN" sz="4300" dirty="0">
                <a:solidFill>
                  <a:schemeClr val="hlink"/>
                </a:solidFill>
                <a:latin typeface="华文新魏" panose="02010800040101010101" pitchFamily="2" charset="-122"/>
                <a:ea typeface="华文新魏" panose="02010800040101010101" pitchFamily="2" charset="-122"/>
              </a:rPr>
              <a:t>5</a:t>
            </a:r>
            <a:r>
              <a:rPr lang="zh-CN" altLang="en-US" sz="4300" dirty="0">
                <a:solidFill>
                  <a:schemeClr val="hlink"/>
                </a:solidFill>
                <a:latin typeface="华文新魏" panose="02010800040101010101" pitchFamily="2" charset="-122"/>
                <a:ea typeface="华文新魏" panose="02010800040101010101" pitchFamily="2" charset="-122"/>
              </a:rPr>
              <a:t>）解释主成分的实际意义和作用</a:t>
            </a:r>
            <a:endParaRPr lang="zh-CN" altLang="en-US" sz="4300" dirty="0">
              <a:solidFill>
                <a:schemeClr val="hlink"/>
              </a:solidFill>
              <a:latin typeface="华文新魏" panose="02010800040101010101" pitchFamily="2" charset="-122"/>
              <a:ea typeface="华文新魏" panose="02010800040101010101" pitchFamily="2" charset="-122"/>
            </a:endParaRPr>
          </a:p>
        </p:txBody>
      </p:sp>
    </p:spTree>
  </p:cSld>
  <p:clrMapOvr>
    <a:masterClrMapping/>
  </p:clrMapOvr>
  <p:transition>
    <p:zoom dir="in"/>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应用实例</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10243" name="Text Box 6"/>
          <p:cNvSpPr txBox="1">
            <a:spLocks noChangeArrowheads="1"/>
          </p:cNvSpPr>
          <p:nvPr/>
        </p:nvSpPr>
        <p:spPr bwMode="auto">
          <a:xfrm>
            <a:off x="719573" y="1413202"/>
            <a:ext cx="2304751" cy="2048905"/>
          </a:xfrm>
          <a:prstGeom prst="rect">
            <a:avLst/>
          </a:prstGeom>
          <a:noFill/>
          <a:ln w="9525">
            <a:solidFill>
              <a:schemeClr val="tx1"/>
            </a:solidFill>
            <a:miter lim="800000"/>
          </a:ln>
        </p:spPr>
        <p:txBody>
          <a:bodyPr lIns="108850" tIns="54425" rIns="108850" bIns="54425">
            <a:spAutoFit/>
          </a:bodyPr>
          <a:lstStyle/>
          <a:p>
            <a:pPr>
              <a:spcBef>
                <a:spcPct val="50000"/>
              </a:spcBef>
            </a:pPr>
            <a:r>
              <a:rPr lang="en-US" altLang="zh-CN" b="1" dirty="0"/>
              <a:t>【</a:t>
            </a:r>
            <a:r>
              <a:rPr lang="zh-CN" altLang="en-US" b="1" dirty="0"/>
              <a:t>例</a:t>
            </a:r>
            <a:r>
              <a:rPr lang="en-US" altLang="zh-CN" b="1" dirty="0"/>
              <a:t>11.1】</a:t>
            </a:r>
            <a:r>
              <a:rPr lang="zh-CN" altLang="en-US" dirty="0"/>
              <a:t>我国</a:t>
            </a:r>
            <a:r>
              <a:rPr lang="en-US" altLang="zh-CN" dirty="0"/>
              <a:t>2000</a:t>
            </a:r>
            <a:r>
              <a:rPr lang="zh-CN" altLang="en-US" dirty="0"/>
              <a:t>年各地区大中型工业企业主要经济效益</a:t>
            </a:r>
            <a:r>
              <a:rPr lang="zh-CN" altLang="en-US" dirty="0" smtClean="0"/>
              <a:t>指标，</a:t>
            </a:r>
            <a:r>
              <a:rPr lang="zh-CN" altLang="en-US" dirty="0"/>
              <a:t>对各地区经济效益作出分析。 </a:t>
            </a:r>
            <a:endParaRPr lang="zh-CN" altLang="en-US" dirty="0"/>
          </a:p>
        </p:txBody>
      </p:sp>
      <p:sp>
        <p:nvSpPr>
          <p:cNvPr id="10244" name="Text Box 7"/>
          <p:cNvSpPr txBox="1">
            <a:spLocks noChangeArrowheads="1"/>
          </p:cNvSpPr>
          <p:nvPr/>
        </p:nvSpPr>
        <p:spPr bwMode="auto">
          <a:xfrm>
            <a:off x="3407391" y="1484657"/>
            <a:ext cx="7870859" cy="756244"/>
          </a:xfrm>
          <a:prstGeom prst="rect">
            <a:avLst/>
          </a:prstGeom>
          <a:noFill/>
          <a:ln w="9525">
            <a:noFill/>
            <a:miter lim="800000"/>
          </a:ln>
        </p:spPr>
        <p:txBody>
          <a:bodyPr lIns="108850" tIns="54425" rIns="108850" bIns="54425">
            <a:spAutoFit/>
          </a:bodyPr>
          <a:lstStyle/>
          <a:p>
            <a:pPr>
              <a:spcBef>
                <a:spcPct val="50000"/>
              </a:spcBef>
            </a:pPr>
            <a:r>
              <a:rPr lang="en-US" altLang="zh-CN" dirty="0"/>
              <a:t>【</a:t>
            </a:r>
            <a:r>
              <a:rPr lang="zh-CN" altLang="en-US" dirty="0"/>
              <a:t>解</a:t>
            </a:r>
            <a:r>
              <a:rPr lang="en-US" altLang="zh-CN" dirty="0"/>
              <a:t>】</a:t>
            </a:r>
            <a:br>
              <a:rPr lang="en-US" altLang="zh-CN" dirty="0"/>
            </a:br>
            <a:r>
              <a:rPr lang="en-US" altLang="zh-CN" dirty="0"/>
              <a:t>1. </a:t>
            </a:r>
            <a:r>
              <a:rPr lang="zh-CN" altLang="en-US" dirty="0"/>
              <a:t>将数据</a:t>
            </a:r>
            <a:r>
              <a:rPr lang="zh-CN" altLang="en-US" dirty="0" smtClean="0"/>
              <a:t>标准化，</a:t>
            </a:r>
            <a:r>
              <a:rPr lang="zh-CN" altLang="en-US" dirty="0"/>
              <a:t>并求相关矩阵</a:t>
            </a:r>
            <a:r>
              <a:rPr lang="en-US" altLang="zh-CN" dirty="0"/>
              <a:t>R</a:t>
            </a:r>
            <a:r>
              <a:rPr lang="zh-CN" altLang="en-US" dirty="0"/>
              <a:t>为：</a:t>
            </a:r>
            <a:endParaRPr lang="zh-CN" altLang="en-US" dirty="0"/>
          </a:p>
        </p:txBody>
      </p:sp>
      <p:sp>
        <p:nvSpPr>
          <p:cNvPr id="10245" name="Rectangle 9"/>
          <p:cNvSpPr>
            <a:spLocks noChangeArrowheads="1"/>
          </p:cNvSpPr>
          <p:nvPr/>
        </p:nvSpPr>
        <p:spPr bwMode="auto">
          <a:xfrm>
            <a:off x="0" y="2412970"/>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10246" name="Object 8"/>
          <p:cNvGraphicFramePr>
            <a:graphicFrameLocks noChangeAspect="1"/>
          </p:cNvGraphicFramePr>
          <p:nvPr/>
        </p:nvGraphicFramePr>
        <p:xfrm>
          <a:off x="4093101" y="2781944"/>
          <a:ext cx="6884621" cy="2235718"/>
        </p:xfrm>
        <a:graphic>
          <a:graphicData uri="http://schemas.openxmlformats.org/presentationml/2006/ole">
            <mc:AlternateContent xmlns:mc="http://schemas.openxmlformats.org/markup-compatibility/2006">
              <mc:Choice xmlns:v="urn:schemas-microsoft-com:vml" Requires="v">
                <p:oleObj spid="_x0000_s132097" name="公式" r:id="rId1" imgW="88696800" imgH="38404800" progId="Equation.3">
                  <p:embed/>
                </p:oleObj>
              </mc:Choice>
              <mc:Fallback>
                <p:oleObj name="公式" r:id="rId1" imgW="88696800" imgH="38404800" progId="Equation.3">
                  <p:embed/>
                  <p:pic>
                    <p:nvPicPr>
                      <p:cNvPr id="0" name="Object 8"/>
                      <p:cNvPicPr>
                        <a:picLocks noChangeAspect="1"/>
                      </p:cNvPicPr>
                      <p:nvPr/>
                    </p:nvPicPr>
                    <p:blipFill>
                      <a:blip r:embed="rId2"/>
                      <a:stretch>
                        <a:fillRect/>
                      </a:stretch>
                    </p:blipFill>
                    <p:spPr>
                      <a:xfrm>
                        <a:off x="4093101" y="2781944"/>
                        <a:ext cx="6884621" cy="2235718"/>
                      </a:xfrm>
                      <a:prstGeom prst="rect">
                        <a:avLst/>
                      </a:prstGeom>
                      <a:noFill/>
                      <a:ln w="9525">
                        <a:noFill/>
                      </a:ln>
                    </p:spPr>
                  </p:pic>
                </p:oleObj>
              </mc:Fallback>
            </mc:AlternateContent>
          </a:graphicData>
        </a:graphic>
      </p:graphicFrame>
    </p:spTree>
  </p:cSld>
  <p:clrMapOvr>
    <a:masterClrMapping/>
  </p:clrMapOvr>
  <p:transition>
    <p:zoom dir="in"/>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应用实例</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11267" name="Text Box 5"/>
          <p:cNvSpPr txBox="1">
            <a:spLocks noChangeArrowheads="1"/>
          </p:cNvSpPr>
          <p:nvPr/>
        </p:nvSpPr>
        <p:spPr bwMode="auto">
          <a:xfrm>
            <a:off x="1390470" y="1052757"/>
            <a:ext cx="9697304" cy="756244"/>
          </a:xfrm>
          <a:prstGeom prst="rect">
            <a:avLst/>
          </a:prstGeom>
          <a:noFill/>
          <a:ln w="9525">
            <a:noFill/>
            <a:miter lim="800000"/>
          </a:ln>
        </p:spPr>
        <p:txBody>
          <a:bodyPr lIns="108850" tIns="54425" rIns="108850" bIns="54425">
            <a:spAutoFit/>
          </a:bodyPr>
          <a:lstStyle/>
          <a:p>
            <a:r>
              <a:rPr lang="en-US" altLang="zh-CN" dirty="0"/>
              <a:t>2. </a:t>
            </a:r>
            <a:r>
              <a:rPr lang="zh-CN" altLang="en-US" dirty="0"/>
              <a:t>求</a:t>
            </a:r>
            <a:r>
              <a:rPr lang="en-US" altLang="zh-CN" dirty="0"/>
              <a:t>R</a:t>
            </a:r>
            <a:r>
              <a:rPr lang="zh-CN" altLang="en-US" dirty="0"/>
              <a:t>的特征根及相应的单位正交特征向量和贡献率</a:t>
            </a:r>
            <a:endParaRPr lang="zh-CN" altLang="en-US" dirty="0"/>
          </a:p>
          <a:p>
            <a:r>
              <a:rPr lang="zh-CN" altLang="en-US" dirty="0"/>
              <a:t>由</a:t>
            </a:r>
            <a:r>
              <a:rPr lang="en-US" altLang="zh-CN" dirty="0"/>
              <a:t>R</a:t>
            </a:r>
            <a:r>
              <a:rPr lang="zh-CN" altLang="en-US" dirty="0"/>
              <a:t>的特征方程             </a:t>
            </a:r>
            <a:r>
              <a:rPr lang="zh-CN" altLang="en-US" dirty="0" smtClean="0"/>
              <a:t>              求得</a:t>
            </a:r>
            <a:r>
              <a:rPr lang="en-US" altLang="zh-CN" dirty="0"/>
              <a:t>R</a:t>
            </a:r>
            <a:r>
              <a:rPr lang="zh-CN" altLang="en-US" dirty="0"/>
              <a:t>的单位特征根</a:t>
            </a:r>
            <a:r>
              <a:rPr lang="en-US" altLang="zh-CN" dirty="0"/>
              <a:t>λ</a:t>
            </a:r>
            <a:r>
              <a:rPr lang="zh-CN" altLang="en-US" dirty="0"/>
              <a:t>为： </a:t>
            </a:r>
            <a:endParaRPr lang="zh-CN" altLang="en-US" dirty="0"/>
          </a:p>
        </p:txBody>
      </p:sp>
      <p:sp>
        <p:nvSpPr>
          <p:cNvPr id="11268" name="Rectangle 7"/>
          <p:cNvSpPr>
            <a:spLocks noChangeArrowheads="1"/>
          </p:cNvSpPr>
          <p:nvPr/>
        </p:nvSpPr>
        <p:spPr bwMode="auto">
          <a:xfrm>
            <a:off x="0" y="-21653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11269" name="Object 6"/>
          <p:cNvGraphicFramePr>
            <a:graphicFrameLocks noChangeAspect="1"/>
          </p:cNvGraphicFramePr>
          <p:nvPr/>
        </p:nvGraphicFramePr>
        <p:xfrm>
          <a:off x="3358902" y="1413570"/>
          <a:ext cx="1439146" cy="384264"/>
        </p:xfrm>
        <a:graphic>
          <a:graphicData uri="http://schemas.openxmlformats.org/presentationml/2006/ole">
            <mc:AlternateContent xmlns:mc="http://schemas.openxmlformats.org/markup-compatibility/2006">
              <mc:Choice xmlns:v="urn:schemas-microsoft-com:vml" Requires="v">
                <p:oleObj spid="_x0000_s133121" name="公式" r:id="rId1" imgW="17373600" imgH="6096000" progId="Equation.3">
                  <p:embed/>
                </p:oleObj>
              </mc:Choice>
              <mc:Fallback>
                <p:oleObj name="公式" r:id="rId1" imgW="17373600" imgH="6096000" progId="Equation.3">
                  <p:embed/>
                  <p:pic>
                    <p:nvPicPr>
                      <p:cNvPr id="0" name="Object 6"/>
                      <p:cNvPicPr>
                        <a:picLocks noChangeAspect="1"/>
                      </p:cNvPicPr>
                      <p:nvPr/>
                    </p:nvPicPr>
                    <p:blipFill>
                      <a:blip r:embed="rId2"/>
                      <a:stretch>
                        <a:fillRect/>
                      </a:stretch>
                    </p:blipFill>
                    <p:spPr>
                      <a:xfrm>
                        <a:off x="3358902" y="1413570"/>
                        <a:ext cx="1439146" cy="384264"/>
                      </a:xfrm>
                      <a:prstGeom prst="rect">
                        <a:avLst/>
                      </a:prstGeom>
                      <a:noFill/>
                      <a:ln w="9525">
                        <a:noFill/>
                      </a:ln>
                    </p:spPr>
                  </p:pic>
                </p:oleObj>
              </mc:Fallback>
            </mc:AlternateContent>
          </a:graphicData>
        </a:graphic>
      </p:graphicFrame>
      <p:sp>
        <p:nvSpPr>
          <p:cNvPr id="11270" name="Rectangle 9"/>
          <p:cNvSpPr>
            <a:spLocks noChangeArrowheads="1"/>
          </p:cNvSpPr>
          <p:nvPr/>
        </p:nvSpPr>
        <p:spPr bwMode="auto">
          <a:xfrm>
            <a:off x="0" y="309892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11271" name="Object 8"/>
          <p:cNvGraphicFramePr>
            <a:graphicFrameLocks noChangeAspect="1"/>
          </p:cNvGraphicFramePr>
          <p:nvPr/>
        </p:nvGraphicFramePr>
        <p:xfrm>
          <a:off x="2158720" y="1773649"/>
          <a:ext cx="7583030" cy="835218"/>
        </p:xfrm>
        <a:graphic>
          <a:graphicData uri="http://schemas.openxmlformats.org/presentationml/2006/ole">
            <mc:AlternateContent xmlns:mc="http://schemas.openxmlformats.org/markup-compatibility/2006">
              <mc:Choice xmlns:v="urn:schemas-microsoft-com:vml" Requires="v">
                <p:oleObj spid="_x0000_s133122" name="公式" r:id="rId3" imgW="74980800" imgH="10972800" progId="Equation.3">
                  <p:embed/>
                </p:oleObj>
              </mc:Choice>
              <mc:Fallback>
                <p:oleObj name="公式" r:id="rId3" imgW="74980800" imgH="10972800" progId="Equation.3">
                  <p:embed/>
                  <p:pic>
                    <p:nvPicPr>
                      <p:cNvPr id="0" name="Object 8"/>
                      <p:cNvPicPr>
                        <a:picLocks noChangeAspect="1"/>
                      </p:cNvPicPr>
                      <p:nvPr/>
                    </p:nvPicPr>
                    <p:blipFill>
                      <a:blip r:embed="rId4"/>
                      <a:stretch>
                        <a:fillRect/>
                      </a:stretch>
                    </p:blipFill>
                    <p:spPr>
                      <a:xfrm>
                        <a:off x="2158720" y="1773649"/>
                        <a:ext cx="7583030" cy="835218"/>
                      </a:xfrm>
                      <a:prstGeom prst="rect">
                        <a:avLst/>
                      </a:prstGeom>
                      <a:noFill/>
                      <a:ln w="9525">
                        <a:noFill/>
                      </a:ln>
                    </p:spPr>
                  </p:pic>
                </p:oleObj>
              </mc:Fallback>
            </mc:AlternateContent>
          </a:graphicData>
        </a:graphic>
      </p:graphicFrame>
      <p:sp>
        <p:nvSpPr>
          <p:cNvPr id="11272" name="Text Box 10"/>
          <p:cNvSpPr txBox="1">
            <a:spLocks noChangeArrowheads="1"/>
          </p:cNvSpPr>
          <p:nvPr/>
        </p:nvSpPr>
        <p:spPr bwMode="auto">
          <a:xfrm>
            <a:off x="1295231" y="2637449"/>
            <a:ext cx="10175609" cy="433078"/>
          </a:xfrm>
          <a:prstGeom prst="rect">
            <a:avLst/>
          </a:prstGeom>
          <a:noFill/>
          <a:ln w="9525">
            <a:noFill/>
            <a:miter lim="800000"/>
          </a:ln>
        </p:spPr>
        <p:txBody>
          <a:bodyPr lIns="108850" tIns="54425" rIns="108850" bIns="54425">
            <a:spAutoFit/>
          </a:bodyPr>
          <a:lstStyle/>
          <a:p>
            <a:pPr>
              <a:spcBef>
                <a:spcPct val="50000"/>
              </a:spcBef>
            </a:pPr>
            <a:r>
              <a:rPr lang="zh-CN" altLang="en-US"/>
              <a:t>再由齐次线性方程组求得特征向量</a:t>
            </a:r>
            <a:r>
              <a:rPr lang="en-US" altLang="zh-CN"/>
              <a:t>U</a:t>
            </a:r>
            <a:r>
              <a:rPr lang="zh-CN" altLang="en-US"/>
              <a:t>，将具体结果整理为下表： </a:t>
            </a:r>
            <a:endParaRPr lang="zh-CN" altLang="en-US"/>
          </a:p>
        </p:txBody>
      </p:sp>
      <p:graphicFrame>
        <p:nvGraphicFramePr>
          <p:cNvPr id="11273" name="Object 11"/>
          <p:cNvGraphicFramePr>
            <a:graphicFrameLocks noChangeAspect="1"/>
          </p:cNvGraphicFramePr>
          <p:nvPr/>
        </p:nvGraphicFramePr>
        <p:xfrm>
          <a:off x="1968244" y="6094236"/>
          <a:ext cx="825393" cy="447779"/>
        </p:xfrm>
        <a:graphic>
          <a:graphicData uri="http://schemas.openxmlformats.org/presentationml/2006/ole">
            <mc:AlternateContent xmlns:mc="http://schemas.openxmlformats.org/markup-compatibility/2006">
              <mc:Choice xmlns:v="urn:schemas-microsoft-com:vml" Requires="v">
                <p:oleObj spid="_x0000_s133123" name="公式" r:id="rId5" imgW="14935200" imgH="10668000" progId="Equation.3">
                  <p:embed/>
                </p:oleObj>
              </mc:Choice>
              <mc:Fallback>
                <p:oleObj name="公式" r:id="rId5" imgW="14935200" imgH="10668000" progId="Equation.3">
                  <p:embed/>
                  <p:pic>
                    <p:nvPicPr>
                      <p:cNvPr id="0" name="Object 11"/>
                      <p:cNvPicPr>
                        <a:picLocks noChangeAspect="1"/>
                      </p:cNvPicPr>
                      <p:nvPr/>
                    </p:nvPicPr>
                    <p:blipFill>
                      <a:blip r:embed="rId6"/>
                      <a:stretch>
                        <a:fillRect/>
                      </a:stretch>
                    </p:blipFill>
                    <p:spPr>
                      <a:xfrm>
                        <a:off x="1968244" y="6094236"/>
                        <a:ext cx="825393" cy="447779"/>
                      </a:xfrm>
                      <a:prstGeom prst="rect">
                        <a:avLst/>
                      </a:prstGeom>
                      <a:noFill/>
                      <a:ln w="9525">
                        <a:noFill/>
                      </a:ln>
                    </p:spPr>
                  </p:pic>
                </p:oleObj>
              </mc:Fallback>
            </mc:AlternateContent>
          </a:graphicData>
        </a:graphic>
      </p:graphicFrame>
      <p:graphicFrame>
        <p:nvGraphicFramePr>
          <p:cNvPr id="80407" name="Group 535"/>
          <p:cNvGraphicFramePr>
            <a:graphicFrameLocks noGrp="1"/>
          </p:cNvGraphicFramePr>
          <p:nvPr/>
        </p:nvGraphicFramePr>
        <p:xfrm>
          <a:off x="1487824" y="3358340"/>
          <a:ext cx="9695188" cy="3350723"/>
        </p:xfrm>
        <a:graphic>
          <a:graphicData uri="http://schemas.openxmlformats.org/drawingml/2006/table">
            <a:tbl>
              <a:tblPr/>
              <a:tblGrid>
                <a:gridCol w="1094174"/>
                <a:gridCol w="700526"/>
                <a:gridCol w="1128036"/>
                <a:gridCol w="1128037"/>
                <a:gridCol w="1130153"/>
                <a:gridCol w="1128036"/>
                <a:gridCol w="1128037"/>
                <a:gridCol w="1130153"/>
                <a:gridCol w="1128036"/>
              </a:tblGrid>
              <a:tr h="335340">
                <a:tc rowSpan="7">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对应的</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特征向量</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1j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.440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-.250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.414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.016</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.157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-.509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.538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2j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.460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.228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.241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.398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.082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-.205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-.690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3j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-.408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.227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.247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.591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.530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.175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.244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4j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.158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.690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-.373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-.223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.366</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5j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.487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-.126</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.130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.243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-.252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.748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.219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6j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.408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.153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-.450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-.285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.708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.158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.037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34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U</a:t>
                      </a:r>
                      <a:r>
                        <a:rPr kumimoji="1" lang="en-US" altLang="zh-CN" sz="16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7j</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-.022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.566</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.592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-.544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.007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.182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.012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7203">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特征根</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3.422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1.445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1.017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0.590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0.279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0.162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0.085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6140">
                <a:tc gridSpan="2">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48.88%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20.65%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14.52%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8.43%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3.99%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1.21%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121904" marR="121904" marT="45722" marB="45722"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zoom dir="in"/>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xfrm>
            <a:off x="914281" y="533523"/>
            <a:ext cx="9244397" cy="304871"/>
          </a:xfrm>
        </p:spPr>
        <p:txBody>
          <a:bodyPr>
            <a:normAutofit fontScale="90000"/>
          </a:bodyPr>
          <a:lstStyle/>
          <a:p>
            <a:pPr eaLnBrk="1" hangingPunct="1"/>
            <a:r>
              <a:rPr lang="zh-CN" altLang="en-US" sz="4800" dirty="0" smtClean="0">
                <a:solidFill>
                  <a:srgbClr val="FF0000"/>
                </a:solidFill>
                <a:latin typeface="华文新魏" panose="02010800040101010101" pitchFamily="2" charset="-122"/>
                <a:ea typeface="华文新魏" panose="02010800040101010101" pitchFamily="2" charset="-122"/>
              </a:rPr>
              <a:t>应用实例</a:t>
            </a:r>
            <a:endParaRPr lang="zh-CN" altLang="en-US" sz="4800" dirty="0" smtClean="0">
              <a:solidFill>
                <a:srgbClr val="FF0000"/>
              </a:solidFill>
              <a:latin typeface="华文新魏" panose="02010800040101010101" pitchFamily="2" charset="-122"/>
              <a:ea typeface="华文新魏" panose="02010800040101010101" pitchFamily="2" charset="-122"/>
            </a:endParaRPr>
          </a:p>
        </p:txBody>
      </p:sp>
      <p:sp>
        <p:nvSpPr>
          <p:cNvPr id="12291" name="Text Box 5"/>
          <p:cNvSpPr txBox="1">
            <a:spLocks noChangeArrowheads="1"/>
          </p:cNvSpPr>
          <p:nvPr/>
        </p:nvSpPr>
        <p:spPr bwMode="auto">
          <a:xfrm>
            <a:off x="694606" y="1197252"/>
            <a:ext cx="10488405" cy="1079409"/>
          </a:xfrm>
          <a:prstGeom prst="rect">
            <a:avLst/>
          </a:prstGeom>
          <a:noFill/>
          <a:ln w="9525">
            <a:noFill/>
            <a:miter lim="800000"/>
          </a:ln>
        </p:spPr>
        <p:txBody>
          <a:bodyPr wrap="square" lIns="108850" tIns="54425" rIns="108850" bIns="54425">
            <a:spAutoFit/>
          </a:bodyPr>
          <a:lstStyle/>
          <a:p>
            <a:r>
              <a:rPr lang="en-US" altLang="zh-CN" dirty="0"/>
              <a:t>3. </a:t>
            </a:r>
            <a:r>
              <a:rPr lang="zh-CN" altLang="en-US" dirty="0"/>
              <a:t>确定主成分的个数</a:t>
            </a:r>
            <a:r>
              <a:rPr lang="en-US" altLang="zh-CN" dirty="0"/>
              <a:t>q</a:t>
            </a:r>
            <a:endParaRPr lang="en-US" altLang="zh-CN" dirty="0"/>
          </a:p>
          <a:p>
            <a:r>
              <a:rPr lang="zh-CN" altLang="en-US" dirty="0"/>
              <a:t>按         </a:t>
            </a:r>
            <a:r>
              <a:rPr lang="zh-CN" altLang="en-US" dirty="0" smtClean="0"/>
              <a:t>   的</a:t>
            </a:r>
            <a:r>
              <a:rPr lang="zh-CN" altLang="en-US" dirty="0"/>
              <a:t>原则，取三个主成分就能够对工业企业经济效益进行分析，且这三个主成分的累计方差贡献率达到</a:t>
            </a:r>
            <a:r>
              <a:rPr lang="en-US" altLang="zh-CN" dirty="0"/>
              <a:t>84.06%</a:t>
            </a:r>
            <a:r>
              <a:rPr lang="zh-CN" altLang="en-US" dirty="0"/>
              <a:t>主成分的表达式为： </a:t>
            </a:r>
            <a:endParaRPr lang="zh-CN" altLang="en-US" dirty="0"/>
          </a:p>
        </p:txBody>
      </p:sp>
      <p:sp>
        <p:nvSpPr>
          <p:cNvPr id="12292" name="Rectangle 7"/>
          <p:cNvSpPr>
            <a:spLocks noChangeArrowheads="1"/>
          </p:cNvSpPr>
          <p:nvPr/>
        </p:nvSpPr>
        <p:spPr bwMode="auto">
          <a:xfrm>
            <a:off x="0" y="-216539"/>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12293" name="Object 6"/>
          <p:cNvGraphicFramePr>
            <a:graphicFrameLocks noChangeAspect="1"/>
          </p:cNvGraphicFramePr>
          <p:nvPr/>
        </p:nvGraphicFramePr>
        <p:xfrm>
          <a:off x="1126654" y="1557586"/>
          <a:ext cx="768249" cy="304871"/>
        </p:xfrm>
        <a:graphic>
          <a:graphicData uri="http://schemas.openxmlformats.org/presentationml/2006/ole">
            <mc:AlternateContent xmlns:mc="http://schemas.openxmlformats.org/markup-compatibility/2006">
              <mc:Choice xmlns:v="urn:schemas-microsoft-com:vml" Requires="v">
                <p:oleObj spid="_x0000_s134145" name="公式" r:id="rId1" imgW="8229600" imgH="4267200" progId="Equation.3">
                  <p:embed/>
                </p:oleObj>
              </mc:Choice>
              <mc:Fallback>
                <p:oleObj name="公式" r:id="rId1" imgW="8229600" imgH="4267200" progId="Equation.3">
                  <p:embed/>
                  <p:pic>
                    <p:nvPicPr>
                      <p:cNvPr id="0" name="Object 6"/>
                      <p:cNvPicPr>
                        <a:picLocks noChangeAspect="1"/>
                      </p:cNvPicPr>
                      <p:nvPr/>
                    </p:nvPicPr>
                    <p:blipFill>
                      <a:blip r:embed="rId2"/>
                      <a:stretch>
                        <a:fillRect/>
                      </a:stretch>
                    </p:blipFill>
                    <p:spPr>
                      <a:xfrm>
                        <a:off x="1126654" y="1557586"/>
                        <a:ext cx="768249" cy="304871"/>
                      </a:xfrm>
                      <a:prstGeom prst="rect">
                        <a:avLst/>
                      </a:prstGeom>
                      <a:noFill/>
                      <a:ln w="9525">
                        <a:noFill/>
                      </a:ln>
                    </p:spPr>
                  </p:pic>
                </p:oleObj>
              </mc:Fallback>
            </mc:AlternateContent>
          </a:graphicData>
        </a:graphic>
      </p:graphicFrame>
      <p:sp>
        <p:nvSpPr>
          <p:cNvPr id="12294" name="Rectangle 9"/>
          <p:cNvSpPr>
            <a:spLocks noChangeArrowheads="1"/>
          </p:cNvSpPr>
          <p:nvPr/>
        </p:nvSpPr>
        <p:spPr bwMode="auto">
          <a:xfrm>
            <a:off x="0" y="2870276"/>
            <a:ext cx="219891" cy="433078"/>
          </a:xfrm>
          <a:prstGeom prst="rect">
            <a:avLst/>
          </a:prstGeom>
          <a:noFill/>
          <a:ln w="9525">
            <a:noFill/>
            <a:miter lim="800000"/>
          </a:ln>
        </p:spPr>
        <p:txBody>
          <a:bodyPr wrap="none" lIns="108850" tIns="54425" rIns="108850" bIns="54425" anchor="ctr">
            <a:spAutoFit/>
          </a:bodyPr>
          <a:lstStyle/>
          <a:p>
            <a:endParaRPr lang="zh-CN" altLang="en-US"/>
          </a:p>
        </p:txBody>
      </p:sp>
      <p:graphicFrame>
        <p:nvGraphicFramePr>
          <p:cNvPr id="12295" name="Object 8"/>
          <p:cNvGraphicFramePr>
            <a:graphicFrameLocks noChangeAspect="1"/>
          </p:cNvGraphicFramePr>
          <p:nvPr/>
        </p:nvGraphicFramePr>
        <p:xfrm>
          <a:off x="719573" y="2708902"/>
          <a:ext cx="10558676" cy="1049581"/>
        </p:xfrm>
        <a:graphic>
          <a:graphicData uri="http://schemas.openxmlformats.org/presentationml/2006/ole">
            <mc:AlternateContent xmlns:mc="http://schemas.openxmlformats.org/markup-compatibility/2006">
              <mc:Choice xmlns:v="urn:schemas-microsoft-com:vml" Requires="v">
                <p:oleObj spid="_x0000_s134146" name="公式" r:id="rId3" imgW="124053600" imgH="16459200" progId="Equation.3">
                  <p:embed/>
                </p:oleObj>
              </mc:Choice>
              <mc:Fallback>
                <p:oleObj name="公式" r:id="rId3" imgW="124053600" imgH="16459200" progId="Equation.3">
                  <p:embed/>
                  <p:pic>
                    <p:nvPicPr>
                      <p:cNvPr id="0" name="Object 8"/>
                      <p:cNvPicPr>
                        <a:picLocks noChangeAspect="1"/>
                      </p:cNvPicPr>
                      <p:nvPr/>
                    </p:nvPicPr>
                    <p:blipFill>
                      <a:blip r:embed="rId4"/>
                      <a:stretch>
                        <a:fillRect/>
                      </a:stretch>
                    </p:blipFill>
                    <p:spPr>
                      <a:xfrm>
                        <a:off x="719573" y="2708902"/>
                        <a:ext cx="10558676" cy="1049581"/>
                      </a:xfrm>
                      <a:prstGeom prst="rect">
                        <a:avLst/>
                      </a:prstGeom>
                      <a:noFill/>
                      <a:ln w="9525">
                        <a:noFill/>
                      </a:ln>
                    </p:spPr>
                  </p:pic>
                </p:oleObj>
              </mc:Fallback>
            </mc:AlternateContent>
          </a:graphicData>
        </a:graphic>
      </p:graphicFrame>
      <p:sp>
        <p:nvSpPr>
          <p:cNvPr id="12296" name="Text Box 10"/>
          <p:cNvSpPr txBox="1">
            <a:spLocks noChangeArrowheads="1"/>
          </p:cNvSpPr>
          <p:nvPr/>
        </p:nvSpPr>
        <p:spPr bwMode="auto">
          <a:xfrm>
            <a:off x="1102641" y="3934736"/>
            <a:ext cx="9887779" cy="1725740"/>
          </a:xfrm>
          <a:prstGeom prst="rect">
            <a:avLst/>
          </a:prstGeom>
          <a:noFill/>
          <a:ln w="9525">
            <a:noFill/>
            <a:miter lim="800000"/>
          </a:ln>
        </p:spPr>
        <p:txBody>
          <a:bodyPr lIns="108850" tIns="54425" rIns="108850" bIns="54425">
            <a:spAutoFit/>
          </a:bodyPr>
          <a:lstStyle/>
          <a:p>
            <a:r>
              <a:rPr lang="en-US" altLang="zh-CN">
                <a:latin typeface="宋体" panose="02010600030101010101" pitchFamily="2" charset="-122"/>
              </a:rPr>
              <a:t>4. </a:t>
            </a:r>
            <a:r>
              <a:rPr lang="zh-CN" altLang="en-US">
                <a:latin typeface="宋体" panose="02010600030101010101" pitchFamily="2" charset="-122"/>
              </a:rPr>
              <a:t>主成分的经济意义</a:t>
            </a:r>
            <a:endParaRPr lang="zh-CN" altLang="en-US">
              <a:latin typeface="宋体" panose="02010600030101010101" pitchFamily="2" charset="-122"/>
            </a:endParaRPr>
          </a:p>
          <a:p>
            <a:r>
              <a:rPr lang="en-US" altLang="zh-CN">
                <a:latin typeface="宋体" panose="02010600030101010101" pitchFamily="2" charset="-122"/>
              </a:rPr>
              <a:t>y1</a:t>
            </a:r>
            <a:r>
              <a:rPr lang="zh-CN" altLang="en-US">
                <a:latin typeface="宋体" panose="02010600030101010101" pitchFamily="2" charset="-122"/>
              </a:rPr>
              <a:t>的含义是在综合其它变量所反映信息的基础上，突出地反映了企业经营风险的大小。</a:t>
            </a:r>
            <a:endParaRPr lang="zh-CN" altLang="en-US">
              <a:latin typeface="宋体" panose="02010600030101010101" pitchFamily="2" charset="-122"/>
            </a:endParaRPr>
          </a:p>
          <a:p>
            <a:r>
              <a:rPr lang="en-US" altLang="zh-CN">
                <a:latin typeface="宋体" panose="02010600030101010101" pitchFamily="2" charset="-122"/>
              </a:rPr>
              <a:t>y2</a:t>
            </a:r>
            <a:r>
              <a:rPr lang="zh-CN" altLang="en-US">
                <a:latin typeface="宋体" panose="02010600030101010101" pitchFamily="2" charset="-122"/>
              </a:rPr>
              <a:t>在综合其它变量信息的基础上，突出地反映了企业投入资金的周转速度。</a:t>
            </a:r>
            <a:endParaRPr lang="zh-CN" altLang="en-US">
              <a:latin typeface="宋体" panose="02010600030101010101" pitchFamily="2" charset="-122"/>
            </a:endParaRPr>
          </a:p>
          <a:p>
            <a:r>
              <a:rPr lang="en-US" altLang="zh-CN">
                <a:latin typeface="宋体" panose="02010600030101010101" pitchFamily="2" charset="-122"/>
              </a:rPr>
              <a:t>y3</a:t>
            </a:r>
            <a:r>
              <a:rPr lang="zh-CN" altLang="en-US">
                <a:latin typeface="宋体" panose="02010600030101010101" pitchFamily="2" charset="-122"/>
              </a:rPr>
              <a:t>在综合其它变量信息的基础上，突出地反映了工业产品满足社会需求的情况 </a:t>
            </a:r>
            <a:endParaRPr lang="zh-CN" altLang="en-US">
              <a:latin typeface="宋体" panose="02010600030101010101" pitchFamily="2" charset="-122"/>
            </a:endParaRPr>
          </a:p>
        </p:txBody>
      </p:sp>
    </p:spTree>
  </p:cSld>
  <p:clrMapOvr>
    <a:masterClrMapping/>
  </p:clrMapOvr>
  <p:transition>
    <p:zoom dir="in"/>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p:cNvPicPr>
            <a:picLocks noChangeAspect="1" noChangeArrowheads="1"/>
          </p:cNvPicPr>
          <p:nvPr/>
        </p:nvPicPr>
        <p:blipFill>
          <a:blip r:embed="rId1" cstate="print"/>
          <a:srcRect/>
          <a:stretch>
            <a:fillRect/>
          </a:stretch>
        </p:blipFill>
        <p:spPr bwMode="auto">
          <a:xfrm>
            <a:off x="1486694" y="117426"/>
            <a:ext cx="8337550" cy="3444875"/>
          </a:xfrm>
          <a:prstGeom prst="rect">
            <a:avLst/>
          </a:prstGeom>
          <a:noFill/>
          <a:ln w="9525">
            <a:noFill/>
            <a:miter lim="800000"/>
            <a:headEnd/>
            <a:tailEnd/>
          </a:ln>
        </p:spPr>
      </p:pic>
      <p:pic>
        <p:nvPicPr>
          <p:cNvPr id="396291" name="Picture 3"/>
          <p:cNvPicPr>
            <a:picLocks noChangeAspect="1" noChangeArrowheads="1"/>
          </p:cNvPicPr>
          <p:nvPr/>
        </p:nvPicPr>
        <p:blipFill>
          <a:blip r:embed="rId2" cstate="print"/>
          <a:srcRect/>
          <a:stretch>
            <a:fillRect/>
          </a:stretch>
        </p:blipFill>
        <p:spPr bwMode="auto">
          <a:xfrm>
            <a:off x="1414686" y="4013250"/>
            <a:ext cx="8283575" cy="2728912"/>
          </a:xfrm>
          <a:prstGeom prst="rect">
            <a:avLst/>
          </a:prstGeom>
          <a:noFill/>
          <a:ln w="9525">
            <a:noFill/>
            <a:miter lim="800000"/>
            <a:headEnd/>
            <a:tailEnd/>
          </a:ln>
        </p:spPr>
      </p:pic>
      <p:sp>
        <p:nvSpPr>
          <p:cNvPr id="6" name="Text Box 2"/>
          <p:cNvSpPr txBox="1">
            <a:spLocks noChangeArrowheads="1"/>
          </p:cNvSpPr>
          <p:nvPr/>
        </p:nvSpPr>
        <p:spPr bwMode="auto">
          <a:xfrm>
            <a:off x="838622" y="3649724"/>
            <a:ext cx="10225136" cy="35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pPr>
              <a:spcBef>
                <a:spcPct val="50000"/>
              </a:spcBef>
            </a:pPr>
            <a:r>
              <a:rPr lang="en-US" altLang="zh-CN" sz="1600" dirty="0" smtClean="0">
                <a:solidFill>
                  <a:srgbClr val="FF0000"/>
                </a:solidFill>
              </a:rPr>
              <a:t>1.</a:t>
            </a:r>
            <a:r>
              <a:rPr lang="en-US" altLang="zh-CN" sz="1600" b="1" dirty="0" smtClean="0">
                <a:solidFill>
                  <a:srgbClr val="FF0000"/>
                </a:solidFill>
              </a:rPr>
              <a:t>SVD</a:t>
            </a:r>
            <a:r>
              <a:rPr lang="zh-CN" altLang="en-US" sz="1600" b="1" dirty="0" smtClean="0">
                <a:solidFill>
                  <a:srgbClr val="FF0000"/>
                </a:solidFill>
              </a:rPr>
              <a:t>分解结合</a:t>
            </a:r>
            <a:r>
              <a:rPr lang="en-US" altLang="zh-CN" sz="1600" b="1" dirty="0" smtClean="0">
                <a:solidFill>
                  <a:srgbClr val="FF0000"/>
                </a:solidFill>
              </a:rPr>
              <a:t>QR</a:t>
            </a:r>
            <a:r>
              <a:rPr lang="zh-CN" altLang="en-US" sz="1600" b="1" dirty="0" smtClean="0">
                <a:solidFill>
                  <a:srgbClr val="FF0000"/>
                </a:solidFill>
              </a:rPr>
              <a:t>分解应用到主成分分析（</a:t>
            </a:r>
            <a:r>
              <a:rPr lang="en-US" altLang="zh-CN" sz="1600" b="1" dirty="0" smtClean="0">
                <a:solidFill>
                  <a:srgbClr val="FF0000"/>
                </a:solidFill>
              </a:rPr>
              <a:t> PCA, </a:t>
            </a:r>
            <a:r>
              <a:rPr lang="zh-CN" altLang="en-US" sz="1600" b="1" dirty="0" smtClean="0">
                <a:solidFill>
                  <a:srgbClr val="FF0000"/>
                </a:solidFill>
              </a:rPr>
              <a:t>），</a:t>
            </a:r>
            <a:r>
              <a:rPr lang="en-US" altLang="zh-CN" sz="1600" b="1" dirty="0" smtClean="0">
                <a:solidFill>
                  <a:srgbClr val="FF0000"/>
                </a:solidFill>
              </a:rPr>
              <a:t>PCA</a:t>
            </a:r>
            <a:r>
              <a:rPr lang="zh-CN" altLang="en-US" sz="1600" b="1" dirty="0" smtClean="0">
                <a:solidFill>
                  <a:srgbClr val="FF0000"/>
                </a:solidFill>
              </a:rPr>
              <a:t>再应用到人脸识别，主要是用来减小工作量。</a:t>
            </a:r>
            <a:endParaRPr lang="zh-CN" altLang="en-US" sz="1600" dirty="0">
              <a:solidFill>
                <a:srgbClr val="FF0000"/>
              </a:solidFill>
            </a:endParaRPr>
          </a:p>
        </p:txBody>
      </p:sp>
      <p:sp>
        <p:nvSpPr>
          <p:cNvPr id="5" name="TextBox 4"/>
          <p:cNvSpPr txBox="1"/>
          <p:nvPr/>
        </p:nvSpPr>
        <p:spPr>
          <a:xfrm>
            <a:off x="3142878" y="45418"/>
            <a:ext cx="1152128" cy="415498"/>
          </a:xfrm>
          <a:prstGeom prst="rect">
            <a:avLst/>
          </a:prstGeom>
          <a:noFill/>
        </p:spPr>
        <p:txBody>
          <a:bodyPr wrap="square" rtlCol="0">
            <a:spAutoFit/>
          </a:bodyPr>
          <a:lstStyle/>
          <a:p>
            <a:r>
              <a:rPr lang="zh-CN" altLang="en-US" dirty="0" smtClean="0">
                <a:solidFill>
                  <a:srgbClr val="FF0000"/>
                </a:solidFill>
              </a:rPr>
              <a:t>了解</a:t>
            </a:r>
            <a:endParaRPr lang="zh-CN" altLang="en-US" dirty="0">
              <a:solidFill>
                <a:srgbClr val="FF0000"/>
              </a:solidFill>
            </a:endParaRPr>
          </a:p>
        </p:txBody>
      </p:sp>
    </p:spTree>
  </p:cSld>
  <p:clrMapOvr>
    <a:masterClrMapping/>
  </p:clrMapOvr>
  <p:transition spd="slow" advClick="0">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向量的导数</a:t>
            </a:r>
            <a:endParaRPr lang="zh-CN" altLang="en-US"/>
          </a:p>
        </p:txBody>
      </p:sp>
      <p:sp>
        <p:nvSpPr>
          <p:cNvPr id="6" name="内容占位符 4"/>
          <p:cNvSpPr/>
          <p:nvPr/>
        </p:nvSpPr>
        <p:spPr>
          <a:xfrm>
            <a:off x="494030" y="1216660"/>
            <a:ext cx="10908665" cy="516128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a:t>
            </a:r>
            <a:r>
              <a:rPr lang="zh-CN" altLang="en-US">
                <a:sym typeface="+mn-ea"/>
              </a:rPr>
              <a:t>为</a:t>
            </a:r>
            <a:r>
              <a:rPr lang="en-US" altLang="zh-CN">
                <a:sym typeface="+mn-ea"/>
              </a:rPr>
              <a:t>m*n</a:t>
            </a:r>
            <a:r>
              <a:rPr lang="zh-CN" altLang="en-US">
                <a:sym typeface="+mn-ea"/>
              </a:rPr>
              <a:t>的矩阵，</a:t>
            </a:r>
            <a:r>
              <a:rPr lang="en-US" altLang="zh-CN">
                <a:sym typeface="+mn-ea"/>
              </a:rPr>
              <a:t>x</a:t>
            </a:r>
            <a:r>
              <a:rPr lang="zh-CN" altLang="en-US">
                <a:sym typeface="+mn-ea"/>
              </a:rPr>
              <a:t>为</a:t>
            </a:r>
            <a:r>
              <a:rPr lang="en-US" altLang="zh-CN">
                <a:sym typeface="+mn-ea"/>
              </a:rPr>
              <a:t>n*1</a:t>
            </a:r>
            <a:r>
              <a:rPr lang="zh-CN" altLang="en-US">
                <a:sym typeface="+mn-ea"/>
              </a:rPr>
              <a:t>的列向量，则</a:t>
            </a:r>
            <a:r>
              <a:rPr lang="en-US" altLang="zh-CN">
                <a:sym typeface="+mn-ea"/>
              </a:rPr>
              <a:t>Ax</a:t>
            </a:r>
            <a:r>
              <a:rPr lang="zh-CN" altLang="en-US">
                <a:sym typeface="+mn-ea"/>
              </a:rPr>
              <a:t>为</a:t>
            </a:r>
            <a:r>
              <a:rPr lang="en-US" altLang="zh-CN">
                <a:sym typeface="+mn-ea"/>
              </a:rPr>
              <a:t>m*1</a:t>
            </a:r>
            <a:r>
              <a:rPr lang="zh-CN" altLang="en-US">
                <a:sym typeface="+mn-ea"/>
              </a:rPr>
              <a:t>的列向量，记作</a:t>
            </a:r>
            <a:endParaRPr lang="zh-CN" altLang="en-US">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35169" name="" r:id="rId4" imgW="2743200" imgH="5181600" progId="">
                  <p:embed/>
                </p:oleObj>
              </mc:Choice>
              <mc:Fallback>
                <p:oleObj name="" r:id="rId4" imgW="2743200" imgH="5181600" progId="">
                  <p:embed/>
                  <p:pic>
                    <p:nvPicPr>
                      <p:cNvPr id="0" name="图片 135168"/>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10939780" y="1332230"/>
          <a:ext cx="1122045" cy="612140"/>
        </p:xfrm>
        <a:graphic>
          <a:graphicData uri="http://schemas.openxmlformats.org/presentationml/2006/ole">
            <mc:AlternateContent xmlns:mc="http://schemas.openxmlformats.org/markup-compatibility/2006">
              <mc:Choice xmlns:v="urn:schemas-microsoft-com:vml" Requires="v">
                <p:oleObj spid="_x0000_s135170" name="" r:id="rId6" imgW="13411200" imgH="7315200" progId="">
                  <p:embed/>
                </p:oleObj>
              </mc:Choice>
              <mc:Fallback>
                <p:oleObj name="" r:id="rId6" imgW="13411200" imgH="7315200" progId="">
                  <p:embed/>
                  <p:pic>
                    <p:nvPicPr>
                      <p:cNvPr id="0" name="图片 135169"/>
                      <p:cNvPicPr>
                        <a:picLocks noChangeAspect="1"/>
                      </p:cNvPicPr>
                      <p:nvPr/>
                    </p:nvPicPr>
                    <p:blipFill>
                      <a:blip r:embed="rId7"/>
                      <a:stretch>
                        <a:fillRect/>
                      </a:stretch>
                    </p:blipFill>
                    <p:spPr>
                      <a:xfrm>
                        <a:off x="10939780" y="1332230"/>
                        <a:ext cx="1122045" cy="612140"/>
                      </a:xfrm>
                      <a:prstGeom prst="rect">
                        <a:avLst/>
                      </a:prstGeom>
                      <a:noFill/>
                      <a:ln w="9525">
                        <a:noFill/>
                      </a:ln>
                    </p:spPr>
                  </p:pic>
                </p:oleObj>
              </mc:Fallback>
            </mc:AlternateContent>
          </a:graphicData>
        </a:graphic>
      </p:graphicFrame>
      <p:grpSp>
        <p:nvGrpSpPr>
          <p:cNvPr id="10" name="组合 9"/>
          <p:cNvGrpSpPr/>
          <p:nvPr/>
        </p:nvGrpSpPr>
        <p:grpSpPr>
          <a:xfrm>
            <a:off x="465455" y="2080260"/>
            <a:ext cx="10734675" cy="2065655"/>
            <a:chOff x="778" y="4413"/>
            <a:chExt cx="16905" cy="3253"/>
          </a:xfrm>
        </p:grpSpPr>
        <p:graphicFrame>
          <p:nvGraphicFramePr>
            <p:cNvPr id="9" name="对象 8">
              <a:hlinkClick r:id="" action="ppaction://ole?verb=0"/>
            </p:cNvPr>
            <p:cNvGraphicFramePr>
              <a:graphicFrameLocks noChangeAspect="1"/>
            </p:cNvGraphicFramePr>
            <p:nvPr/>
          </p:nvGraphicFramePr>
          <p:xfrm>
            <a:off x="778" y="4413"/>
            <a:ext cx="4365" cy="3253"/>
          </p:xfrm>
          <a:graphic>
            <a:graphicData uri="http://schemas.openxmlformats.org/presentationml/2006/ole">
              <mc:AlternateContent xmlns:mc="http://schemas.openxmlformats.org/markup-compatibility/2006">
                <mc:Choice xmlns:v="urn:schemas-microsoft-com:vml" Requires="v">
                  <p:oleObj spid="_x0000_s135171" name="" r:id="rId8" imgW="38100000" imgH="22555200" progId="">
                    <p:embed/>
                  </p:oleObj>
                </mc:Choice>
                <mc:Fallback>
                  <p:oleObj name="" r:id="rId8" imgW="38100000" imgH="22555200" progId="">
                    <p:embed/>
                    <p:pic>
                      <p:nvPicPr>
                        <p:cNvPr id="0" name="图片 135170"/>
                        <p:cNvPicPr>
                          <a:picLocks noChangeAspect="1"/>
                        </p:cNvPicPr>
                        <p:nvPr/>
                      </p:nvPicPr>
                      <p:blipFill>
                        <a:blip r:embed="rId9"/>
                        <a:stretch>
                          <a:fillRect/>
                        </a:stretch>
                      </p:blipFill>
                      <p:spPr>
                        <a:xfrm>
                          <a:off x="778" y="4413"/>
                          <a:ext cx="4365" cy="3253"/>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7337" y="4414"/>
            <a:ext cx="1624" cy="3252"/>
          </p:xfrm>
          <a:graphic>
            <a:graphicData uri="http://schemas.openxmlformats.org/presentationml/2006/ole">
              <mc:AlternateContent xmlns:mc="http://schemas.openxmlformats.org/markup-compatibility/2006">
                <mc:Choice xmlns:v="urn:schemas-microsoft-com:vml" Requires="v">
                  <p:oleObj spid="_x0000_s135172" name="" r:id="rId10" imgW="13716000" imgH="22555200" progId="">
                    <p:embed/>
                  </p:oleObj>
                </mc:Choice>
                <mc:Fallback>
                  <p:oleObj name="" r:id="rId10" imgW="13716000" imgH="22555200" progId="">
                    <p:embed/>
                    <p:pic>
                      <p:nvPicPr>
                        <p:cNvPr id="0" name="图片 135171"/>
                        <p:cNvPicPr>
                          <a:picLocks noChangeAspect="1"/>
                        </p:cNvPicPr>
                        <p:nvPr/>
                      </p:nvPicPr>
                      <p:blipFill>
                        <a:blip r:embed="rId11"/>
                        <a:stretch>
                          <a:fillRect/>
                        </a:stretch>
                      </p:blipFill>
                      <p:spPr>
                        <a:xfrm>
                          <a:off x="7337" y="4414"/>
                          <a:ext cx="1624" cy="3252"/>
                        </a:xfrm>
                        <a:prstGeom prst="rect">
                          <a:avLst/>
                        </a:prstGeom>
                        <a:noFill/>
                        <a:ln w="9525">
                          <a:noFill/>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11046" y="4413"/>
            <a:ext cx="6637" cy="3253"/>
          </p:xfrm>
          <a:graphic>
            <a:graphicData uri="http://schemas.openxmlformats.org/presentationml/2006/ole">
              <mc:AlternateContent xmlns:mc="http://schemas.openxmlformats.org/markup-compatibility/2006">
                <mc:Choice xmlns:v="urn:schemas-microsoft-com:vml" Requires="v">
                  <p:oleObj spid="_x0000_s135173" name="" r:id="rId12" imgW="46024800" imgH="22555200" progId="">
                    <p:embed/>
                  </p:oleObj>
                </mc:Choice>
                <mc:Fallback>
                  <p:oleObj name="" r:id="rId12" imgW="46024800" imgH="22555200" progId="">
                    <p:embed/>
                    <p:pic>
                      <p:nvPicPr>
                        <p:cNvPr id="0" name="图片 135172"/>
                        <p:cNvPicPr>
                          <a:picLocks noChangeAspect="1"/>
                        </p:cNvPicPr>
                        <p:nvPr/>
                      </p:nvPicPr>
                      <p:blipFill>
                        <a:blip r:embed="rId13"/>
                        <a:stretch>
                          <a:fillRect/>
                        </a:stretch>
                      </p:blipFill>
                      <p:spPr>
                        <a:xfrm>
                          <a:off x="11046" y="4413"/>
                          <a:ext cx="6637" cy="3253"/>
                        </a:xfrm>
                        <a:prstGeom prst="rect">
                          <a:avLst/>
                        </a:prstGeom>
                        <a:noFill/>
                        <a:ln w="9525">
                          <a:noFill/>
                        </a:ln>
                      </p:spPr>
                    </p:pic>
                  </p:oleObj>
                </mc:Fallback>
              </mc:AlternateContent>
            </a:graphicData>
          </a:graphic>
        </p:graphicFrame>
      </p:grpSp>
      <p:graphicFrame>
        <p:nvGraphicFramePr>
          <p:cNvPr id="11" name="对象 10">
            <a:hlinkClick r:id="" action="ppaction://ole?verb=0"/>
          </p:cNvPr>
          <p:cNvGraphicFramePr>
            <a:graphicFrameLocks noChangeAspect="1"/>
          </p:cNvGraphicFramePr>
          <p:nvPr/>
        </p:nvGraphicFramePr>
        <p:xfrm>
          <a:off x="2356485" y="4301490"/>
          <a:ext cx="5859780" cy="2270125"/>
        </p:xfrm>
        <a:graphic>
          <a:graphicData uri="http://schemas.openxmlformats.org/presentationml/2006/ole">
            <mc:AlternateContent xmlns:mc="http://schemas.openxmlformats.org/markup-compatibility/2006">
              <mc:Choice xmlns:v="urn:schemas-microsoft-com:vml" Requires="v">
                <p:oleObj spid="_x0000_s135174" name="" r:id="rId14" imgW="58216800" imgH="22555200" progId="">
                  <p:embed/>
                </p:oleObj>
              </mc:Choice>
              <mc:Fallback>
                <p:oleObj name="" r:id="rId14" imgW="58216800" imgH="22555200" progId="">
                  <p:embed/>
                  <p:pic>
                    <p:nvPicPr>
                      <p:cNvPr id="0" name="图片 135173"/>
                      <p:cNvPicPr>
                        <a:picLocks noChangeAspect="1"/>
                      </p:cNvPicPr>
                      <p:nvPr/>
                    </p:nvPicPr>
                    <p:blipFill>
                      <a:blip r:embed="rId15"/>
                      <a:stretch>
                        <a:fillRect/>
                      </a:stretch>
                    </p:blipFill>
                    <p:spPr>
                      <a:xfrm>
                        <a:off x="2356485" y="4301490"/>
                        <a:ext cx="5859780" cy="227012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矩阵的加减法</a:t>
            </a:r>
            <a:endParaRPr lang="zh-CN" altLang="en-US"/>
          </a:p>
        </p:txBody>
      </p:sp>
      <p:sp>
        <p:nvSpPr>
          <p:cNvPr id="6" name="内容占位符 4"/>
          <p:cNvSpPr/>
          <p:nvPr/>
        </p:nvSpPr>
        <p:spPr>
          <a:xfrm>
            <a:off x="506095" y="1305560"/>
            <a:ext cx="10908665" cy="49891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矩阵的加法与减法要求进行操作的两个矩阵</a:t>
            </a:r>
            <a:r>
              <a:rPr lang="en-US" altLang="zh-CN">
                <a:latin typeface="Arial" panose="020B0604020202020204" pitchFamily="34" charset="0"/>
                <a:sym typeface="+mn-ea"/>
              </a:rPr>
              <a:t>A</a:t>
            </a:r>
            <a:r>
              <a:rPr lang="zh-CN" altLang="en-US">
                <a:latin typeface="Arial" panose="020B0604020202020204" pitchFamily="34" charset="0"/>
                <a:sym typeface="+mn-ea"/>
              </a:rPr>
              <a:t>和</a:t>
            </a:r>
            <a:r>
              <a:rPr lang="en-US" altLang="zh-CN">
                <a:latin typeface="Arial" panose="020B0604020202020204" pitchFamily="34" charset="0"/>
                <a:sym typeface="+mn-ea"/>
              </a:rPr>
              <a:t>B</a:t>
            </a:r>
            <a:r>
              <a:rPr lang="zh-CN" altLang="en-US">
                <a:latin typeface="Arial" panose="020B0604020202020204" pitchFamily="34" charset="0"/>
                <a:sym typeface="+mn-ea"/>
              </a:rPr>
              <a:t>具有相同的阶，假设</a:t>
            </a:r>
            <a:r>
              <a:rPr lang="en-US" altLang="zh-CN">
                <a:latin typeface="Arial" panose="020B0604020202020204" pitchFamily="34" charset="0"/>
                <a:sym typeface="+mn-ea"/>
              </a:rPr>
              <a:t>A</a:t>
            </a:r>
            <a:r>
              <a:rPr lang="zh-CN" altLang="en-US">
                <a:latin typeface="Arial" panose="020B0604020202020204" pitchFamily="34" charset="0"/>
                <a:sym typeface="+mn-ea"/>
              </a:rPr>
              <a:t>为</a:t>
            </a:r>
            <a:r>
              <a:rPr lang="en-US" altLang="zh-CN">
                <a:latin typeface="Arial" panose="020B0604020202020204" pitchFamily="34" charset="0"/>
                <a:sym typeface="+mn-ea"/>
              </a:rPr>
              <a:t>m*n</a:t>
            </a:r>
            <a:r>
              <a:rPr lang="zh-CN" altLang="en-US">
                <a:latin typeface="Arial" panose="020B0604020202020204" pitchFamily="34" charset="0"/>
                <a:sym typeface="+mn-ea"/>
              </a:rPr>
              <a:t>阶矩阵，</a:t>
            </a:r>
            <a:r>
              <a:rPr lang="en-US" altLang="zh-CN">
                <a:latin typeface="Arial" panose="020B0604020202020204" pitchFamily="34" charset="0"/>
                <a:sym typeface="+mn-ea"/>
              </a:rPr>
              <a:t>B</a:t>
            </a:r>
            <a:r>
              <a:rPr lang="zh-CN" altLang="en-US">
                <a:latin typeface="Arial" panose="020B0604020202020204" pitchFamily="34" charset="0"/>
                <a:sym typeface="+mn-ea"/>
              </a:rPr>
              <a:t>为</a:t>
            </a:r>
            <a:r>
              <a:rPr lang="en-US" altLang="zh-CN">
                <a:latin typeface="Arial" panose="020B0604020202020204" pitchFamily="34" charset="0"/>
                <a:sym typeface="+mn-ea"/>
              </a:rPr>
              <a:t>m*n</a:t>
            </a:r>
            <a:r>
              <a:rPr lang="zh-CN" altLang="en-US">
                <a:latin typeface="Arial" panose="020B0604020202020204" pitchFamily="34" charset="0"/>
                <a:sym typeface="+mn-ea"/>
              </a:rPr>
              <a:t>阶矩阵，那么</a:t>
            </a:r>
            <a:r>
              <a:rPr lang="en-US" altLang="zh-CN">
                <a:latin typeface="Arial" panose="020B0604020202020204" pitchFamily="34" charset="0"/>
                <a:sym typeface="+mn-ea"/>
              </a:rPr>
              <a:t>C=A     B</a:t>
            </a:r>
            <a:r>
              <a:rPr lang="zh-CN" altLang="en-US">
                <a:latin typeface="Arial" panose="020B0604020202020204" pitchFamily="34" charset="0"/>
                <a:sym typeface="+mn-ea"/>
              </a:rPr>
              <a:t>也是</a:t>
            </a:r>
            <a:r>
              <a:rPr lang="en-US" altLang="zh-CN">
                <a:latin typeface="Arial" panose="020B0604020202020204" pitchFamily="34" charset="0"/>
                <a:sym typeface="+mn-ea"/>
              </a:rPr>
              <a:t>m*n</a:t>
            </a:r>
            <a:r>
              <a:rPr lang="zh-CN" altLang="en-US">
                <a:latin typeface="Arial" panose="020B0604020202020204" pitchFamily="34" charset="0"/>
                <a:sym typeface="+mn-ea"/>
              </a:rPr>
              <a:t>阶的矩阵，并且矩阵</a:t>
            </a:r>
            <a:r>
              <a:rPr lang="en-US" altLang="zh-CN">
                <a:latin typeface="Arial" panose="020B0604020202020204" pitchFamily="34" charset="0"/>
                <a:sym typeface="+mn-ea"/>
              </a:rPr>
              <a:t>C</a:t>
            </a:r>
            <a:r>
              <a:rPr lang="zh-CN" altLang="en-US">
                <a:latin typeface="Arial" panose="020B0604020202020204" pitchFamily="34" charset="0"/>
                <a:sym typeface="+mn-ea"/>
              </a:rPr>
              <a:t>的元素满足：</a:t>
            </a:r>
            <a:endParaRPr lang="en-US" altLang="zh-CN">
              <a:latin typeface="Arial" panose="020B0604020202020204" pitchFamily="34" charset="0"/>
              <a:sym typeface="+mn-ea"/>
            </a:endParaRPr>
          </a:p>
        </p:txBody>
      </p:sp>
      <p:graphicFrame>
        <p:nvGraphicFramePr>
          <p:cNvPr id="9" name="对象 8">
            <a:hlinkClick r:id="" action="ppaction://ole?verb=0"/>
          </p:cNvPr>
          <p:cNvGraphicFramePr>
            <a:graphicFrameLocks noChangeAspect="1"/>
          </p:cNvGraphicFramePr>
          <p:nvPr/>
        </p:nvGraphicFramePr>
        <p:xfrm>
          <a:off x="8260080" y="2092325"/>
          <a:ext cx="445135" cy="485775"/>
        </p:xfrm>
        <a:graphic>
          <a:graphicData uri="http://schemas.openxmlformats.org/presentationml/2006/ole">
            <mc:AlternateContent xmlns:mc="http://schemas.openxmlformats.org/markup-compatibility/2006">
              <mc:Choice xmlns:v="urn:schemas-microsoft-com:vml" Requires="v">
                <p:oleObj spid="_x0000_s5121" name="" r:id="rId4" imgW="3352800" imgH="3657600" progId="">
                  <p:embed/>
                </p:oleObj>
              </mc:Choice>
              <mc:Fallback>
                <p:oleObj name="" r:id="rId4" imgW="3352800" imgH="3657600" progId="">
                  <p:embed/>
                  <p:pic>
                    <p:nvPicPr>
                      <p:cNvPr id="0" name="图片 5120"/>
                      <p:cNvPicPr>
                        <a:picLocks noChangeAspect="1"/>
                      </p:cNvPicPr>
                      <p:nvPr/>
                    </p:nvPicPr>
                    <p:blipFill>
                      <a:blip r:embed="rId5"/>
                      <a:stretch>
                        <a:fillRect/>
                      </a:stretch>
                    </p:blipFill>
                    <p:spPr>
                      <a:xfrm>
                        <a:off x="8260080" y="2092325"/>
                        <a:ext cx="445135" cy="485775"/>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5624830" y="2578100"/>
          <a:ext cx="2044065" cy="669925"/>
        </p:xfrm>
        <a:graphic>
          <a:graphicData uri="http://schemas.openxmlformats.org/presentationml/2006/ole">
            <mc:AlternateContent xmlns:mc="http://schemas.openxmlformats.org/markup-compatibility/2006">
              <mc:Choice xmlns:v="urn:schemas-microsoft-com:vml" Requires="v">
                <p:oleObj spid="_x0000_s5122" name="" r:id="rId6" imgW="17678400" imgH="5791200" progId="">
                  <p:embed/>
                </p:oleObj>
              </mc:Choice>
              <mc:Fallback>
                <p:oleObj name="" r:id="rId6" imgW="17678400" imgH="5791200" progId="">
                  <p:embed/>
                  <p:pic>
                    <p:nvPicPr>
                      <p:cNvPr id="0" name="图片 5121"/>
                      <p:cNvPicPr>
                        <a:picLocks noChangeAspect="1"/>
                      </p:cNvPicPr>
                      <p:nvPr/>
                    </p:nvPicPr>
                    <p:blipFill>
                      <a:blip r:embed="rId7"/>
                      <a:stretch>
                        <a:fillRect/>
                      </a:stretch>
                    </p:blipFill>
                    <p:spPr>
                      <a:xfrm>
                        <a:off x="5624830" y="2578100"/>
                        <a:ext cx="2044065" cy="669925"/>
                      </a:xfrm>
                      <a:prstGeom prst="rect">
                        <a:avLst/>
                      </a:prstGeom>
                      <a:noFill/>
                      <a:ln w="9525">
                        <a:noFill/>
                      </a:ln>
                    </p:spPr>
                  </p:pic>
                </p:oleObj>
              </mc:Fallback>
            </mc:AlternateContent>
          </a:graphicData>
        </a:graphic>
      </p:graphicFrame>
      <p:grpSp>
        <p:nvGrpSpPr>
          <p:cNvPr id="18" name="组合 17"/>
          <p:cNvGrpSpPr/>
          <p:nvPr/>
        </p:nvGrpSpPr>
        <p:grpSpPr>
          <a:xfrm>
            <a:off x="465455" y="3556000"/>
            <a:ext cx="11347450" cy="1801495"/>
            <a:chOff x="337" y="5375"/>
            <a:chExt cx="17870" cy="2837"/>
          </a:xfrm>
        </p:grpSpPr>
        <p:graphicFrame>
          <p:nvGraphicFramePr>
            <p:cNvPr id="13" name="对象 12">
              <a:hlinkClick r:id="" action="ppaction://ole?verb=0"/>
            </p:cNvPr>
            <p:cNvGraphicFramePr>
              <a:graphicFrameLocks noChangeAspect="1"/>
            </p:cNvGraphicFramePr>
            <p:nvPr/>
          </p:nvGraphicFramePr>
          <p:xfrm>
            <a:off x="337" y="5595"/>
            <a:ext cx="4420" cy="2617"/>
          </p:xfrm>
          <a:graphic>
            <a:graphicData uri="http://schemas.openxmlformats.org/presentationml/2006/ole">
              <mc:AlternateContent xmlns:mc="http://schemas.openxmlformats.org/markup-compatibility/2006">
                <mc:Choice xmlns:v="urn:schemas-microsoft-com:vml" Requires="v">
                  <p:oleObj spid="_x0000_s5123" name="" r:id="rId8" imgW="38100000" imgH="22555200" progId="">
                    <p:embed/>
                  </p:oleObj>
                </mc:Choice>
                <mc:Fallback>
                  <p:oleObj name="" r:id="rId8" imgW="38100000" imgH="22555200" progId="">
                    <p:embed/>
                    <p:pic>
                      <p:nvPicPr>
                        <p:cNvPr id="0" name="图片 5122"/>
                        <p:cNvPicPr>
                          <a:picLocks noChangeAspect="1"/>
                        </p:cNvPicPr>
                        <p:nvPr/>
                      </p:nvPicPr>
                      <p:blipFill>
                        <a:blip r:embed="rId9"/>
                        <a:stretch>
                          <a:fillRect/>
                        </a:stretch>
                      </p:blipFill>
                      <p:spPr>
                        <a:xfrm>
                          <a:off x="337" y="5595"/>
                          <a:ext cx="4420" cy="2617"/>
                        </a:xfrm>
                        <a:prstGeom prst="rect">
                          <a:avLst/>
                        </a:prstGeom>
                        <a:noFill/>
                        <a:ln w="9525">
                          <a:noFill/>
                        </a:ln>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5028" y="5595"/>
            <a:ext cx="4350" cy="2617"/>
          </p:xfrm>
          <a:graphic>
            <a:graphicData uri="http://schemas.openxmlformats.org/presentationml/2006/ole">
              <mc:AlternateContent xmlns:mc="http://schemas.openxmlformats.org/markup-compatibility/2006">
                <mc:Choice xmlns:v="urn:schemas-microsoft-com:vml" Requires="v">
                  <p:oleObj spid="_x0000_s5124" name="" r:id="rId10" imgW="37490400" imgH="22555200" progId="">
                    <p:embed/>
                  </p:oleObj>
                </mc:Choice>
                <mc:Fallback>
                  <p:oleObj name="" r:id="rId10" imgW="37490400" imgH="22555200" progId="">
                    <p:embed/>
                    <p:pic>
                      <p:nvPicPr>
                        <p:cNvPr id="0" name="图片 5123"/>
                        <p:cNvPicPr>
                          <a:picLocks noChangeAspect="1"/>
                        </p:cNvPicPr>
                        <p:nvPr/>
                      </p:nvPicPr>
                      <p:blipFill>
                        <a:blip r:embed="rId11"/>
                        <a:stretch>
                          <a:fillRect/>
                        </a:stretch>
                      </p:blipFill>
                      <p:spPr>
                        <a:xfrm>
                          <a:off x="5028" y="5595"/>
                          <a:ext cx="4350" cy="2617"/>
                        </a:xfrm>
                        <a:prstGeom prst="rect">
                          <a:avLst/>
                        </a:prstGeom>
                        <a:noFill/>
                        <a:ln w="9525">
                          <a:noFill/>
                        </a:ln>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9649" y="5375"/>
            <a:ext cx="8558" cy="2617"/>
          </p:xfrm>
          <a:graphic>
            <a:graphicData uri="http://schemas.openxmlformats.org/presentationml/2006/ole">
              <mc:AlternateContent xmlns:mc="http://schemas.openxmlformats.org/markup-compatibility/2006">
                <mc:Choice xmlns:v="urn:schemas-microsoft-com:vml" Requires="v">
                  <p:oleObj spid="_x0000_s5125" name="" r:id="rId12" imgW="73761600" imgH="22555200" progId="">
                    <p:embed/>
                  </p:oleObj>
                </mc:Choice>
                <mc:Fallback>
                  <p:oleObj name="" r:id="rId12" imgW="73761600" imgH="22555200" progId="">
                    <p:embed/>
                    <p:pic>
                      <p:nvPicPr>
                        <p:cNvPr id="0" name="图片 5124"/>
                        <p:cNvPicPr>
                          <a:picLocks noChangeAspect="1"/>
                        </p:cNvPicPr>
                        <p:nvPr/>
                      </p:nvPicPr>
                      <p:blipFill>
                        <a:blip r:embed="rId13"/>
                        <a:stretch>
                          <a:fillRect/>
                        </a:stretch>
                      </p:blipFill>
                      <p:spPr>
                        <a:xfrm>
                          <a:off x="9649" y="5375"/>
                          <a:ext cx="8558" cy="2617"/>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向量的导数</a:t>
            </a:r>
            <a:endParaRPr lang="zh-CN" altLang="en-US"/>
          </a:p>
        </p:txBody>
      </p:sp>
      <p:sp>
        <p:nvSpPr>
          <p:cNvPr id="6" name="内容占位符 4"/>
          <p:cNvSpPr/>
          <p:nvPr/>
        </p:nvSpPr>
        <p:spPr>
          <a:xfrm>
            <a:off x="494030" y="1216660"/>
            <a:ext cx="10908665" cy="516128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向量偏导公式</a:t>
            </a:r>
            <a:endParaRPr lang="zh-CN" altLang="en-US">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36193" name="" r:id="rId4" imgW="2743200" imgH="5181600" progId="">
                  <p:embed/>
                </p:oleObj>
              </mc:Choice>
              <mc:Fallback>
                <p:oleObj name="" r:id="rId4" imgW="2743200" imgH="5181600" progId="">
                  <p:embed/>
                  <p:pic>
                    <p:nvPicPr>
                      <p:cNvPr id="0" name="图片 136192"/>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pic>
        <p:nvPicPr>
          <p:cNvPr id="2" name="图片 1"/>
          <p:cNvPicPr>
            <a:picLocks noChangeAspect="1"/>
          </p:cNvPicPr>
          <p:nvPr/>
        </p:nvPicPr>
        <p:blipFill>
          <a:blip r:embed="rId6" cstate="print"/>
          <a:stretch>
            <a:fillRect/>
          </a:stretch>
        </p:blipFill>
        <p:spPr>
          <a:xfrm>
            <a:off x="3251835" y="1630045"/>
            <a:ext cx="2610485" cy="433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标量对向量的导数</a:t>
            </a:r>
            <a:endParaRPr lang="zh-CN" altLang="en-US"/>
          </a:p>
        </p:txBody>
      </p:sp>
      <p:sp>
        <p:nvSpPr>
          <p:cNvPr id="6" name="内容占位符 4"/>
          <p:cNvSpPr/>
          <p:nvPr/>
        </p:nvSpPr>
        <p:spPr>
          <a:xfrm>
            <a:off x="494030" y="1216660"/>
            <a:ext cx="10908665" cy="516128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a:t>
            </a:r>
            <a:r>
              <a:rPr lang="zh-CN" altLang="en-US">
                <a:sym typeface="+mn-ea"/>
              </a:rPr>
              <a:t>为</a:t>
            </a:r>
            <a:r>
              <a:rPr lang="en-US" altLang="zh-CN">
                <a:sym typeface="+mn-ea"/>
              </a:rPr>
              <a:t>n*n</a:t>
            </a:r>
            <a:r>
              <a:rPr lang="zh-CN" altLang="en-US">
                <a:sym typeface="+mn-ea"/>
              </a:rPr>
              <a:t>的矩阵，</a:t>
            </a:r>
            <a:r>
              <a:rPr lang="en-US" altLang="zh-CN">
                <a:sym typeface="+mn-ea"/>
              </a:rPr>
              <a:t>x</a:t>
            </a:r>
            <a:r>
              <a:rPr lang="zh-CN" altLang="en-US">
                <a:sym typeface="+mn-ea"/>
              </a:rPr>
              <a:t>为</a:t>
            </a:r>
            <a:r>
              <a:rPr lang="en-US" altLang="zh-CN">
                <a:sym typeface="+mn-ea"/>
              </a:rPr>
              <a:t>n*1</a:t>
            </a:r>
            <a:r>
              <a:rPr lang="zh-CN" altLang="en-US">
                <a:sym typeface="+mn-ea"/>
              </a:rPr>
              <a:t>的列向量，记</a:t>
            </a:r>
            <a:endParaRPr lang="zh-CN" altLang="en-US">
              <a:sym typeface="+mn-ea"/>
            </a:endParaRPr>
          </a:p>
          <a:p>
            <a:pPr>
              <a:lnSpc>
                <a:spcPct val="150000"/>
              </a:lnSpc>
            </a:pPr>
            <a:endParaRPr lang="zh-CN" altLang="en-US">
              <a:sym typeface="+mn-ea"/>
            </a:endParaRPr>
          </a:p>
          <a:p>
            <a:pPr>
              <a:lnSpc>
                <a:spcPct val="150000"/>
              </a:lnSpc>
            </a:pPr>
            <a:r>
              <a:rPr lang="en-US" altLang="zh-CN">
                <a:sym typeface="+mn-ea"/>
              </a:rPr>
              <a:t> </a:t>
            </a:r>
            <a:r>
              <a:rPr lang="zh-CN" altLang="en-US">
                <a:sym typeface="+mn-ea"/>
              </a:rPr>
              <a:t>同理可得：</a:t>
            </a:r>
            <a:endParaRPr lang="zh-CN" altLang="en-US">
              <a:sym typeface="+mn-ea"/>
            </a:endParaRPr>
          </a:p>
          <a:p>
            <a:pPr>
              <a:lnSpc>
                <a:spcPct val="150000"/>
              </a:lnSpc>
            </a:pPr>
            <a:endParaRPr lang="zh-CN" altLang="en-US">
              <a:sym typeface="+mn-ea"/>
            </a:endParaRPr>
          </a:p>
          <a:p>
            <a:pPr>
              <a:lnSpc>
                <a:spcPct val="150000"/>
              </a:lnSpc>
            </a:pPr>
            <a:r>
              <a:rPr lang="zh-CN" altLang="en-US">
                <a:sym typeface="+mn-ea"/>
              </a:rPr>
              <a:t> 若</a:t>
            </a:r>
            <a:r>
              <a:rPr lang="en-US" altLang="zh-CN">
                <a:sym typeface="+mn-ea"/>
              </a:rPr>
              <a:t>A</a:t>
            </a:r>
            <a:r>
              <a:rPr lang="zh-CN" altLang="en-US">
                <a:sym typeface="+mn-ea"/>
              </a:rPr>
              <a:t>为对称矩阵，则有</a:t>
            </a:r>
            <a:endParaRPr lang="zh-CN" altLang="en-US">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37217" name="" r:id="rId4" imgW="2743200" imgH="5181600" progId="">
                  <p:embed/>
                </p:oleObj>
              </mc:Choice>
              <mc:Fallback>
                <p:oleObj name="" r:id="rId4" imgW="2743200" imgH="5181600" progId="">
                  <p:embed/>
                  <p:pic>
                    <p:nvPicPr>
                      <p:cNvPr id="0" name="图片 137216"/>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6985635" y="1118235"/>
          <a:ext cx="1986915" cy="848360"/>
        </p:xfrm>
        <a:graphic>
          <a:graphicData uri="http://schemas.openxmlformats.org/presentationml/2006/ole">
            <mc:AlternateContent xmlns:mc="http://schemas.openxmlformats.org/markup-compatibility/2006">
              <mc:Choice xmlns:v="urn:schemas-microsoft-com:vml" Requires="v">
                <p:oleObj spid="_x0000_s137218" name="" r:id="rId6" imgW="18592800" imgH="7924800" progId="">
                  <p:embed/>
                </p:oleObj>
              </mc:Choice>
              <mc:Fallback>
                <p:oleObj name="" r:id="rId6" imgW="18592800" imgH="7924800" progId="">
                  <p:embed/>
                  <p:pic>
                    <p:nvPicPr>
                      <p:cNvPr id="0" name="图片 137217"/>
                      <p:cNvPicPr>
                        <a:picLocks noChangeAspect="1"/>
                      </p:cNvPicPr>
                      <p:nvPr/>
                    </p:nvPicPr>
                    <p:blipFill>
                      <a:blip r:embed="rId7"/>
                      <a:stretch>
                        <a:fillRect/>
                      </a:stretch>
                    </p:blipFill>
                    <p:spPr>
                      <a:xfrm>
                        <a:off x="6985635" y="1118235"/>
                        <a:ext cx="1986915" cy="848360"/>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6024880" y="3213100"/>
          <a:ext cx="139700" cy="431800"/>
        </p:xfrm>
        <a:graphic>
          <a:graphicData uri="http://schemas.openxmlformats.org/presentationml/2006/ole">
            <mc:AlternateContent xmlns:mc="http://schemas.openxmlformats.org/markup-compatibility/2006">
              <mc:Choice xmlns:v="urn:schemas-microsoft-com:vml" Requires="v">
                <p:oleObj spid="_x0000_s137219" name="" r:id="rId8" imgW="3352800" imgH="10363200" progId="">
                  <p:embed/>
                </p:oleObj>
              </mc:Choice>
              <mc:Fallback>
                <p:oleObj name="" r:id="rId8" imgW="3352800" imgH="10363200" progId="">
                  <p:embed/>
                  <p:pic>
                    <p:nvPicPr>
                      <p:cNvPr id="0" name="图片 137218"/>
                      <p:cNvPicPr>
                        <a:picLocks noChangeAspect="1"/>
                      </p:cNvPicPr>
                      <p:nvPr/>
                    </p:nvPicPr>
                    <p:blipFill>
                      <a:blip r:embed="rId9"/>
                      <a:stretch>
                        <a:fillRect/>
                      </a:stretch>
                    </p:blipFill>
                    <p:spPr>
                      <a:xfrm>
                        <a:off x="6024880" y="3213100"/>
                        <a:ext cx="139700" cy="431800"/>
                      </a:xfrm>
                      <a:prstGeom prst="rect">
                        <a:avLst/>
                      </a:prstGeom>
                      <a:noFill/>
                      <a:ln w="9525">
                        <a:noFill/>
                      </a:ln>
                    </p:spPr>
                  </p:pic>
                </p:oleObj>
              </mc:Fallback>
            </mc:AlternateContent>
          </a:graphicData>
        </a:graphic>
      </p:graphicFrame>
      <p:pic>
        <p:nvPicPr>
          <p:cNvPr id="12" name="图片 11"/>
          <p:cNvPicPr>
            <a:picLocks noChangeAspect="1"/>
          </p:cNvPicPr>
          <p:nvPr/>
        </p:nvPicPr>
        <p:blipFill>
          <a:blip r:embed="rId10" cstate="print"/>
          <a:stretch>
            <a:fillRect/>
          </a:stretch>
        </p:blipFill>
        <p:spPr>
          <a:xfrm>
            <a:off x="2593975" y="2511425"/>
            <a:ext cx="4980940" cy="1314450"/>
          </a:xfrm>
          <a:prstGeom prst="rect">
            <a:avLst/>
          </a:prstGeom>
        </p:spPr>
      </p:pic>
      <p:pic>
        <p:nvPicPr>
          <p:cNvPr id="13" name="图片 12"/>
          <p:cNvPicPr>
            <a:picLocks noChangeAspect="1"/>
          </p:cNvPicPr>
          <p:nvPr/>
        </p:nvPicPr>
        <p:blipFill>
          <a:blip r:embed="rId11" cstate="print"/>
          <a:stretch>
            <a:fillRect/>
          </a:stretch>
        </p:blipFill>
        <p:spPr>
          <a:xfrm>
            <a:off x="4420235" y="3983355"/>
            <a:ext cx="3349625" cy="1374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标量对向量的导数</a:t>
            </a:r>
            <a:endParaRPr lang="zh-CN" altLang="en-US"/>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38241" name="" r:id="rId1" imgW="2743200" imgH="5181600" progId="">
                  <p:embed/>
                </p:oleObj>
              </mc:Choice>
              <mc:Fallback>
                <p:oleObj name="" r:id="rId1" imgW="2743200" imgH="5181600" progId="">
                  <p:embed/>
                  <p:pic>
                    <p:nvPicPr>
                      <p:cNvPr id="0" name="图片 138240"/>
                      <p:cNvPicPr>
                        <a:picLocks noChangeAspect="1"/>
                      </p:cNvPicPr>
                      <p:nvPr/>
                    </p:nvPicPr>
                    <p:blipFill>
                      <a:blip r:embed="rId2"/>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6024880" y="3213100"/>
          <a:ext cx="139700" cy="431800"/>
        </p:xfrm>
        <a:graphic>
          <a:graphicData uri="http://schemas.openxmlformats.org/presentationml/2006/ole">
            <mc:AlternateContent xmlns:mc="http://schemas.openxmlformats.org/markup-compatibility/2006">
              <mc:Choice xmlns:v="urn:schemas-microsoft-com:vml" Requires="v">
                <p:oleObj spid="_x0000_s138242" name="" r:id="rId3" imgW="3352800" imgH="10363200" progId="">
                  <p:embed/>
                </p:oleObj>
              </mc:Choice>
              <mc:Fallback>
                <p:oleObj name="" r:id="rId3" imgW="3352800" imgH="10363200" progId="">
                  <p:embed/>
                  <p:pic>
                    <p:nvPicPr>
                      <p:cNvPr id="0" name="图片 138241"/>
                      <p:cNvPicPr>
                        <a:picLocks noChangeAspect="1"/>
                      </p:cNvPicPr>
                      <p:nvPr/>
                    </p:nvPicPr>
                    <p:blipFill>
                      <a:blip r:embed="rId4"/>
                      <a:stretch>
                        <a:fillRect/>
                      </a:stretch>
                    </p:blipFill>
                    <p:spPr>
                      <a:xfrm>
                        <a:off x="6024880" y="3213100"/>
                        <a:ext cx="139700" cy="431800"/>
                      </a:xfrm>
                      <a:prstGeom prst="rect">
                        <a:avLst/>
                      </a:prstGeom>
                      <a:noFill/>
                      <a:ln w="9525">
                        <a:noFill/>
                      </a:ln>
                    </p:spPr>
                  </p:pic>
                </p:oleObj>
              </mc:Fallback>
            </mc:AlternateContent>
          </a:graphicData>
        </a:graphic>
      </p:graphicFrame>
      <p:grpSp>
        <p:nvGrpSpPr>
          <p:cNvPr id="10" name="组合 9"/>
          <p:cNvGrpSpPr/>
          <p:nvPr/>
        </p:nvGrpSpPr>
        <p:grpSpPr>
          <a:xfrm>
            <a:off x="3005455" y="1147445"/>
            <a:ext cx="5196205" cy="2065655"/>
            <a:chOff x="778" y="4413"/>
            <a:chExt cx="8183" cy="3253"/>
          </a:xfrm>
        </p:grpSpPr>
        <p:graphicFrame>
          <p:nvGraphicFramePr>
            <p:cNvPr id="9" name="对象 8">
              <a:hlinkClick r:id="" action="ppaction://ole?verb=0"/>
            </p:cNvPr>
            <p:cNvGraphicFramePr>
              <a:graphicFrameLocks noChangeAspect="1"/>
            </p:cNvGraphicFramePr>
            <p:nvPr/>
          </p:nvGraphicFramePr>
          <p:xfrm>
            <a:off x="778" y="4413"/>
            <a:ext cx="4365" cy="3253"/>
          </p:xfrm>
          <a:graphic>
            <a:graphicData uri="http://schemas.openxmlformats.org/presentationml/2006/ole">
              <mc:AlternateContent xmlns:mc="http://schemas.openxmlformats.org/markup-compatibility/2006">
                <mc:Choice xmlns:v="urn:schemas-microsoft-com:vml" Requires="v">
                  <p:oleObj spid="_x0000_s138243" name="" r:id="rId5" imgW="38100000" imgH="22555200" progId="">
                    <p:embed/>
                  </p:oleObj>
                </mc:Choice>
                <mc:Fallback>
                  <p:oleObj name="" r:id="rId5" imgW="38100000" imgH="22555200" progId="">
                    <p:embed/>
                    <p:pic>
                      <p:nvPicPr>
                        <p:cNvPr id="0" name="图片 138242"/>
                        <p:cNvPicPr>
                          <a:picLocks noChangeAspect="1"/>
                        </p:cNvPicPr>
                        <p:nvPr/>
                      </p:nvPicPr>
                      <p:blipFill>
                        <a:blip r:embed="rId6"/>
                        <a:stretch>
                          <a:fillRect/>
                        </a:stretch>
                      </p:blipFill>
                      <p:spPr>
                        <a:xfrm>
                          <a:off x="778" y="4413"/>
                          <a:ext cx="4365" cy="3253"/>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7337" y="4414"/>
            <a:ext cx="1624" cy="3252"/>
          </p:xfrm>
          <a:graphic>
            <a:graphicData uri="http://schemas.openxmlformats.org/presentationml/2006/ole">
              <mc:AlternateContent xmlns:mc="http://schemas.openxmlformats.org/markup-compatibility/2006">
                <mc:Choice xmlns:v="urn:schemas-microsoft-com:vml" Requires="v">
                  <p:oleObj spid="_x0000_s138244" name="" r:id="rId7" imgW="13716000" imgH="22555200" progId="">
                    <p:embed/>
                  </p:oleObj>
                </mc:Choice>
                <mc:Fallback>
                  <p:oleObj name="" r:id="rId7" imgW="13716000" imgH="22555200" progId="">
                    <p:embed/>
                    <p:pic>
                      <p:nvPicPr>
                        <p:cNvPr id="0" name="图片 138243"/>
                        <p:cNvPicPr>
                          <a:picLocks noChangeAspect="1"/>
                        </p:cNvPicPr>
                        <p:nvPr/>
                      </p:nvPicPr>
                      <p:blipFill>
                        <a:blip r:embed="rId8"/>
                        <a:stretch>
                          <a:fillRect/>
                        </a:stretch>
                      </p:blipFill>
                      <p:spPr>
                        <a:xfrm>
                          <a:off x="7337" y="4414"/>
                          <a:ext cx="1624" cy="3252"/>
                        </a:xfrm>
                        <a:prstGeom prst="rect">
                          <a:avLst/>
                        </a:prstGeom>
                        <a:noFill/>
                        <a:ln w="9525">
                          <a:noFill/>
                        </a:ln>
                      </p:spPr>
                    </p:pic>
                  </p:oleObj>
                </mc:Fallback>
              </mc:AlternateContent>
            </a:graphicData>
          </a:graphic>
        </p:graphicFrame>
      </p:grpSp>
      <p:graphicFrame>
        <p:nvGraphicFramePr>
          <p:cNvPr id="11" name="对象 10">
            <a:hlinkClick r:id="" action="ppaction://ole?verb=0"/>
          </p:cNvPr>
          <p:cNvGraphicFramePr>
            <a:graphicFrameLocks noChangeAspect="1"/>
          </p:cNvGraphicFramePr>
          <p:nvPr/>
        </p:nvGraphicFramePr>
        <p:xfrm>
          <a:off x="853440" y="3321050"/>
          <a:ext cx="10915650" cy="1385570"/>
        </p:xfrm>
        <a:graphic>
          <a:graphicData uri="http://schemas.openxmlformats.org/presentationml/2006/ole">
            <mc:AlternateContent xmlns:mc="http://schemas.openxmlformats.org/markup-compatibility/2006">
              <mc:Choice xmlns:v="urn:schemas-microsoft-com:vml" Requires="v">
                <p:oleObj spid="_x0000_s138245" name="" r:id="rId9" imgW="98450400" imgH="12496800" progId="">
                  <p:embed/>
                </p:oleObj>
              </mc:Choice>
              <mc:Fallback>
                <p:oleObj name="" r:id="rId9" imgW="98450400" imgH="12496800" progId="">
                  <p:embed/>
                  <p:pic>
                    <p:nvPicPr>
                      <p:cNvPr id="0" name="图片 138244"/>
                      <p:cNvPicPr>
                        <a:picLocks noChangeAspect="1"/>
                      </p:cNvPicPr>
                      <p:nvPr/>
                    </p:nvPicPr>
                    <p:blipFill>
                      <a:blip r:embed="rId10"/>
                      <a:stretch>
                        <a:fillRect/>
                      </a:stretch>
                    </p:blipFill>
                    <p:spPr>
                      <a:xfrm>
                        <a:off x="853440" y="3321050"/>
                        <a:ext cx="10915650" cy="1385570"/>
                      </a:xfrm>
                      <a:prstGeom prst="rect">
                        <a:avLst/>
                      </a:prstGeom>
                      <a:noFill/>
                      <a:ln w="9525">
                        <a:noFill/>
                      </a:ln>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1927860" y="4706620"/>
          <a:ext cx="8333105" cy="1834515"/>
        </p:xfrm>
        <a:graphic>
          <a:graphicData uri="http://schemas.openxmlformats.org/presentationml/2006/ole">
            <mc:AlternateContent xmlns:mc="http://schemas.openxmlformats.org/markup-compatibility/2006">
              <mc:Choice xmlns:v="urn:schemas-microsoft-com:vml" Requires="v">
                <p:oleObj spid="_x0000_s138246" name="" r:id="rId11" imgW="78943200" imgH="17373600" progId="">
                  <p:embed/>
                </p:oleObj>
              </mc:Choice>
              <mc:Fallback>
                <p:oleObj name="" r:id="rId11" imgW="78943200" imgH="17373600" progId="">
                  <p:embed/>
                  <p:pic>
                    <p:nvPicPr>
                      <p:cNvPr id="0" name="图片 138245"/>
                      <p:cNvPicPr>
                        <a:picLocks noChangeAspect="1"/>
                      </p:cNvPicPr>
                      <p:nvPr/>
                    </p:nvPicPr>
                    <p:blipFill>
                      <a:blip r:embed="rId12"/>
                      <a:stretch>
                        <a:fillRect/>
                      </a:stretch>
                    </p:blipFill>
                    <p:spPr>
                      <a:xfrm>
                        <a:off x="1927860" y="4706620"/>
                        <a:ext cx="8333105" cy="183451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标量对方阵的导数</a:t>
            </a:r>
            <a:endParaRPr lang="zh-CN" altLang="en-US"/>
          </a:p>
        </p:txBody>
      </p:sp>
      <p:sp>
        <p:nvSpPr>
          <p:cNvPr id="6" name="内容占位符 4"/>
          <p:cNvSpPr/>
          <p:nvPr/>
        </p:nvSpPr>
        <p:spPr>
          <a:xfrm>
            <a:off x="494030" y="1115695"/>
            <a:ext cx="10908665" cy="516128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a:t>
            </a:r>
            <a:r>
              <a:rPr lang="zh-CN" altLang="en-US">
                <a:sym typeface="+mn-ea"/>
              </a:rPr>
              <a:t>为</a:t>
            </a:r>
            <a:r>
              <a:rPr lang="en-US" altLang="zh-CN">
                <a:sym typeface="+mn-ea"/>
              </a:rPr>
              <a:t>n*n</a:t>
            </a:r>
            <a:r>
              <a:rPr lang="zh-CN" altLang="en-US">
                <a:sym typeface="+mn-ea"/>
              </a:rPr>
              <a:t>的矩阵，</a:t>
            </a:r>
            <a:r>
              <a:rPr lang="en-US" altLang="zh-CN">
                <a:sym typeface="+mn-ea"/>
              </a:rPr>
              <a:t>|A|</a:t>
            </a:r>
            <a:r>
              <a:rPr lang="zh-CN" altLang="en-US">
                <a:sym typeface="+mn-ea"/>
              </a:rPr>
              <a:t>为</a:t>
            </a:r>
            <a:r>
              <a:rPr lang="en-US" altLang="zh-CN">
                <a:sym typeface="+mn-ea"/>
              </a:rPr>
              <a:t>A</a:t>
            </a:r>
            <a:r>
              <a:rPr lang="zh-CN" altLang="en-US">
                <a:sym typeface="+mn-ea"/>
              </a:rPr>
              <a:t>的行列式，计算</a:t>
            </a:r>
            <a:endParaRPr lang="zh-CN" altLang="en-US">
              <a:sym typeface="+mn-ea"/>
            </a:endParaRPr>
          </a:p>
        </p:txBody>
      </p:sp>
      <p:graphicFrame>
        <p:nvGraphicFramePr>
          <p:cNvPr id="5" name="对象 4">
            <a:hlinkClick r:id="" action="ppaction://ole?verb=0"/>
          </p:cNvPr>
          <p:cNvGraphicFramePr>
            <a:graphicFrameLocks noChangeAspect="1"/>
          </p:cNvGraphicFramePr>
          <p:nvPr/>
        </p:nvGraphicFramePr>
        <p:xfrm>
          <a:off x="5637530" y="3321050"/>
          <a:ext cx="914400" cy="215900"/>
        </p:xfrm>
        <a:graphic>
          <a:graphicData uri="http://schemas.openxmlformats.org/presentationml/2006/ole">
            <mc:AlternateContent xmlns:mc="http://schemas.openxmlformats.org/markup-compatibility/2006">
              <mc:Choice xmlns:v="urn:schemas-microsoft-com:vml" Requires="v">
                <p:oleObj spid="_x0000_s139265" name="" r:id="rId4" imgW="2743200" imgH="5181600" progId="">
                  <p:embed/>
                </p:oleObj>
              </mc:Choice>
              <mc:Fallback>
                <p:oleObj name="" r:id="rId4" imgW="2743200" imgH="5181600" progId="">
                  <p:embed/>
                  <p:pic>
                    <p:nvPicPr>
                      <p:cNvPr id="0" name="图片 139264"/>
                      <p:cNvPicPr>
                        <a:picLocks noChangeAspect="1"/>
                      </p:cNvPicPr>
                      <p:nvPr/>
                    </p:nvPicPr>
                    <p:blipFill>
                      <a:blip r:embed="rId5"/>
                      <a:stretch>
                        <a:fillRect/>
                      </a:stretch>
                    </p:blipFill>
                    <p:spPr>
                      <a:xfrm>
                        <a:off x="5637530" y="3321050"/>
                        <a:ext cx="914400" cy="215900"/>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7371080" y="1014730"/>
          <a:ext cx="753110" cy="1036320"/>
        </p:xfrm>
        <a:graphic>
          <a:graphicData uri="http://schemas.openxmlformats.org/presentationml/2006/ole">
            <mc:AlternateContent xmlns:mc="http://schemas.openxmlformats.org/markup-compatibility/2006">
              <mc:Choice xmlns:v="urn:schemas-microsoft-com:vml" Requires="v">
                <p:oleObj spid="_x0000_s139266" name="" r:id="rId6" imgW="7315200" imgH="10058400" progId="">
                  <p:embed/>
                </p:oleObj>
              </mc:Choice>
              <mc:Fallback>
                <p:oleObj name="" r:id="rId6" imgW="7315200" imgH="10058400" progId="">
                  <p:embed/>
                  <p:pic>
                    <p:nvPicPr>
                      <p:cNvPr id="0" name="图片 139265"/>
                      <p:cNvPicPr>
                        <a:picLocks noChangeAspect="1"/>
                      </p:cNvPicPr>
                      <p:nvPr/>
                    </p:nvPicPr>
                    <p:blipFill>
                      <a:blip r:embed="rId7"/>
                      <a:stretch>
                        <a:fillRect/>
                      </a:stretch>
                    </p:blipFill>
                    <p:spPr>
                      <a:xfrm>
                        <a:off x="7371080" y="1014730"/>
                        <a:ext cx="753110" cy="1036320"/>
                      </a:xfrm>
                      <a:prstGeom prst="rect">
                        <a:avLst/>
                      </a:prstGeom>
                      <a:noFill/>
                      <a:ln w="9525">
                        <a:noFill/>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2641600" y="2090420"/>
          <a:ext cx="5482590" cy="1230630"/>
        </p:xfrm>
        <a:graphic>
          <a:graphicData uri="http://schemas.openxmlformats.org/presentationml/2006/ole">
            <mc:AlternateContent xmlns:mc="http://schemas.openxmlformats.org/markup-compatibility/2006">
              <mc:Choice xmlns:v="urn:schemas-microsoft-com:vml" Requires="v">
                <p:oleObj spid="_x0000_s139267" name="" r:id="rId8" imgW="47548800" imgH="10668000" progId="">
                  <p:embed/>
                </p:oleObj>
              </mc:Choice>
              <mc:Fallback>
                <p:oleObj name="" r:id="rId8" imgW="47548800" imgH="10668000" progId="">
                  <p:embed/>
                  <p:pic>
                    <p:nvPicPr>
                      <p:cNvPr id="0" name="图片 139266"/>
                      <p:cNvPicPr>
                        <a:picLocks noChangeAspect="1"/>
                      </p:cNvPicPr>
                      <p:nvPr/>
                    </p:nvPicPr>
                    <p:blipFill>
                      <a:blip r:embed="rId9"/>
                      <a:stretch>
                        <a:fillRect/>
                      </a:stretch>
                    </p:blipFill>
                    <p:spPr>
                      <a:xfrm>
                        <a:off x="2641600" y="2090420"/>
                        <a:ext cx="5482590" cy="1230630"/>
                      </a:xfrm>
                      <a:prstGeom prst="rect">
                        <a:avLst/>
                      </a:prstGeom>
                      <a:noFill/>
                      <a:ln w="9525">
                        <a:noFill/>
                      </a:ln>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1702718" y="3429794"/>
          <a:ext cx="9281308" cy="1872208"/>
        </p:xfrm>
        <a:graphic>
          <a:graphicData uri="http://schemas.openxmlformats.org/presentationml/2006/ole">
            <mc:AlternateContent xmlns:mc="http://schemas.openxmlformats.org/markup-compatibility/2006">
              <mc:Choice xmlns:v="urn:schemas-microsoft-com:vml" Requires="v">
                <p:oleObj spid="_x0000_s139268" name="Equation" r:id="rId10" imgW="69189600" imgH="17373600" progId="Equation.DSMT4">
                  <p:embed/>
                </p:oleObj>
              </mc:Choice>
              <mc:Fallback>
                <p:oleObj name="Equation" r:id="rId10" imgW="69189600" imgH="17373600" progId="Equation.DSMT4">
                  <p:embed/>
                  <p:pic>
                    <p:nvPicPr>
                      <p:cNvPr id="0" name="图片 139267"/>
                      <p:cNvPicPr>
                        <a:picLocks noChangeAspect="1"/>
                      </p:cNvPicPr>
                      <p:nvPr/>
                    </p:nvPicPr>
                    <p:blipFill>
                      <a:blip r:embed="rId11"/>
                      <a:stretch>
                        <a:fillRect/>
                      </a:stretch>
                    </p:blipFill>
                    <p:spPr>
                      <a:xfrm>
                        <a:off x="1702718" y="3429794"/>
                        <a:ext cx="9281308" cy="1872208"/>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3181350" y="5343525"/>
          <a:ext cx="4403090" cy="1242060"/>
        </p:xfrm>
        <a:graphic>
          <a:graphicData uri="http://schemas.openxmlformats.org/presentationml/2006/ole">
            <mc:AlternateContent xmlns:mc="http://schemas.openxmlformats.org/markup-compatibility/2006">
              <mc:Choice xmlns:v="urn:schemas-microsoft-com:vml" Requires="v">
                <p:oleObj spid="_x0000_s139269" name="" r:id="rId12" imgW="35661600" imgH="10058400" progId="">
                  <p:embed/>
                </p:oleObj>
              </mc:Choice>
              <mc:Fallback>
                <p:oleObj name="" r:id="rId12" imgW="35661600" imgH="10058400" progId="">
                  <p:embed/>
                  <p:pic>
                    <p:nvPicPr>
                      <p:cNvPr id="0" name="图片 139268"/>
                      <p:cNvPicPr>
                        <a:picLocks noChangeAspect="1"/>
                      </p:cNvPicPr>
                      <p:nvPr/>
                    </p:nvPicPr>
                    <p:blipFill>
                      <a:blip r:embed="rId13"/>
                      <a:stretch>
                        <a:fillRect/>
                      </a:stretch>
                    </p:blipFill>
                    <p:spPr>
                      <a:xfrm>
                        <a:off x="3181350" y="5343525"/>
                        <a:ext cx="4403090" cy="124206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t>参考文献</a:t>
            </a:r>
            <a:endParaRPr lang="en-US" altLang="zh-CN"/>
          </a:p>
        </p:txBody>
      </p:sp>
      <p:sp>
        <p:nvSpPr>
          <p:cNvPr id="5" name="内容占位符 4"/>
          <p:cNvSpPr>
            <a:spLocks noGrp="1"/>
          </p:cNvSpPr>
          <p:nvPr>
            <p:ph idx="13"/>
          </p:nvPr>
        </p:nvSpPr>
        <p:spPr>
          <a:noFill/>
        </p:spPr>
        <p:txBody>
          <a:bodyPr/>
          <a:lstStyle/>
          <a:p>
            <a:r>
              <a:rPr lang="en-US" altLang="zh-CN" dirty="0" smtClean="0">
                <a:solidFill>
                  <a:schemeClr val="tx1"/>
                </a:solidFill>
              </a:rPr>
              <a:t>1.</a:t>
            </a:r>
            <a:r>
              <a:rPr lang="zh-CN" altLang="en-US" dirty="0" smtClean="0">
                <a:solidFill>
                  <a:schemeClr val="tx1"/>
                </a:solidFill>
              </a:rPr>
              <a:t>北</a:t>
            </a:r>
            <a:r>
              <a:rPr lang="zh-CN" altLang="en-US" dirty="0">
                <a:solidFill>
                  <a:schemeClr val="tx1"/>
                </a:solidFill>
              </a:rPr>
              <a:t>京大学数学系 王萼芳 石生明</a:t>
            </a:r>
            <a:r>
              <a:rPr lang="en-US" altLang="zh-CN" dirty="0">
                <a:solidFill>
                  <a:schemeClr val="tx1"/>
                </a:solidFill>
              </a:rPr>
              <a:t>,</a:t>
            </a:r>
            <a:r>
              <a:rPr lang="zh-CN" altLang="en-US" dirty="0">
                <a:solidFill>
                  <a:schemeClr val="tx1"/>
                </a:solidFill>
              </a:rPr>
              <a:t>  高等代数</a:t>
            </a:r>
            <a:r>
              <a:rPr lang="en-US" altLang="zh-CN" dirty="0">
                <a:solidFill>
                  <a:schemeClr val="tx1"/>
                </a:solidFill>
              </a:rPr>
              <a:t>,</a:t>
            </a:r>
            <a:r>
              <a:rPr lang="zh-CN" altLang="en-US" dirty="0">
                <a:solidFill>
                  <a:schemeClr val="tx1"/>
                </a:solidFill>
              </a:rPr>
              <a:t> 高等教育出版社</a:t>
            </a:r>
            <a:r>
              <a:rPr lang="en-US" altLang="zh-CN" dirty="0">
                <a:solidFill>
                  <a:schemeClr val="tx1"/>
                </a:solidFill>
              </a:rPr>
              <a:t>,</a:t>
            </a:r>
            <a:r>
              <a:rPr lang="zh-CN" altLang="en-US" dirty="0">
                <a:solidFill>
                  <a:schemeClr val="tx1"/>
                </a:solidFill>
              </a:rPr>
              <a:t> </a:t>
            </a:r>
            <a:r>
              <a:rPr lang="en-US" altLang="zh-CN" dirty="0" smtClean="0">
                <a:solidFill>
                  <a:schemeClr val="tx1"/>
                </a:solidFill>
              </a:rPr>
              <a:t>2013</a:t>
            </a:r>
            <a:r>
              <a:rPr lang="zh-CN" altLang="en-US" dirty="0" smtClean="0">
                <a:solidFill>
                  <a:schemeClr val="tx1"/>
                </a:solidFill>
              </a:rPr>
              <a:t>；</a:t>
            </a:r>
            <a:endParaRPr lang="en-US" altLang="zh-CN" dirty="0">
              <a:solidFill>
                <a:schemeClr val="tx1"/>
              </a:solidFill>
            </a:endParaRPr>
          </a:p>
          <a:p>
            <a:r>
              <a:rPr lang="en-US" altLang="zh-CN" dirty="0" smtClean="0">
                <a:solidFill>
                  <a:schemeClr val="tx1"/>
                </a:solidFill>
              </a:rPr>
              <a:t>2.</a:t>
            </a:r>
            <a:r>
              <a:rPr lang="zh-CN" altLang="en-US" dirty="0" smtClean="0">
                <a:solidFill>
                  <a:schemeClr val="tx1"/>
                </a:solidFill>
              </a:rPr>
              <a:t>郝</a:t>
            </a:r>
            <a:r>
              <a:rPr lang="zh-CN" altLang="en-US" dirty="0">
                <a:solidFill>
                  <a:schemeClr val="tx1"/>
                </a:solidFill>
              </a:rPr>
              <a:t>志峰 谢国瑞 方丈波 汪国强</a:t>
            </a:r>
            <a:r>
              <a:rPr lang="en-US" altLang="zh-CN" dirty="0">
                <a:solidFill>
                  <a:schemeClr val="tx1"/>
                </a:solidFill>
              </a:rPr>
              <a:t>, </a:t>
            </a:r>
            <a:r>
              <a:rPr lang="zh-CN" altLang="en-US" dirty="0">
                <a:solidFill>
                  <a:schemeClr val="tx1"/>
                </a:solidFill>
              </a:rPr>
              <a:t>线性代数</a:t>
            </a:r>
            <a:r>
              <a:rPr lang="en-US" altLang="zh-CN" dirty="0">
                <a:solidFill>
                  <a:schemeClr val="tx1"/>
                </a:solidFill>
              </a:rPr>
              <a:t>, </a:t>
            </a:r>
            <a:r>
              <a:rPr lang="zh-CN" altLang="en-US" dirty="0">
                <a:solidFill>
                  <a:schemeClr val="tx1"/>
                </a:solidFill>
              </a:rPr>
              <a:t>高等教育出版社</a:t>
            </a:r>
            <a:r>
              <a:rPr lang="en-US" altLang="zh-CN" dirty="0">
                <a:solidFill>
                  <a:schemeClr val="tx1"/>
                </a:solidFill>
              </a:rPr>
              <a:t>, </a:t>
            </a:r>
            <a:r>
              <a:rPr lang="en-US" altLang="zh-CN" dirty="0" smtClean="0">
                <a:solidFill>
                  <a:schemeClr val="tx1"/>
                </a:solidFill>
              </a:rPr>
              <a:t>2010</a:t>
            </a:r>
            <a:r>
              <a:rPr lang="zh-CN" altLang="en-US" smtClean="0">
                <a:solidFill>
                  <a:schemeClr val="tx1"/>
                </a:solidFill>
              </a:rPr>
              <a:t>；</a:t>
            </a:r>
            <a:endParaRPr lang="en-US" altLang="zh-CN" dirty="0" smtClean="0">
              <a:solidFill>
                <a:schemeClr val="tx1"/>
              </a:solidFill>
            </a:endParaRPr>
          </a:p>
          <a:p>
            <a:r>
              <a:rPr lang="en-US" altLang="zh-CN" dirty="0" smtClean="0"/>
              <a:t>3.</a:t>
            </a:r>
            <a:r>
              <a:rPr lang="zh-CN" altLang="en-US" dirty="0" smtClean="0"/>
              <a:t>同济大学数学系，线性代数</a:t>
            </a:r>
            <a:r>
              <a:rPr lang="en-US" altLang="zh-CN" dirty="0" smtClean="0"/>
              <a:t>,</a:t>
            </a:r>
            <a:r>
              <a:rPr lang="zh-CN" altLang="en-US" dirty="0" smtClean="0"/>
              <a:t> 高等教育出版社</a:t>
            </a:r>
            <a:r>
              <a:rPr lang="en-US" altLang="zh-CN" dirty="0" smtClean="0"/>
              <a:t>,</a:t>
            </a:r>
            <a:r>
              <a:rPr lang="zh-CN" altLang="en-US" dirty="0" smtClean="0"/>
              <a:t> </a:t>
            </a:r>
            <a:r>
              <a:rPr lang="en-US" altLang="zh-CN" dirty="0" smtClean="0"/>
              <a:t>2012</a:t>
            </a:r>
            <a:r>
              <a:rPr lang="zh-CN" altLang="en-US" dirty="0" smtClean="0"/>
              <a:t>。</a:t>
            </a:r>
            <a:endParaRPr lang="en-US" altLang="zh-CN" dirty="0" smtClean="0">
              <a:solidFill>
                <a:schemeClr val="bg1"/>
              </a:solidFill>
            </a:endParaRPr>
          </a:p>
          <a:p>
            <a:endParaRPr lang="en-US" altLang="zh-CN"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99995" y="260410"/>
            <a:ext cx="8351279" cy="851097"/>
          </a:xfrm>
        </p:spPr>
        <p:txBody>
          <a:bodyPr>
            <a:normAutofit/>
          </a:bodyPr>
          <a:lstStyle/>
          <a:p>
            <a:pPr algn="ctr"/>
            <a:r>
              <a:rPr lang="zh-CN" altLang="en-US" sz="3600" b="1" dirty="0" smtClean="0">
                <a:solidFill>
                  <a:srgbClr val="990000"/>
                </a:solidFill>
                <a:effectLst>
                  <a:outerShdw blurRad="38100" dist="38100" dir="2700000" algn="tl">
                    <a:srgbClr val="000000"/>
                  </a:outerShdw>
                </a:effectLst>
                <a:latin typeface="黑体" panose="02010609060101010101" pitchFamily="49" charset="-122"/>
                <a:ea typeface="黑体" panose="02010609060101010101" pitchFamily="49" charset="-122"/>
              </a:rPr>
              <a:t>一、二次型</a:t>
            </a:r>
            <a:r>
              <a:rPr lang="en-US" altLang="zh-CN" sz="3600" b="1" dirty="0" smtClean="0">
                <a:solidFill>
                  <a:srgbClr val="990000"/>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lang="zh-CN" altLang="en-US" sz="3600" b="1"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补充</a:t>
            </a:r>
            <a:r>
              <a:rPr lang="en-US" altLang="zh-CN" sz="3600" b="1" dirty="0" smtClean="0">
                <a:solidFill>
                  <a:srgbClr val="990000"/>
                </a:solidFill>
                <a:effectLst>
                  <a:outerShdw blurRad="38100" dist="38100" dir="2700000" algn="tl">
                    <a:srgbClr val="000000"/>
                  </a:outerShdw>
                </a:effectLst>
                <a:latin typeface="黑体" panose="02010609060101010101" pitchFamily="49" charset="-122"/>
                <a:ea typeface="黑体" panose="02010609060101010101" pitchFamily="49" charset="-122"/>
              </a:rPr>
              <a:t>)</a:t>
            </a:r>
            <a:endParaRPr lang="zh-CN" altLang="en-US" sz="3600" b="1" dirty="0">
              <a:solidFill>
                <a:srgbClr val="99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8195" name="Rectangle 3"/>
          <p:cNvSpPr>
            <a:spLocks noGrp="1" noChangeArrowheads="1"/>
          </p:cNvSpPr>
          <p:nvPr>
            <p:ph type="body" sz="half" idx="1"/>
          </p:nvPr>
        </p:nvSpPr>
        <p:spPr>
          <a:xfrm>
            <a:off x="1007403" y="1168670"/>
            <a:ext cx="5472988" cy="503355"/>
          </a:xfrm>
        </p:spPr>
        <p:txBody>
          <a:bodyPr/>
          <a:lstStyle/>
          <a:p>
            <a:pPr>
              <a:lnSpc>
                <a:spcPct val="90000"/>
              </a:lnSpc>
              <a:buFont typeface="Wingdings" panose="05000000000000000000" pitchFamily="2" charset="2"/>
              <a:buNone/>
            </a:pPr>
            <a:r>
              <a:rPr lang="en-US" altLang="zh-CN" b="1" dirty="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lang="zh-CN" altLang="en-US" b="1" dirty="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lang="zh-CN" altLang="en-US" b="1" dirty="0" smtClean="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rPr>
              <a:t>定义</a:t>
            </a:r>
            <a:r>
              <a:rPr lang="zh-CN" altLang="en-US" b="1" dirty="0" smtClean="0"/>
              <a:t>    </a:t>
            </a:r>
            <a:r>
              <a:rPr lang="zh-CN" altLang="en-US" sz="2900" b="1" dirty="0" smtClean="0"/>
              <a:t>设</a:t>
            </a:r>
            <a:r>
              <a:rPr lang="en-US" altLang="zh-CN" sz="2900" b="1" dirty="0">
                <a:latin typeface="Times New Roman" panose="02020603050405020304" pitchFamily="18" charset="0"/>
              </a:rPr>
              <a:t>P</a:t>
            </a:r>
            <a:r>
              <a:rPr lang="zh-CN" altLang="en-US" sz="2900" b="1" dirty="0"/>
              <a:t>为数域，</a:t>
            </a:r>
            <a:endParaRPr lang="zh-CN" altLang="en-US" sz="2900" b="1" dirty="0"/>
          </a:p>
        </p:txBody>
      </p:sp>
      <p:sp>
        <p:nvSpPr>
          <p:cNvPr id="8196" name="Rectangle 4"/>
          <p:cNvSpPr>
            <a:spLocks noChangeArrowheads="1"/>
          </p:cNvSpPr>
          <p:nvPr/>
        </p:nvSpPr>
        <p:spPr bwMode="auto">
          <a:xfrm>
            <a:off x="1007403" y="5590882"/>
            <a:ext cx="9214767" cy="533524"/>
          </a:xfrm>
          <a:prstGeom prst="rect">
            <a:avLst/>
          </a:prstGeom>
          <a:noFill/>
          <a:ln w="9525">
            <a:noFill/>
            <a:miter lim="800000"/>
          </a:ln>
          <a:effectLst/>
        </p:spPr>
        <p:txBody>
          <a:bodyPr lIns="108850" tIns="54425" rIns="108850" bIns="54425"/>
          <a:lstStyle/>
          <a:p>
            <a:pPr marL="408305" indent="-408305">
              <a:spcBef>
                <a:spcPct val="20000"/>
              </a:spcBef>
              <a:buClr>
                <a:srgbClr val="954F72"/>
              </a:buClr>
              <a:buSzPct val="90000"/>
            </a:pPr>
            <a:r>
              <a:rPr lang="zh-CN" altLang="en-US" sz="2900" b="1" dirty="0">
                <a:solidFill>
                  <a:prstClr val="black"/>
                </a:solidFill>
              </a:rPr>
              <a:t>称为数域</a:t>
            </a:r>
            <a:r>
              <a:rPr lang="en-US" altLang="zh-CN" sz="2900" b="1" dirty="0">
                <a:solidFill>
                  <a:prstClr val="black"/>
                </a:solidFill>
                <a:latin typeface="Times New Roman" panose="02020603050405020304" pitchFamily="18" charset="0"/>
              </a:rPr>
              <a:t>P</a:t>
            </a:r>
            <a:r>
              <a:rPr lang="zh-CN" altLang="en-US" sz="2900" b="1" dirty="0">
                <a:solidFill>
                  <a:prstClr val="black"/>
                </a:solidFill>
                <a:latin typeface="Times New Roman" panose="02020603050405020304" pitchFamily="18" charset="0"/>
              </a:rPr>
              <a:t>上的一个</a:t>
            </a:r>
            <a:r>
              <a:rPr lang="en-US" altLang="zh-CN" sz="2900" b="1" i="1" dirty="0">
                <a:solidFill>
                  <a:srgbClr val="CC0000"/>
                </a:solidFill>
                <a:latin typeface="Times New Roman" panose="02020603050405020304" pitchFamily="18" charset="0"/>
              </a:rPr>
              <a:t>n</a:t>
            </a:r>
            <a:r>
              <a:rPr lang="zh-CN" altLang="en-US" sz="2900" b="1" dirty="0">
                <a:solidFill>
                  <a:srgbClr val="CC0000"/>
                </a:solidFill>
                <a:latin typeface="Times New Roman" panose="02020603050405020304" pitchFamily="18" charset="0"/>
                <a:ea typeface="黑体" panose="02010609060101010101" pitchFamily="49" charset="-122"/>
              </a:rPr>
              <a:t>元二次型</a:t>
            </a:r>
            <a:r>
              <a:rPr lang="zh-CN" altLang="en-US" sz="2900" b="1" dirty="0">
                <a:solidFill>
                  <a:prstClr val="black"/>
                </a:solidFill>
              </a:rPr>
              <a:t>．</a:t>
            </a:r>
            <a:endParaRPr lang="zh-CN" altLang="en-US" sz="2900" b="1" dirty="0">
              <a:solidFill>
                <a:prstClr val="black"/>
              </a:solidFill>
            </a:endParaRPr>
          </a:p>
        </p:txBody>
      </p:sp>
      <p:sp>
        <p:nvSpPr>
          <p:cNvPr id="8197" name="Rectangle 5"/>
          <p:cNvSpPr>
            <a:spLocks noChangeArrowheads="1"/>
          </p:cNvSpPr>
          <p:nvPr/>
        </p:nvSpPr>
        <p:spPr bwMode="auto">
          <a:xfrm>
            <a:off x="10799945" y="3761659"/>
            <a:ext cx="575658" cy="433078"/>
          </a:xfrm>
          <a:prstGeom prst="rect">
            <a:avLst/>
          </a:prstGeom>
          <a:noFill/>
          <a:ln w="9525">
            <a:noFill/>
            <a:miter lim="800000"/>
          </a:ln>
          <a:effectLst/>
        </p:spPr>
        <p:txBody>
          <a:bodyPr lIns="108850" tIns="54425" rIns="108850" bIns="54425">
            <a:spAutoFit/>
          </a:bodyPr>
          <a:lstStyle/>
          <a:p>
            <a:r>
              <a:rPr lang="zh-CN" altLang="en-US" b="1" dirty="0">
                <a:solidFill>
                  <a:prstClr val="black"/>
                </a:solidFill>
              </a:rPr>
              <a:t>①</a:t>
            </a:r>
            <a:endParaRPr lang="zh-CN" altLang="en-US" b="1" dirty="0">
              <a:solidFill>
                <a:prstClr val="black"/>
              </a:solidFill>
            </a:endParaRPr>
          </a:p>
        </p:txBody>
      </p:sp>
      <p:graphicFrame>
        <p:nvGraphicFramePr>
          <p:cNvPr id="8198" name="Object 6"/>
          <p:cNvGraphicFramePr>
            <a:graphicFrameLocks noChangeAspect="1"/>
          </p:cNvGraphicFramePr>
          <p:nvPr/>
        </p:nvGraphicFramePr>
        <p:xfrm>
          <a:off x="719573" y="2537412"/>
          <a:ext cx="9667675" cy="482712"/>
        </p:xfrm>
        <a:graphic>
          <a:graphicData uri="http://schemas.openxmlformats.org/presentationml/2006/ole">
            <mc:AlternateContent xmlns:mc="http://schemas.openxmlformats.org/markup-compatibility/2006">
              <mc:Choice xmlns:v="urn:schemas-microsoft-com:vml" Requires="v">
                <p:oleObj spid="_x0000_s140289" name="" r:id="rId1" imgW="174040800" imgH="11582400" progId="Equation.DSMT4">
                  <p:embed/>
                </p:oleObj>
              </mc:Choice>
              <mc:Fallback>
                <p:oleObj name="" r:id="rId1" imgW="174040800" imgH="11582400" progId="Equation.DSMT4">
                  <p:embed/>
                  <p:pic>
                    <p:nvPicPr>
                      <p:cNvPr id="0" name="图片 140288"/>
                      <p:cNvPicPr>
                        <a:picLocks noChangeAspect="1"/>
                      </p:cNvPicPr>
                      <p:nvPr/>
                    </p:nvPicPr>
                    <p:blipFill>
                      <a:blip r:embed="rId2"/>
                      <a:stretch>
                        <a:fillRect/>
                      </a:stretch>
                    </p:blipFill>
                    <p:spPr>
                      <a:xfrm>
                        <a:off x="719573" y="2537412"/>
                        <a:ext cx="9667675" cy="482712"/>
                      </a:xfrm>
                      <a:prstGeom prst="rect">
                        <a:avLst/>
                      </a:prstGeom>
                      <a:noFill/>
                      <a:ln w="9525">
                        <a:noFill/>
                      </a:ln>
                    </p:spPr>
                  </p:pic>
                </p:oleObj>
              </mc:Fallback>
            </mc:AlternateContent>
          </a:graphicData>
        </a:graphic>
      </p:graphicFrame>
      <p:grpSp>
        <p:nvGrpSpPr>
          <p:cNvPr id="2" name="Group 7"/>
          <p:cNvGrpSpPr/>
          <p:nvPr/>
        </p:nvGrpSpPr>
        <p:grpSpPr bwMode="auto">
          <a:xfrm>
            <a:off x="719574" y="1773648"/>
            <a:ext cx="11136450" cy="531936"/>
            <a:chOff x="0" y="-45"/>
            <a:chExt cx="5262" cy="335"/>
          </a:xfrm>
        </p:grpSpPr>
        <p:sp>
          <p:nvSpPr>
            <p:cNvPr id="8200" name="Rectangle 8"/>
            <p:cNvSpPr>
              <a:spLocks noChangeArrowheads="1"/>
            </p:cNvSpPr>
            <p:nvPr/>
          </p:nvSpPr>
          <p:spPr bwMode="auto">
            <a:xfrm>
              <a:off x="0" y="0"/>
              <a:ext cx="5262" cy="290"/>
            </a:xfrm>
            <a:prstGeom prst="rect">
              <a:avLst/>
            </a:prstGeom>
            <a:noFill/>
            <a:ln w="9525">
              <a:noFill/>
              <a:miter lim="800000"/>
            </a:ln>
            <a:effectLst/>
          </p:spPr>
          <p:txBody>
            <a:bodyPr/>
            <a:lstStyle/>
            <a:p>
              <a:pPr marL="408305" indent="-408305">
                <a:lnSpc>
                  <a:spcPct val="80000"/>
                </a:lnSpc>
                <a:spcBef>
                  <a:spcPct val="20000"/>
                </a:spcBef>
                <a:buClr>
                  <a:srgbClr val="954F72"/>
                </a:buClr>
                <a:buSzPct val="90000"/>
              </a:pPr>
              <a:r>
                <a:rPr lang="zh-CN" altLang="en-US" sz="2900" b="1" i="1" dirty="0">
                  <a:solidFill>
                    <a:prstClr val="black"/>
                  </a:solidFill>
                  <a:latin typeface="Times New Roman" panose="02020603050405020304" pitchFamily="18" charset="0"/>
                </a:rPr>
                <a:t>n</a:t>
              </a:r>
              <a:r>
                <a:rPr lang="zh-CN" altLang="en-US" sz="2900" b="1" dirty="0">
                  <a:solidFill>
                    <a:prstClr val="black"/>
                  </a:solidFill>
                </a:rPr>
                <a:t>个</a:t>
              </a:r>
              <a:r>
                <a:rPr lang="zh-CN" altLang="en-US" sz="2900" b="1" dirty="0" smtClean="0">
                  <a:solidFill>
                    <a:prstClr val="black"/>
                  </a:solidFill>
                </a:rPr>
                <a:t>文字                              </a:t>
              </a:r>
              <a:r>
                <a:rPr lang="zh-CN" altLang="en-US" sz="2900" b="1" dirty="0">
                  <a:solidFill>
                    <a:prstClr val="black"/>
                  </a:solidFill>
                </a:rPr>
                <a:t>的二次齐次多项式</a:t>
              </a:r>
              <a:endParaRPr lang="zh-CN" altLang="en-US" sz="2900" b="1" dirty="0">
                <a:solidFill>
                  <a:prstClr val="black"/>
                </a:solidFill>
              </a:endParaRPr>
            </a:p>
          </p:txBody>
        </p:sp>
        <p:graphicFrame>
          <p:nvGraphicFramePr>
            <p:cNvPr id="8201" name="Object 9"/>
            <p:cNvGraphicFramePr>
              <a:graphicFrameLocks noChangeAspect="1"/>
            </p:cNvGraphicFramePr>
            <p:nvPr/>
          </p:nvGraphicFramePr>
          <p:xfrm>
            <a:off x="703" y="-45"/>
            <a:ext cx="1112" cy="272"/>
          </p:xfrm>
          <a:graphic>
            <a:graphicData uri="http://schemas.openxmlformats.org/presentationml/2006/ole">
              <mc:AlternateContent xmlns:mc="http://schemas.openxmlformats.org/markup-compatibility/2006">
                <mc:Choice xmlns:v="urn:schemas-microsoft-com:vml" Requires="v">
                  <p:oleObj spid="_x0000_s140290" name="" r:id="rId3" imgW="42367200" imgH="10363200" progId="Equation.DSMT4">
                    <p:embed/>
                  </p:oleObj>
                </mc:Choice>
                <mc:Fallback>
                  <p:oleObj name="" r:id="rId3" imgW="42367200" imgH="10363200" progId="Equation.DSMT4">
                    <p:embed/>
                    <p:pic>
                      <p:nvPicPr>
                        <p:cNvPr id="0" name="图片 140289"/>
                        <p:cNvPicPr>
                          <a:picLocks noChangeAspect="1"/>
                        </p:cNvPicPr>
                        <p:nvPr/>
                      </p:nvPicPr>
                      <p:blipFill>
                        <a:blip r:embed="rId4"/>
                        <a:stretch>
                          <a:fillRect/>
                        </a:stretch>
                      </p:blipFill>
                      <p:spPr>
                        <a:xfrm>
                          <a:off x="703" y="-45"/>
                          <a:ext cx="1112" cy="272"/>
                        </a:xfrm>
                        <a:prstGeom prst="rect">
                          <a:avLst/>
                        </a:prstGeom>
                        <a:noFill/>
                        <a:ln w="9525">
                          <a:noFill/>
                        </a:ln>
                      </p:spPr>
                    </p:pic>
                  </p:oleObj>
                </mc:Fallback>
              </mc:AlternateContent>
            </a:graphicData>
          </a:graphic>
        </p:graphicFrame>
      </p:grpSp>
      <p:graphicFrame>
        <p:nvGraphicFramePr>
          <p:cNvPr id="8202" name="Object 10"/>
          <p:cNvGraphicFramePr>
            <a:graphicFrameLocks noChangeAspect="1"/>
          </p:cNvGraphicFramePr>
          <p:nvPr/>
        </p:nvGraphicFramePr>
        <p:xfrm>
          <a:off x="4799062" y="1218890"/>
          <a:ext cx="4300507" cy="482712"/>
        </p:xfrm>
        <a:graphic>
          <a:graphicData uri="http://schemas.openxmlformats.org/presentationml/2006/ole">
            <mc:AlternateContent xmlns:mc="http://schemas.openxmlformats.org/markup-compatibility/2006">
              <mc:Choice xmlns:v="urn:schemas-microsoft-com:vml" Requires="v">
                <p:oleObj spid="_x0000_s140291" name="" r:id="rId5" imgW="77419200" imgH="11582400" progId="Equation.DSMT4">
                  <p:embed/>
                </p:oleObj>
              </mc:Choice>
              <mc:Fallback>
                <p:oleObj name="" r:id="rId5" imgW="77419200" imgH="11582400" progId="Equation.DSMT4">
                  <p:embed/>
                  <p:pic>
                    <p:nvPicPr>
                      <p:cNvPr id="0" name="图片 140290"/>
                      <p:cNvPicPr>
                        <a:picLocks noChangeAspect="1"/>
                      </p:cNvPicPr>
                      <p:nvPr/>
                    </p:nvPicPr>
                    <p:blipFill>
                      <a:blip r:embed="rId6"/>
                      <a:stretch>
                        <a:fillRect/>
                      </a:stretch>
                    </p:blipFill>
                    <p:spPr>
                      <a:xfrm>
                        <a:off x="4799062" y="1218890"/>
                        <a:ext cx="4300507" cy="482712"/>
                      </a:xfrm>
                      <a:prstGeom prst="rect">
                        <a:avLst/>
                      </a:prstGeom>
                      <a:noFill/>
                      <a:ln w="9525">
                        <a:noFill/>
                      </a:ln>
                    </p:spPr>
                  </p:pic>
                </p:oleObj>
              </mc:Fallback>
            </mc:AlternateContent>
          </a:graphicData>
        </a:graphic>
      </p:graphicFrame>
      <p:graphicFrame>
        <p:nvGraphicFramePr>
          <p:cNvPr id="8203" name="Object 11"/>
          <p:cNvGraphicFramePr>
            <a:graphicFrameLocks noChangeAspect="1"/>
          </p:cNvGraphicFramePr>
          <p:nvPr/>
        </p:nvGraphicFramePr>
        <p:xfrm>
          <a:off x="5424311" y="3258304"/>
          <a:ext cx="3767176" cy="482712"/>
        </p:xfrm>
        <a:graphic>
          <a:graphicData uri="http://schemas.openxmlformats.org/presentationml/2006/ole">
            <mc:AlternateContent xmlns:mc="http://schemas.openxmlformats.org/markup-compatibility/2006">
              <mc:Choice xmlns:v="urn:schemas-microsoft-com:vml" Requires="v">
                <p:oleObj spid="_x0000_s140292" name="" r:id="rId7" imgW="79248000" imgH="11582400" progId="Equation.DSMT4">
                  <p:embed/>
                </p:oleObj>
              </mc:Choice>
              <mc:Fallback>
                <p:oleObj name="" r:id="rId7" imgW="79248000" imgH="11582400" progId="Equation.DSMT4">
                  <p:embed/>
                  <p:pic>
                    <p:nvPicPr>
                      <p:cNvPr id="0" name="图片 140291"/>
                      <p:cNvPicPr>
                        <a:picLocks noChangeAspect="1"/>
                      </p:cNvPicPr>
                      <p:nvPr/>
                    </p:nvPicPr>
                    <p:blipFill>
                      <a:blip r:embed="rId8"/>
                      <a:stretch>
                        <a:fillRect/>
                      </a:stretch>
                    </p:blipFill>
                    <p:spPr>
                      <a:xfrm>
                        <a:off x="5424311" y="3258304"/>
                        <a:ext cx="3767176" cy="482712"/>
                      </a:xfrm>
                      <a:prstGeom prst="rect">
                        <a:avLst/>
                      </a:prstGeom>
                      <a:noFill/>
                      <a:ln w="9525">
                        <a:noFill/>
                      </a:ln>
                    </p:spPr>
                  </p:pic>
                </p:oleObj>
              </mc:Fallback>
            </mc:AlternateContent>
          </a:graphicData>
        </a:graphic>
      </p:graphicFrame>
      <p:graphicFrame>
        <p:nvGraphicFramePr>
          <p:cNvPr id="8204" name="Object 12"/>
          <p:cNvGraphicFramePr>
            <a:graphicFrameLocks noChangeAspect="1"/>
          </p:cNvGraphicFramePr>
          <p:nvPr/>
        </p:nvGraphicFramePr>
        <p:xfrm>
          <a:off x="5519548" y="3977609"/>
          <a:ext cx="4605267" cy="482712"/>
        </p:xfrm>
        <a:graphic>
          <a:graphicData uri="http://schemas.openxmlformats.org/presentationml/2006/ole">
            <mc:AlternateContent xmlns:mc="http://schemas.openxmlformats.org/markup-compatibility/2006">
              <mc:Choice xmlns:v="urn:schemas-microsoft-com:vml" Requires="v">
                <p:oleObj spid="_x0000_s140293" name="" r:id="rId9" imgW="82905600" imgH="11582400" progId="Equation.DSMT4">
                  <p:embed/>
                </p:oleObj>
              </mc:Choice>
              <mc:Fallback>
                <p:oleObj name="" r:id="rId9" imgW="82905600" imgH="11582400" progId="Equation.DSMT4">
                  <p:embed/>
                  <p:pic>
                    <p:nvPicPr>
                      <p:cNvPr id="0" name="图片 140292"/>
                      <p:cNvPicPr>
                        <a:picLocks noChangeAspect="1"/>
                      </p:cNvPicPr>
                      <p:nvPr/>
                    </p:nvPicPr>
                    <p:blipFill>
                      <a:blip r:embed="rId10"/>
                      <a:stretch>
                        <a:fillRect/>
                      </a:stretch>
                    </p:blipFill>
                    <p:spPr>
                      <a:xfrm>
                        <a:off x="5519548" y="3977609"/>
                        <a:ext cx="4605267" cy="482712"/>
                      </a:xfrm>
                      <a:prstGeom prst="rect">
                        <a:avLst/>
                      </a:prstGeom>
                      <a:noFill/>
                      <a:ln w="9525">
                        <a:noFill/>
                      </a:ln>
                    </p:spPr>
                  </p:pic>
                </p:oleObj>
              </mc:Fallback>
            </mc:AlternateContent>
          </a:graphicData>
        </a:graphic>
      </p:graphicFrame>
      <p:graphicFrame>
        <p:nvGraphicFramePr>
          <p:cNvPr id="8205" name="Object 13"/>
          <p:cNvGraphicFramePr>
            <a:graphicFrameLocks noChangeAspect="1"/>
          </p:cNvGraphicFramePr>
          <p:nvPr/>
        </p:nvGraphicFramePr>
        <p:xfrm>
          <a:off x="7248640" y="4627046"/>
          <a:ext cx="2783054" cy="312810"/>
        </p:xfrm>
        <a:graphic>
          <a:graphicData uri="http://schemas.openxmlformats.org/presentationml/2006/ole">
            <mc:AlternateContent xmlns:mc="http://schemas.openxmlformats.org/markup-compatibility/2006">
              <mc:Choice xmlns:v="urn:schemas-microsoft-com:vml" Requires="v">
                <p:oleObj spid="_x0000_s140294" name="" r:id="rId11" imgW="38709600" imgH="5791200" progId="Equation.DSMT4">
                  <p:embed/>
                </p:oleObj>
              </mc:Choice>
              <mc:Fallback>
                <p:oleObj name="" r:id="rId11" imgW="38709600" imgH="5791200" progId="Equation.DSMT4">
                  <p:embed/>
                  <p:pic>
                    <p:nvPicPr>
                      <p:cNvPr id="0" name="图片 140293"/>
                      <p:cNvPicPr>
                        <a:picLocks noChangeAspect="1"/>
                      </p:cNvPicPr>
                      <p:nvPr/>
                    </p:nvPicPr>
                    <p:blipFill>
                      <a:blip r:embed="rId12"/>
                      <a:stretch>
                        <a:fillRect/>
                      </a:stretch>
                    </p:blipFill>
                    <p:spPr>
                      <a:xfrm>
                        <a:off x="7248640" y="4627046"/>
                        <a:ext cx="2783054" cy="312810"/>
                      </a:xfrm>
                      <a:prstGeom prst="rect">
                        <a:avLst/>
                      </a:prstGeom>
                      <a:noFill/>
                      <a:ln w="9525">
                        <a:noFill/>
                      </a:ln>
                    </p:spPr>
                  </p:pic>
                </p:oleObj>
              </mc:Fallback>
            </mc:AlternateContent>
          </a:graphicData>
        </a:graphic>
      </p:graphicFrame>
      <p:graphicFrame>
        <p:nvGraphicFramePr>
          <p:cNvPr id="8206" name="Object 14"/>
          <p:cNvGraphicFramePr>
            <a:graphicFrameLocks noChangeAspect="1"/>
          </p:cNvGraphicFramePr>
          <p:nvPr/>
        </p:nvGraphicFramePr>
        <p:xfrm>
          <a:off x="8687786" y="5130401"/>
          <a:ext cx="1456077" cy="482712"/>
        </p:xfrm>
        <a:graphic>
          <a:graphicData uri="http://schemas.openxmlformats.org/presentationml/2006/ole">
            <mc:AlternateContent xmlns:mc="http://schemas.openxmlformats.org/markup-compatibility/2006">
              <mc:Choice xmlns:v="urn:schemas-microsoft-com:vml" Requires="v">
                <p:oleObj spid="_x0000_s140295" name="" r:id="rId13" imgW="26212800" imgH="11582400" progId="Equation.DSMT4">
                  <p:embed/>
                </p:oleObj>
              </mc:Choice>
              <mc:Fallback>
                <p:oleObj name="" r:id="rId13" imgW="26212800" imgH="11582400" progId="Equation.DSMT4">
                  <p:embed/>
                  <p:pic>
                    <p:nvPicPr>
                      <p:cNvPr id="0" name="图片 140294"/>
                      <p:cNvPicPr>
                        <a:picLocks noChangeAspect="1"/>
                      </p:cNvPicPr>
                      <p:nvPr/>
                    </p:nvPicPr>
                    <p:blipFill>
                      <a:blip r:embed="rId14"/>
                      <a:stretch>
                        <a:fillRect/>
                      </a:stretch>
                    </p:blipFill>
                    <p:spPr>
                      <a:xfrm>
                        <a:off x="8687786" y="5130401"/>
                        <a:ext cx="1456077" cy="482712"/>
                      </a:xfrm>
                      <a:prstGeom prst="rect">
                        <a:avLst/>
                      </a:prstGeom>
                      <a:noFill/>
                      <a:ln w="9525">
                        <a:noFill/>
                      </a:ln>
                    </p:spPr>
                  </p:pic>
                </p:oleObj>
              </mc:Fallback>
            </mc:AlternateContent>
          </a:graphicData>
        </a:graphic>
      </p:graphicFrame>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ssolv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5">
                                            <p:txEl>
                                              <p:pRg st="0" end="0"/>
                                            </p:txEl>
                                          </p:spTgt>
                                        </p:tgtEl>
                                        <p:attrNameLst>
                                          <p:attrName>style.visibility</p:attrName>
                                        </p:attrNameLst>
                                      </p:cBhvr>
                                      <p:to>
                                        <p:strVal val="visible"/>
                                      </p:to>
                                    </p:set>
                                    <p:animEffect transition="in" filter="wipe(left)">
                                      <p:cBhvr>
                                        <p:cTn id="12" dur="1000"/>
                                        <p:tgtEl>
                                          <p:spTgt spid="8195">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8202"/>
                                        </p:tgtEl>
                                        <p:attrNameLst>
                                          <p:attrName>style.visibility</p:attrName>
                                        </p:attrNameLst>
                                      </p:cBhvr>
                                      <p:to>
                                        <p:strVal val="visible"/>
                                      </p:to>
                                    </p:set>
                                    <p:animEffect transition="in" filter="wipe(left)">
                                      <p:cBhvr>
                                        <p:cTn id="16" dur="1000"/>
                                        <p:tgtEl>
                                          <p:spTgt spid="820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198"/>
                                        </p:tgtEl>
                                        <p:attrNameLst>
                                          <p:attrName>style.visibility</p:attrName>
                                        </p:attrNameLst>
                                      </p:cBhvr>
                                      <p:to>
                                        <p:strVal val="visible"/>
                                      </p:to>
                                    </p:set>
                                    <p:animEffect transition="in" filter="wipe(left)">
                                      <p:cBhvr>
                                        <p:cTn id="26" dur="1000"/>
                                        <p:tgtEl>
                                          <p:spTgt spid="8198"/>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8203"/>
                                        </p:tgtEl>
                                        <p:attrNameLst>
                                          <p:attrName>style.visibility</p:attrName>
                                        </p:attrNameLst>
                                      </p:cBhvr>
                                      <p:to>
                                        <p:strVal val="visible"/>
                                      </p:to>
                                    </p:set>
                                    <p:animEffect transition="in" filter="wipe(left)">
                                      <p:cBhvr>
                                        <p:cTn id="30" dur="1000"/>
                                        <p:tgtEl>
                                          <p:spTgt spid="8203"/>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8204"/>
                                        </p:tgtEl>
                                        <p:attrNameLst>
                                          <p:attrName>style.visibility</p:attrName>
                                        </p:attrNameLst>
                                      </p:cBhvr>
                                      <p:to>
                                        <p:strVal val="visible"/>
                                      </p:to>
                                    </p:set>
                                    <p:animEffect transition="in" filter="wipe(left)">
                                      <p:cBhvr>
                                        <p:cTn id="34" dur="1000"/>
                                        <p:tgtEl>
                                          <p:spTgt spid="8204"/>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8205"/>
                                        </p:tgtEl>
                                        <p:attrNameLst>
                                          <p:attrName>style.visibility</p:attrName>
                                        </p:attrNameLst>
                                      </p:cBhvr>
                                      <p:to>
                                        <p:strVal val="visible"/>
                                      </p:to>
                                    </p:set>
                                    <p:animEffect transition="in" filter="wipe(left)">
                                      <p:cBhvr>
                                        <p:cTn id="38" dur="500"/>
                                        <p:tgtEl>
                                          <p:spTgt spid="8205"/>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8206"/>
                                        </p:tgtEl>
                                        <p:attrNameLst>
                                          <p:attrName>style.visibility</p:attrName>
                                        </p:attrNameLst>
                                      </p:cBhvr>
                                      <p:to>
                                        <p:strVal val="visible"/>
                                      </p:to>
                                    </p:set>
                                    <p:animEffect transition="in" filter="wipe(left)">
                                      <p:cBhvr>
                                        <p:cTn id="42" dur="500"/>
                                        <p:tgtEl>
                                          <p:spTgt spid="8206"/>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8197"/>
                                        </p:tgtEl>
                                        <p:attrNameLst>
                                          <p:attrName>style.visibility</p:attrName>
                                        </p:attrNameLst>
                                      </p:cBhvr>
                                      <p:to>
                                        <p:strVal val="visible"/>
                                      </p:to>
                                    </p:set>
                                    <p:animEffect transition="in" filter="wipe(left)">
                                      <p:cBhvr>
                                        <p:cTn id="46" dur="500"/>
                                        <p:tgtEl>
                                          <p:spTgt spid="819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8196"/>
                                        </p:tgtEl>
                                        <p:attrNameLst>
                                          <p:attrName>style.visibility</p:attrName>
                                        </p:attrNameLst>
                                      </p:cBhvr>
                                      <p:to>
                                        <p:strVal val="visible"/>
                                      </p:to>
                                    </p:set>
                                    <p:animEffect transition="in" filter="wipe(left)">
                                      <p:cBhvr>
                                        <p:cTn id="51" dur="1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p:bldP spid="8195" grpId="0" autoUpdateAnimBg="0" build="p"/>
      <p:bldP spid="8196" grpId="0" autoUpdateAnimBg="0"/>
      <p:bldP spid="8197"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body" sz="half" idx="1"/>
          </p:nvPr>
        </p:nvSpPr>
        <p:spPr>
          <a:xfrm>
            <a:off x="1007402" y="1268707"/>
            <a:ext cx="10270847" cy="576395"/>
          </a:xfrm>
        </p:spPr>
        <p:txBody>
          <a:bodyPr/>
          <a:lstStyle/>
          <a:p>
            <a:pPr>
              <a:buFont typeface="Wingdings" panose="05000000000000000000" pitchFamily="2" charset="2"/>
              <a:buNone/>
            </a:pPr>
            <a:r>
              <a:rPr lang="en-US" altLang="zh-CN" sz="2900" b="1" dirty="0">
                <a:solidFill>
                  <a:schemeClr val="accent2"/>
                </a:solidFill>
                <a:latin typeface="Times New Roman" panose="02020603050405020304" pitchFamily="18" charset="0"/>
              </a:rPr>
              <a:t>1</a:t>
            </a:r>
            <a:r>
              <a:rPr lang="zh-CN" altLang="en-US" sz="2900" b="1" dirty="0">
                <a:solidFill>
                  <a:schemeClr val="accent2"/>
                </a:solidFill>
                <a:latin typeface="Times New Roman" panose="02020603050405020304" pitchFamily="18" charset="0"/>
              </a:rPr>
              <a:t>）</a:t>
            </a:r>
            <a:r>
              <a:rPr lang="zh-CN" altLang="en-US" sz="2900" b="1" dirty="0"/>
              <a:t> 约定①中</a:t>
            </a:r>
            <a:r>
              <a:rPr lang="en-US" altLang="zh-CN" sz="2900" b="1" i="1" dirty="0" err="1">
                <a:latin typeface="Times New Roman" panose="02020603050405020304" pitchFamily="18" charset="0"/>
              </a:rPr>
              <a:t>a</a:t>
            </a:r>
            <a:r>
              <a:rPr lang="en-US" altLang="zh-CN" sz="2900" b="1" i="1" baseline="-25000" dirty="0" err="1">
                <a:latin typeface="Times New Roman" panose="02020603050405020304" pitchFamily="18" charset="0"/>
              </a:rPr>
              <a:t>ij</a:t>
            </a:r>
            <a:r>
              <a:rPr lang="en-US" altLang="zh-CN" sz="2900" b="1" dirty="0">
                <a:latin typeface="宋体" panose="02010600030101010101" pitchFamily="2" charset="-122"/>
              </a:rPr>
              <a:t>=</a:t>
            </a:r>
            <a:r>
              <a:rPr lang="en-US" altLang="zh-CN" sz="2900" b="1" i="1" dirty="0" err="1">
                <a:latin typeface="Times New Roman" panose="02020603050405020304" pitchFamily="18" charset="0"/>
              </a:rPr>
              <a:t>a</a:t>
            </a:r>
            <a:r>
              <a:rPr lang="en-US" altLang="zh-CN" sz="2900" b="1" i="1" baseline="-25000" dirty="0" err="1">
                <a:latin typeface="Times New Roman" panose="02020603050405020304" pitchFamily="18" charset="0"/>
              </a:rPr>
              <a:t>ji</a:t>
            </a:r>
            <a:r>
              <a:rPr lang="zh-CN" altLang="en-US" sz="2900" b="1" i="1" dirty="0">
                <a:latin typeface="Times New Roman" panose="02020603050405020304" pitchFamily="18" charset="0"/>
              </a:rPr>
              <a:t>，</a:t>
            </a:r>
            <a:r>
              <a:rPr lang="en-US" altLang="zh-CN" sz="2900" b="1" i="1" dirty="0" err="1">
                <a:latin typeface="Times New Roman" panose="02020603050405020304" pitchFamily="18" charset="0"/>
              </a:rPr>
              <a:t>i</a:t>
            </a:r>
            <a:r>
              <a:rPr lang="en-US" altLang="zh-CN" sz="2900" b="1" i="1" dirty="0">
                <a:latin typeface="Times New Roman" panose="02020603050405020304" pitchFamily="18" charset="0"/>
              </a:rPr>
              <a:t>&lt;j </a:t>
            </a:r>
            <a:r>
              <a:rPr lang="zh-CN" altLang="en-US" sz="2900" b="1" dirty="0">
                <a:latin typeface="Times New Roman" panose="02020603050405020304" pitchFamily="18" charset="0"/>
              </a:rPr>
              <a:t>，由 </a:t>
            </a:r>
            <a:r>
              <a:rPr lang="en-US" altLang="zh-CN" sz="2900" b="1" i="1" dirty="0" err="1">
                <a:latin typeface="Times New Roman" panose="02020603050405020304" pitchFamily="18" charset="0"/>
              </a:rPr>
              <a:t>x</a:t>
            </a:r>
            <a:r>
              <a:rPr lang="en-US" altLang="zh-CN" sz="2900" b="1" i="1" baseline="-25000" dirty="0" err="1">
                <a:latin typeface="Times New Roman" panose="02020603050405020304" pitchFamily="18" charset="0"/>
              </a:rPr>
              <a:t>i</a:t>
            </a:r>
            <a:r>
              <a:rPr lang="en-US" altLang="zh-CN" sz="2900" b="1" i="1" dirty="0" err="1">
                <a:latin typeface="Times New Roman" panose="02020603050405020304" pitchFamily="18" charset="0"/>
              </a:rPr>
              <a:t>x</a:t>
            </a:r>
            <a:r>
              <a:rPr lang="en-US" altLang="zh-CN" sz="2900" b="1" i="1" baseline="-25000" dirty="0" err="1">
                <a:latin typeface="Times New Roman" panose="02020603050405020304" pitchFamily="18" charset="0"/>
              </a:rPr>
              <a:t>j</a:t>
            </a:r>
            <a:r>
              <a:rPr lang="zh-CN" altLang="en-US" sz="2900" b="1" dirty="0">
                <a:latin typeface="Times New Roman" panose="02020603050405020304" pitchFamily="18" charset="0"/>
              </a:rPr>
              <a:t>＝</a:t>
            </a:r>
            <a:r>
              <a:rPr lang="en-US" altLang="zh-CN" sz="2900" b="1" i="1" dirty="0" err="1">
                <a:latin typeface="Times New Roman" panose="02020603050405020304" pitchFamily="18" charset="0"/>
              </a:rPr>
              <a:t>x</a:t>
            </a:r>
            <a:r>
              <a:rPr lang="en-US" altLang="zh-CN" sz="2900" b="1" i="1" baseline="-25000" dirty="0" err="1">
                <a:latin typeface="Times New Roman" panose="02020603050405020304" pitchFamily="18" charset="0"/>
              </a:rPr>
              <a:t>j</a:t>
            </a:r>
            <a:r>
              <a:rPr lang="en-US" altLang="zh-CN" sz="2900" b="1" i="1" dirty="0" err="1">
                <a:latin typeface="Times New Roman" panose="02020603050405020304" pitchFamily="18" charset="0"/>
              </a:rPr>
              <a:t>x</a:t>
            </a:r>
            <a:r>
              <a:rPr lang="en-US" altLang="zh-CN" sz="2900" b="1" i="1" baseline="-25000" dirty="0" err="1">
                <a:latin typeface="Times New Roman" panose="02020603050405020304" pitchFamily="18" charset="0"/>
              </a:rPr>
              <a:t>i</a:t>
            </a:r>
            <a:r>
              <a:rPr lang="zh-CN" altLang="en-US" sz="2900" b="1" baseline="-25000" dirty="0">
                <a:latin typeface="Times New Roman" panose="02020603050405020304" pitchFamily="18" charset="0"/>
              </a:rPr>
              <a:t>，</a:t>
            </a:r>
            <a:r>
              <a:rPr lang="zh-CN" altLang="en-US" sz="2900" b="1" dirty="0">
                <a:latin typeface="Times New Roman" panose="02020603050405020304" pitchFamily="18" charset="0"/>
              </a:rPr>
              <a:t>有</a:t>
            </a:r>
            <a:endParaRPr lang="zh-CN" altLang="en-US" sz="2100" dirty="0">
              <a:latin typeface="宋体" panose="02010600030101010101" pitchFamily="2" charset="-122"/>
              <a:cs typeface="Times New Roman" panose="02020603050405020304" pitchFamily="18" charset="0"/>
            </a:endParaRPr>
          </a:p>
        </p:txBody>
      </p:sp>
      <p:sp>
        <p:nvSpPr>
          <p:cNvPr id="10243" name="Text Box 3"/>
          <p:cNvSpPr txBox="1">
            <a:spLocks noChangeArrowheads="1"/>
          </p:cNvSpPr>
          <p:nvPr/>
        </p:nvSpPr>
        <p:spPr bwMode="auto">
          <a:xfrm>
            <a:off x="9743865" y="5014486"/>
            <a:ext cx="914281" cy="433078"/>
          </a:xfrm>
          <a:prstGeom prst="rect">
            <a:avLst/>
          </a:prstGeom>
          <a:noFill/>
          <a:ln w="9525">
            <a:noFill/>
            <a:miter lim="800000"/>
          </a:ln>
          <a:effectLst/>
        </p:spPr>
        <p:txBody>
          <a:bodyPr lIns="108850" tIns="54425" rIns="108850" bIns="54425">
            <a:spAutoFit/>
          </a:bodyPr>
          <a:lstStyle/>
          <a:p>
            <a:pPr>
              <a:spcBef>
                <a:spcPct val="50000"/>
              </a:spcBef>
            </a:pPr>
            <a:r>
              <a:rPr lang="zh-CN" altLang="en-US" b="1">
                <a:solidFill>
                  <a:prstClr val="black"/>
                </a:solidFill>
              </a:rPr>
              <a:t>②</a:t>
            </a:r>
            <a:endParaRPr lang="zh-CN" altLang="en-US" b="1">
              <a:solidFill>
                <a:prstClr val="black"/>
              </a:solidFill>
            </a:endParaRPr>
          </a:p>
        </p:txBody>
      </p:sp>
      <p:sp>
        <p:nvSpPr>
          <p:cNvPr id="10244" name="Text Box 4"/>
          <p:cNvSpPr txBox="1">
            <a:spLocks noChangeArrowheads="1"/>
          </p:cNvSpPr>
          <p:nvPr/>
        </p:nvSpPr>
        <p:spPr bwMode="auto">
          <a:xfrm>
            <a:off x="1828562" y="5243139"/>
            <a:ext cx="2234909" cy="556189"/>
          </a:xfrm>
          <a:prstGeom prst="rect">
            <a:avLst/>
          </a:prstGeom>
          <a:noFill/>
          <a:ln w="9525">
            <a:noFill/>
            <a:miter lim="800000"/>
          </a:ln>
          <a:effectLst/>
        </p:spPr>
        <p:txBody>
          <a:bodyPr lIns="108850" tIns="54425" rIns="108850" bIns="54425">
            <a:spAutoFit/>
          </a:bodyPr>
          <a:lstStyle/>
          <a:p>
            <a:pPr>
              <a:spcBef>
                <a:spcPct val="50000"/>
              </a:spcBef>
            </a:pPr>
            <a:endParaRPr lang="zh-CN" altLang="en-US" sz="2900" dirty="0">
              <a:solidFill>
                <a:prstClr val="black"/>
              </a:solidFill>
              <a:latin typeface="Times New Roman" panose="02020603050405020304" pitchFamily="18" charset="0"/>
            </a:endParaRPr>
          </a:p>
        </p:txBody>
      </p:sp>
      <p:sp>
        <p:nvSpPr>
          <p:cNvPr id="10245" name="Rectangle 5"/>
          <p:cNvSpPr>
            <a:spLocks noChangeArrowheads="1"/>
          </p:cNvSpPr>
          <p:nvPr/>
        </p:nvSpPr>
        <p:spPr bwMode="auto">
          <a:xfrm>
            <a:off x="1295232" y="396967"/>
            <a:ext cx="6143884" cy="694688"/>
          </a:xfrm>
          <a:prstGeom prst="rect">
            <a:avLst/>
          </a:prstGeom>
          <a:noFill/>
          <a:ln w="9525">
            <a:noFill/>
            <a:miter lim="800000"/>
          </a:ln>
          <a:effectLst/>
        </p:spPr>
        <p:txBody>
          <a:bodyPr lIns="108850" tIns="54425" rIns="108850" bIns="54425">
            <a:spAutoFit/>
          </a:bodyPr>
          <a:lstStyle/>
          <a:p>
            <a:r>
              <a:rPr lang="en-US" altLang="zh-CN" sz="3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lang="zh-CN" altLang="en-US" sz="3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、二次型的矩阵表示</a:t>
            </a:r>
            <a:endParaRPr lang="zh-CN" altLang="en-US" sz="3800" b="1" dirty="0">
              <a:solidFill>
                <a:prstClr val="black"/>
              </a:solidFill>
              <a:effectLst>
                <a:outerShdw blurRad="38100" dist="38100" dir="2700000" algn="tl">
                  <a:srgbClr val="FFFFFF"/>
                </a:outerShdw>
              </a:effectLst>
              <a:latin typeface="黑体" panose="02010609060101010101" pitchFamily="49" charset="-122"/>
              <a:ea typeface="黑体" panose="02010609060101010101" pitchFamily="49" charset="-122"/>
            </a:endParaRPr>
          </a:p>
        </p:txBody>
      </p:sp>
      <p:graphicFrame>
        <p:nvGraphicFramePr>
          <p:cNvPr id="10246" name="Object 6"/>
          <p:cNvGraphicFramePr>
            <a:graphicFrameLocks noChangeAspect="1"/>
          </p:cNvGraphicFramePr>
          <p:nvPr/>
        </p:nvGraphicFramePr>
        <p:xfrm>
          <a:off x="1199994" y="1918144"/>
          <a:ext cx="9176672" cy="482712"/>
        </p:xfrm>
        <a:graphic>
          <a:graphicData uri="http://schemas.openxmlformats.org/presentationml/2006/ole">
            <mc:AlternateContent xmlns:mc="http://schemas.openxmlformats.org/markup-compatibility/2006">
              <mc:Choice xmlns:v="urn:schemas-microsoft-com:vml" Requires="v">
                <p:oleObj spid="_x0000_s141313" name="" r:id="rId1" imgW="165201600" imgH="11582400" progId="Equation.DSMT4">
                  <p:embed/>
                </p:oleObj>
              </mc:Choice>
              <mc:Fallback>
                <p:oleObj name="" r:id="rId1" imgW="165201600" imgH="11582400" progId="Equation.DSMT4">
                  <p:embed/>
                  <p:pic>
                    <p:nvPicPr>
                      <p:cNvPr id="0" name="图片 141312"/>
                      <p:cNvPicPr>
                        <a:picLocks noChangeAspect="1"/>
                      </p:cNvPicPr>
                      <p:nvPr/>
                    </p:nvPicPr>
                    <p:blipFill>
                      <a:blip r:embed="rId2"/>
                      <a:stretch>
                        <a:fillRect/>
                      </a:stretch>
                    </p:blipFill>
                    <p:spPr>
                      <a:xfrm>
                        <a:off x="1199994" y="1918144"/>
                        <a:ext cx="9176672" cy="482712"/>
                      </a:xfrm>
                      <a:prstGeom prst="rect">
                        <a:avLst/>
                      </a:prstGeom>
                      <a:noFill/>
                      <a:ln w="9525">
                        <a:noFill/>
                      </a:ln>
                    </p:spPr>
                  </p:pic>
                </p:oleObj>
              </mc:Fallback>
            </mc:AlternateContent>
          </a:graphicData>
        </a:graphic>
      </p:graphicFrame>
      <p:graphicFrame>
        <p:nvGraphicFramePr>
          <p:cNvPr id="10247" name="Object 7"/>
          <p:cNvGraphicFramePr>
            <a:graphicFrameLocks noChangeAspect="1"/>
          </p:cNvGraphicFramePr>
          <p:nvPr/>
        </p:nvGraphicFramePr>
        <p:xfrm>
          <a:off x="4461352" y="2639036"/>
          <a:ext cx="6095207" cy="482712"/>
        </p:xfrm>
        <a:graphic>
          <a:graphicData uri="http://schemas.openxmlformats.org/presentationml/2006/ole">
            <mc:AlternateContent xmlns:mc="http://schemas.openxmlformats.org/markup-compatibility/2006">
              <mc:Choice xmlns:v="urn:schemas-microsoft-com:vml" Requires="v">
                <p:oleObj spid="_x0000_s141314" name="" r:id="rId3" imgW="109728000" imgH="11582400" progId="Equation.DSMT4">
                  <p:embed/>
                </p:oleObj>
              </mc:Choice>
              <mc:Fallback>
                <p:oleObj name="" r:id="rId3" imgW="109728000" imgH="11582400" progId="Equation.DSMT4">
                  <p:embed/>
                  <p:pic>
                    <p:nvPicPr>
                      <p:cNvPr id="0" name="图片 141313"/>
                      <p:cNvPicPr>
                        <a:picLocks noChangeAspect="1"/>
                      </p:cNvPicPr>
                      <p:nvPr/>
                    </p:nvPicPr>
                    <p:blipFill>
                      <a:blip r:embed="rId4"/>
                      <a:stretch>
                        <a:fillRect/>
                      </a:stretch>
                    </p:blipFill>
                    <p:spPr>
                      <a:xfrm>
                        <a:off x="4461352" y="2639036"/>
                        <a:ext cx="6095207" cy="482712"/>
                      </a:xfrm>
                      <a:prstGeom prst="rect">
                        <a:avLst/>
                      </a:prstGeom>
                      <a:noFill/>
                      <a:ln w="9525">
                        <a:noFill/>
                      </a:ln>
                    </p:spPr>
                  </p:pic>
                </p:oleObj>
              </mc:Fallback>
            </mc:AlternateContent>
          </a:graphicData>
        </a:graphic>
      </p:graphicFrame>
      <p:graphicFrame>
        <p:nvGraphicFramePr>
          <p:cNvPr id="10248" name="Object 8"/>
          <p:cNvGraphicFramePr>
            <a:graphicFrameLocks noChangeAspect="1"/>
          </p:cNvGraphicFramePr>
          <p:nvPr/>
        </p:nvGraphicFramePr>
        <p:xfrm>
          <a:off x="4461353" y="3502836"/>
          <a:ext cx="1235972" cy="241356"/>
        </p:xfrm>
        <a:graphic>
          <a:graphicData uri="http://schemas.openxmlformats.org/presentationml/2006/ole">
            <mc:AlternateContent xmlns:mc="http://schemas.openxmlformats.org/markup-compatibility/2006">
              <mc:Choice xmlns:v="urn:schemas-microsoft-com:vml" Requires="v">
                <p:oleObj spid="_x0000_s141315" name="" r:id="rId5" imgW="22250400" imgH="5791200" progId="Equation.DSMT4">
                  <p:embed/>
                </p:oleObj>
              </mc:Choice>
              <mc:Fallback>
                <p:oleObj name="" r:id="rId5" imgW="22250400" imgH="5791200" progId="Equation.DSMT4">
                  <p:embed/>
                  <p:pic>
                    <p:nvPicPr>
                      <p:cNvPr id="0" name="图片 141314"/>
                      <p:cNvPicPr>
                        <a:picLocks noChangeAspect="1"/>
                      </p:cNvPicPr>
                      <p:nvPr/>
                    </p:nvPicPr>
                    <p:blipFill>
                      <a:blip r:embed="rId6"/>
                      <a:stretch>
                        <a:fillRect/>
                      </a:stretch>
                    </p:blipFill>
                    <p:spPr>
                      <a:xfrm>
                        <a:off x="4461353" y="3502836"/>
                        <a:ext cx="1235972" cy="241356"/>
                      </a:xfrm>
                      <a:prstGeom prst="rect">
                        <a:avLst/>
                      </a:prstGeom>
                      <a:noFill/>
                      <a:ln w="9525">
                        <a:noFill/>
                      </a:ln>
                    </p:spPr>
                  </p:pic>
                </p:oleObj>
              </mc:Fallback>
            </mc:AlternateContent>
          </a:graphicData>
        </a:graphic>
      </p:graphicFrame>
      <p:graphicFrame>
        <p:nvGraphicFramePr>
          <p:cNvPr id="10249" name="Object 9"/>
          <p:cNvGraphicFramePr>
            <a:graphicFrameLocks noChangeAspect="1"/>
          </p:cNvGraphicFramePr>
          <p:nvPr/>
        </p:nvGraphicFramePr>
        <p:xfrm>
          <a:off x="4461353" y="4006190"/>
          <a:ext cx="6162931" cy="482712"/>
        </p:xfrm>
        <a:graphic>
          <a:graphicData uri="http://schemas.openxmlformats.org/presentationml/2006/ole">
            <mc:AlternateContent xmlns:mc="http://schemas.openxmlformats.org/markup-compatibility/2006">
              <mc:Choice xmlns:v="urn:schemas-microsoft-com:vml" Requires="v">
                <p:oleObj spid="_x0000_s141316" name="" r:id="rId7" imgW="110947200" imgH="11582400" progId="Equation.DSMT4">
                  <p:embed/>
                </p:oleObj>
              </mc:Choice>
              <mc:Fallback>
                <p:oleObj name="" r:id="rId7" imgW="110947200" imgH="11582400" progId="Equation.DSMT4">
                  <p:embed/>
                  <p:pic>
                    <p:nvPicPr>
                      <p:cNvPr id="0" name="图片 141315"/>
                      <p:cNvPicPr>
                        <a:picLocks noChangeAspect="1"/>
                      </p:cNvPicPr>
                      <p:nvPr/>
                    </p:nvPicPr>
                    <p:blipFill>
                      <a:blip r:embed="rId8"/>
                      <a:stretch>
                        <a:fillRect/>
                      </a:stretch>
                    </p:blipFill>
                    <p:spPr>
                      <a:xfrm>
                        <a:off x="4461353" y="4006190"/>
                        <a:ext cx="6162931" cy="482712"/>
                      </a:xfrm>
                      <a:prstGeom prst="rect">
                        <a:avLst/>
                      </a:prstGeom>
                      <a:noFill/>
                      <a:ln w="9525">
                        <a:noFill/>
                      </a:ln>
                    </p:spPr>
                  </p:pic>
                </p:oleObj>
              </mc:Fallback>
            </mc:AlternateContent>
          </a:graphicData>
        </a:graphic>
      </p:graphicFrame>
      <p:graphicFrame>
        <p:nvGraphicFramePr>
          <p:cNvPr id="10250" name="Object 10"/>
          <p:cNvGraphicFramePr>
            <a:graphicFrameLocks noChangeAspect="1"/>
          </p:cNvGraphicFramePr>
          <p:nvPr/>
        </p:nvGraphicFramePr>
        <p:xfrm>
          <a:off x="4461352" y="4727083"/>
          <a:ext cx="2692050" cy="990829"/>
        </p:xfrm>
        <a:graphic>
          <a:graphicData uri="http://schemas.openxmlformats.org/presentationml/2006/ole">
            <mc:AlternateContent xmlns:mc="http://schemas.openxmlformats.org/markup-compatibility/2006">
              <mc:Choice xmlns:v="urn:schemas-microsoft-com:vml" Requires="v">
                <p:oleObj spid="_x0000_s141317" name="" r:id="rId9" imgW="48463200" imgH="23774400" progId="Equation.DSMT4">
                  <p:embed/>
                </p:oleObj>
              </mc:Choice>
              <mc:Fallback>
                <p:oleObj name="" r:id="rId9" imgW="48463200" imgH="23774400" progId="Equation.DSMT4">
                  <p:embed/>
                  <p:pic>
                    <p:nvPicPr>
                      <p:cNvPr id="0" name="图片 141316"/>
                      <p:cNvPicPr>
                        <a:picLocks noChangeAspect="1"/>
                      </p:cNvPicPr>
                      <p:nvPr/>
                    </p:nvPicPr>
                    <p:blipFill>
                      <a:blip r:embed="rId10"/>
                      <a:stretch>
                        <a:fillRect/>
                      </a:stretch>
                    </p:blipFill>
                    <p:spPr>
                      <a:xfrm>
                        <a:off x="4461352" y="4727083"/>
                        <a:ext cx="2692050" cy="990829"/>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dissolve">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2">
                                            <p:txEl>
                                              <p:pRg st="0" end="0"/>
                                            </p:txEl>
                                          </p:spTgt>
                                        </p:tgtEl>
                                        <p:attrNameLst>
                                          <p:attrName>style.visibility</p:attrName>
                                        </p:attrNameLst>
                                      </p:cBhvr>
                                      <p:to>
                                        <p:strVal val="visible"/>
                                      </p:to>
                                    </p:set>
                                    <p:animEffect transition="in" filter="wipe(left)">
                                      <p:cBhvr>
                                        <p:cTn id="12" dur="1000"/>
                                        <p:tgtEl>
                                          <p:spTgt spid="102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6"/>
                                        </p:tgtEl>
                                        <p:attrNameLst>
                                          <p:attrName>style.visibility</p:attrName>
                                        </p:attrNameLst>
                                      </p:cBhvr>
                                      <p:to>
                                        <p:strVal val="visible"/>
                                      </p:to>
                                    </p:set>
                                    <p:animEffect transition="in" filter="wipe(left)">
                                      <p:cBhvr>
                                        <p:cTn id="17" dur="1000"/>
                                        <p:tgtEl>
                                          <p:spTgt spid="102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47"/>
                                        </p:tgtEl>
                                        <p:attrNameLst>
                                          <p:attrName>style.visibility</p:attrName>
                                        </p:attrNameLst>
                                      </p:cBhvr>
                                      <p:to>
                                        <p:strVal val="visible"/>
                                      </p:to>
                                    </p:set>
                                    <p:animEffect transition="in" filter="wipe(left)">
                                      <p:cBhvr>
                                        <p:cTn id="22" dur="1000"/>
                                        <p:tgtEl>
                                          <p:spTgt spid="102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48"/>
                                        </p:tgtEl>
                                        <p:attrNameLst>
                                          <p:attrName>style.visibility</p:attrName>
                                        </p:attrNameLst>
                                      </p:cBhvr>
                                      <p:to>
                                        <p:strVal val="visible"/>
                                      </p:to>
                                    </p:set>
                                    <p:animEffect transition="in" filter="wipe(left)">
                                      <p:cBhvr>
                                        <p:cTn id="27" dur="1000"/>
                                        <p:tgtEl>
                                          <p:spTgt spid="102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249"/>
                                        </p:tgtEl>
                                        <p:attrNameLst>
                                          <p:attrName>style.visibility</p:attrName>
                                        </p:attrNameLst>
                                      </p:cBhvr>
                                      <p:to>
                                        <p:strVal val="visible"/>
                                      </p:to>
                                    </p:set>
                                    <p:animEffect transition="in" filter="wipe(left)">
                                      <p:cBhvr>
                                        <p:cTn id="32" dur="1000"/>
                                        <p:tgtEl>
                                          <p:spTgt spid="102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250"/>
                                        </p:tgtEl>
                                        <p:attrNameLst>
                                          <p:attrName>style.visibility</p:attrName>
                                        </p:attrNameLst>
                                      </p:cBhvr>
                                      <p:to>
                                        <p:strVal val="visible"/>
                                      </p:to>
                                    </p:set>
                                    <p:animEffect transition="in" filter="wipe(left)">
                                      <p:cBhvr>
                                        <p:cTn id="37" dur="1000"/>
                                        <p:tgtEl>
                                          <p:spTgt spid="10250"/>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0243"/>
                                        </p:tgtEl>
                                        <p:attrNameLst>
                                          <p:attrName>style.visibility</p:attrName>
                                        </p:attrNameLst>
                                      </p:cBhvr>
                                      <p:to>
                                        <p:strVal val="visible"/>
                                      </p:to>
                                    </p:set>
                                    <p:animEffect transition="in" filter="wipe(left)">
                                      <p:cBhvr>
                                        <p:cTn id="4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build="p"/>
      <p:bldP spid="10243" grpId="0" autoUpdateAnimBg="0"/>
      <p:bldP spid="10245"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1583061" y="1268707"/>
          <a:ext cx="5113201" cy="1613273"/>
        </p:xfrm>
        <a:graphic>
          <a:graphicData uri="http://schemas.openxmlformats.org/presentationml/2006/ole">
            <mc:AlternateContent xmlns:mc="http://schemas.openxmlformats.org/markup-compatibility/2006">
              <mc:Choice xmlns:v="urn:schemas-microsoft-com:vml" Requires="v">
                <p:oleObj spid="_x0000_s142337" name="" r:id="rId1" imgW="92049600" imgH="38709600" progId="Equation.DSMT4">
                  <p:embed/>
                </p:oleObj>
              </mc:Choice>
              <mc:Fallback>
                <p:oleObj name="" r:id="rId1" imgW="92049600" imgH="38709600" progId="Equation.DSMT4">
                  <p:embed/>
                  <p:pic>
                    <p:nvPicPr>
                      <p:cNvPr id="0" name="图片 142336"/>
                      <p:cNvPicPr>
                        <a:picLocks noChangeAspect="1"/>
                      </p:cNvPicPr>
                      <p:nvPr/>
                    </p:nvPicPr>
                    <p:blipFill>
                      <a:blip r:embed="rId2"/>
                      <a:stretch>
                        <a:fillRect/>
                      </a:stretch>
                    </p:blipFill>
                    <p:spPr>
                      <a:xfrm>
                        <a:off x="1583061" y="1268707"/>
                        <a:ext cx="5113201" cy="1613273"/>
                      </a:xfrm>
                      <a:prstGeom prst="rect">
                        <a:avLst/>
                      </a:prstGeom>
                      <a:noFill/>
                      <a:ln w="9525">
                        <a:noFill/>
                      </a:ln>
                    </p:spPr>
                  </p:pic>
                </p:oleObj>
              </mc:Fallback>
            </mc:AlternateContent>
          </a:graphicData>
        </a:graphic>
      </p:graphicFrame>
      <p:graphicFrame>
        <p:nvGraphicFramePr>
          <p:cNvPr id="11267" name="Object 3"/>
          <p:cNvGraphicFramePr>
            <a:graphicFrameLocks noChangeAspect="1"/>
          </p:cNvGraphicFramePr>
          <p:nvPr/>
        </p:nvGraphicFramePr>
        <p:xfrm>
          <a:off x="7822181" y="1700607"/>
          <a:ext cx="2031736" cy="470009"/>
        </p:xfrm>
        <a:graphic>
          <a:graphicData uri="http://schemas.openxmlformats.org/presentationml/2006/ole">
            <mc:AlternateContent xmlns:mc="http://schemas.openxmlformats.org/markup-compatibility/2006">
              <mc:Choice xmlns:v="urn:schemas-microsoft-com:vml" Requires="v">
                <p:oleObj spid="_x0000_s142338" name="" r:id="rId3" imgW="36576000" imgH="11277600" progId="Equation.DSMT4">
                  <p:embed/>
                </p:oleObj>
              </mc:Choice>
              <mc:Fallback>
                <p:oleObj name="" r:id="rId3" imgW="36576000" imgH="11277600" progId="Equation.DSMT4">
                  <p:embed/>
                  <p:pic>
                    <p:nvPicPr>
                      <p:cNvPr id="0" name="图片 142337"/>
                      <p:cNvPicPr>
                        <a:picLocks noChangeAspect="1"/>
                      </p:cNvPicPr>
                      <p:nvPr/>
                    </p:nvPicPr>
                    <p:blipFill>
                      <a:blip r:embed="rId4"/>
                      <a:stretch>
                        <a:fillRect/>
                      </a:stretch>
                    </p:blipFill>
                    <p:spPr>
                      <a:xfrm>
                        <a:off x="7822181" y="1700607"/>
                        <a:ext cx="2031736" cy="470009"/>
                      </a:xfrm>
                      <a:prstGeom prst="rect">
                        <a:avLst/>
                      </a:prstGeom>
                      <a:noFill/>
                      <a:ln w="9525">
                        <a:noFill/>
                      </a:ln>
                    </p:spPr>
                  </p:pic>
                </p:oleObj>
              </mc:Fallback>
            </mc:AlternateContent>
          </a:graphicData>
        </a:graphic>
      </p:graphicFrame>
      <p:grpSp>
        <p:nvGrpSpPr>
          <p:cNvPr id="2" name="Group 4"/>
          <p:cNvGrpSpPr/>
          <p:nvPr/>
        </p:nvGrpSpPr>
        <p:grpSpPr bwMode="auto">
          <a:xfrm>
            <a:off x="1437031" y="3285299"/>
            <a:ext cx="10753383" cy="538286"/>
            <a:chOff x="0" y="0"/>
            <a:chExt cx="5081" cy="339"/>
          </a:xfrm>
        </p:grpSpPr>
        <p:sp>
          <p:nvSpPr>
            <p:cNvPr id="11269" name="Rectangle 5"/>
            <p:cNvSpPr>
              <a:spLocks noChangeArrowheads="1"/>
            </p:cNvSpPr>
            <p:nvPr/>
          </p:nvSpPr>
          <p:spPr bwMode="auto">
            <a:xfrm>
              <a:off x="0" y="0"/>
              <a:ext cx="5081" cy="339"/>
            </a:xfrm>
            <a:prstGeom prst="rect">
              <a:avLst/>
            </a:prstGeom>
            <a:noFill/>
            <a:ln w="9525">
              <a:noFill/>
              <a:miter lim="800000"/>
            </a:ln>
            <a:effectLst/>
          </p:spPr>
          <p:txBody>
            <a:bodyPr>
              <a:spAutoFit/>
            </a:bodyPr>
            <a:lstStyle/>
            <a:p>
              <a:pPr>
                <a:spcBef>
                  <a:spcPct val="20000"/>
                </a:spcBef>
              </a:pPr>
              <a:r>
                <a:rPr lang="zh-CN" altLang="en-US" b="1" dirty="0">
                  <a:solidFill>
                    <a:prstClr val="black"/>
                  </a:solidFill>
                  <a:latin typeface="Times New Roman" panose="02020603050405020304" pitchFamily="18" charset="0"/>
                </a:rPr>
                <a:t> </a:t>
              </a:r>
              <a:r>
                <a:rPr lang="zh-CN" altLang="en-US" sz="2800" b="1" dirty="0">
                  <a:solidFill>
                    <a:prstClr val="black"/>
                  </a:solidFill>
                  <a:latin typeface="Times New Roman" panose="02020603050405020304" pitchFamily="18" charset="0"/>
                </a:rPr>
                <a:t>则矩阵</a:t>
              </a:r>
              <a:r>
                <a:rPr lang="en-US" altLang="zh-CN" sz="2800" b="1" dirty="0">
                  <a:solidFill>
                    <a:prstClr val="black"/>
                  </a:solidFill>
                  <a:latin typeface="Times New Roman" panose="02020603050405020304" pitchFamily="18" charset="0"/>
                </a:rPr>
                <a:t>A</a:t>
              </a:r>
              <a:r>
                <a:rPr lang="zh-CN" altLang="en-US" sz="2900" b="1" dirty="0">
                  <a:solidFill>
                    <a:prstClr val="black"/>
                  </a:solidFill>
                  <a:latin typeface="Times New Roman" panose="02020603050405020304" pitchFamily="18" charset="0"/>
                </a:rPr>
                <a:t>称为</a:t>
              </a:r>
              <a:r>
                <a:rPr lang="zh-CN" altLang="en-US" sz="2900" b="1" dirty="0">
                  <a:solidFill>
                    <a:srgbClr val="CC0000"/>
                  </a:solidFill>
                  <a:latin typeface="黑体" panose="02010609060101010101" pitchFamily="49" charset="-122"/>
                  <a:ea typeface="黑体" panose="02010609060101010101" pitchFamily="49" charset="-122"/>
                </a:rPr>
                <a:t>二次型  </a:t>
              </a:r>
              <a:r>
                <a:rPr lang="zh-CN" altLang="en-US" sz="2900" b="1" dirty="0" smtClean="0">
                  <a:solidFill>
                    <a:srgbClr val="CC0000"/>
                  </a:solidFill>
                  <a:latin typeface="黑体" panose="02010609060101010101" pitchFamily="49" charset="-122"/>
                  <a:ea typeface="黑体" panose="02010609060101010101" pitchFamily="49" charset="-122"/>
                </a:rPr>
                <a:t>               的</a:t>
              </a:r>
              <a:r>
                <a:rPr lang="zh-CN" altLang="en-US" sz="2900" b="1" dirty="0">
                  <a:solidFill>
                    <a:srgbClr val="CC0000"/>
                  </a:solidFill>
                  <a:latin typeface="黑体" panose="02010609060101010101" pitchFamily="49" charset="-122"/>
                  <a:ea typeface="黑体" panose="02010609060101010101" pitchFamily="49" charset="-122"/>
                </a:rPr>
                <a:t>矩阵</a:t>
              </a:r>
              <a:r>
                <a:rPr lang="en-US" altLang="zh-CN" b="1" dirty="0">
                  <a:solidFill>
                    <a:prstClr val="black"/>
                  </a:solidFill>
                  <a:latin typeface="Times New Roman" panose="02020603050405020304" pitchFamily="18" charset="0"/>
                </a:rPr>
                <a:t>.</a:t>
              </a:r>
              <a:endParaRPr lang="en-US" altLang="zh-CN" b="1" dirty="0">
                <a:solidFill>
                  <a:prstClr val="black"/>
                </a:solidFill>
                <a:latin typeface="Times New Roman" panose="02020603050405020304" pitchFamily="18" charset="0"/>
              </a:endParaRPr>
            </a:p>
          </p:txBody>
        </p:sp>
        <p:graphicFrame>
          <p:nvGraphicFramePr>
            <p:cNvPr id="11270" name="Object 6"/>
            <p:cNvGraphicFramePr>
              <a:graphicFrameLocks noChangeAspect="1"/>
            </p:cNvGraphicFramePr>
            <p:nvPr/>
          </p:nvGraphicFramePr>
          <p:xfrm>
            <a:off x="1589" y="46"/>
            <a:ext cx="1464" cy="272"/>
          </p:xfrm>
          <a:graphic>
            <a:graphicData uri="http://schemas.openxmlformats.org/presentationml/2006/ole">
              <mc:AlternateContent xmlns:mc="http://schemas.openxmlformats.org/markup-compatibility/2006">
                <mc:Choice xmlns:v="urn:schemas-microsoft-com:vml" Requires="v">
                  <p:oleObj spid="_x0000_s142339" name="" r:id="rId5" imgW="55778400" imgH="10363200" progId="Equation.DSMT4">
                    <p:embed/>
                  </p:oleObj>
                </mc:Choice>
                <mc:Fallback>
                  <p:oleObj name="" r:id="rId5" imgW="55778400" imgH="10363200" progId="Equation.DSMT4">
                    <p:embed/>
                    <p:pic>
                      <p:nvPicPr>
                        <p:cNvPr id="0" name="图片 142338"/>
                        <p:cNvPicPr>
                          <a:picLocks noChangeAspect="1"/>
                        </p:cNvPicPr>
                        <p:nvPr/>
                      </p:nvPicPr>
                      <p:blipFill>
                        <a:blip r:embed="rId6"/>
                        <a:stretch>
                          <a:fillRect/>
                        </a:stretch>
                      </p:blipFill>
                      <p:spPr>
                        <a:xfrm>
                          <a:off x="1589" y="46"/>
                          <a:ext cx="1464" cy="27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left)">
                                      <p:cBhvr>
                                        <p:cTn id="7" dur="1000"/>
                                        <p:tgtEl>
                                          <p:spTgt spid="1126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500"/>
                                        <p:tgtEl>
                                          <p:spTgt spid="112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1102640" y="71454"/>
          <a:ext cx="3911091" cy="1600571"/>
        </p:xfrm>
        <a:graphic>
          <a:graphicData uri="http://schemas.openxmlformats.org/presentationml/2006/ole">
            <mc:AlternateContent xmlns:mc="http://schemas.openxmlformats.org/markup-compatibility/2006">
              <mc:Choice xmlns:v="urn:schemas-microsoft-com:vml" Requires="v">
                <p:oleObj spid="_x0000_s143361" name="" r:id="rId1" imgW="70408800" imgH="38404800" progId="Equation.DSMT4">
                  <p:embed/>
                </p:oleObj>
              </mc:Choice>
              <mc:Fallback>
                <p:oleObj name="" r:id="rId1" imgW="70408800" imgH="38404800" progId="Equation.DSMT4">
                  <p:embed/>
                  <p:pic>
                    <p:nvPicPr>
                      <p:cNvPr id="0" name="图片 143360"/>
                      <p:cNvPicPr>
                        <a:picLocks noChangeAspect="1"/>
                      </p:cNvPicPr>
                      <p:nvPr/>
                    </p:nvPicPr>
                    <p:blipFill>
                      <a:blip r:embed="rId2"/>
                      <a:stretch>
                        <a:fillRect/>
                      </a:stretch>
                    </p:blipFill>
                    <p:spPr>
                      <a:xfrm>
                        <a:off x="1102640" y="71454"/>
                        <a:ext cx="3911091" cy="1600571"/>
                      </a:xfrm>
                      <a:prstGeom prst="rect">
                        <a:avLst/>
                      </a:prstGeom>
                      <a:noFill/>
                      <a:ln w="9525">
                        <a:noFill/>
                      </a:ln>
                    </p:spPr>
                  </p:pic>
                </p:oleObj>
              </mc:Fallback>
            </mc:AlternateContent>
          </a:graphicData>
        </a:graphic>
      </p:graphicFrame>
      <p:graphicFrame>
        <p:nvGraphicFramePr>
          <p:cNvPr id="12291" name="Object 3"/>
          <p:cNvGraphicFramePr>
            <a:graphicFrameLocks noChangeAspect="1"/>
          </p:cNvGraphicFramePr>
          <p:nvPr/>
        </p:nvGraphicFramePr>
        <p:xfrm>
          <a:off x="1198563" y="1557338"/>
          <a:ext cx="8737600" cy="1544637"/>
        </p:xfrm>
        <a:graphic>
          <a:graphicData uri="http://schemas.openxmlformats.org/presentationml/2006/ole">
            <mc:AlternateContent xmlns:mc="http://schemas.openxmlformats.org/markup-compatibility/2006">
              <mc:Choice xmlns:v="urn:schemas-microsoft-com:vml" Requires="v">
                <p:oleObj spid="_x0000_s143362" name="Equation" r:id="rId3" imgW="164287200" imgH="38709600" progId="Equation.DSMT4">
                  <p:embed/>
                </p:oleObj>
              </mc:Choice>
              <mc:Fallback>
                <p:oleObj name="Equation" r:id="rId3" imgW="164287200" imgH="38709600" progId="Equation.DSMT4">
                  <p:embed/>
                  <p:pic>
                    <p:nvPicPr>
                      <p:cNvPr id="0" name="图片 143361"/>
                      <p:cNvPicPr>
                        <a:picLocks noChangeAspect="1"/>
                      </p:cNvPicPr>
                      <p:nvPr/>
                    </p:nvPicPr>
                    <p:blipFill>
                      <a:blip r:embed="rId4"/>
                      <a:stretch>
                        <a:fillRect/>
                      </a:stretch>
                    </p:blipFill>
                    <p:spPr>
                      <a:xfrm>
                        <a:off x="1198563" y="1557338"/>
                        <a:ext cx="8737600" cy="1544637"/>
                      </a:xfrm>
                      <a:prstGeom prst="rect">
                        <a:avLst/>
                      </a:prstGeom>
                      <a:noFill/>
                      <a:ln w="9525">
                        <a:noFill/>
                      </a:ln>
                    </p:spPr>
                  </p:pic>
                </p:oleObj>
              </mc:Fallback>
            </mc:AlternateContent>
          </a:graphicData>
        </a:graphic>
      </p:graphicFrame>
      <p:graphicFrame>
        <p:nvGraphicFramePr>
          <p:cNvPr id="12292" name="Object 4"/>
          <p:cNvGraphicFramePr>
            <a:graphicFrameLocks noChangeAspect="1"/>
          </p:cNvGraphicFramePr>
          <p:nvPr/>
        </p:nvGraphicFramePr>
        <p:xfrm>
          <a:off x="2639141" y="3213844"/>
          <a:ext cx="4895212" cy="3067760"/>
        </p:xfrm>
        <a:graphic>
          <a:graphicData uri="http://schemas.openxmlformats.org/presentationml/2006/ole">
            <mc:AlternateContent xmlns:mc="http://schemas.openxmlformats.org/markup-compatibility/2006">
              <mc:Choice xmlns:v="urn:schemas-microsoft-com:vml" Requires="v">
                <p:oleObj spid="_x0000_s143363" name="" r:id="rId5" imgW="94488000" imgH="78943200" progId="Equation.DSMT4">
                  <p:embed/>
                </p:oleObj>
              </mc:Choice>
              <mc:Fallback>
                <p:oleObj name="" r:id="rId5" imgW="94488000" imgH="78943200" progId="Equation.DSMT4">
                  <p:embed/>
                  <p:pic>
                    <p:nvPicPr>
                      <p:cNvPr id="0" name="图片 143362"/>
                      <p:cNvPicPr>
                        <a:picLocks noChangeAspect="1"/>
                      </p:cNvPicPr>
                      <p:nvPr/>
                    </p:nvPicPr>
                    <p:blipFill>
                      <a:blip r:embed="rId6"/>
                      <a:stretch>
                        <a:fillRect/>
                      </a:stretch>
                    </p:blipFill>
                    <p:spPr>
                      <a:xfrm>
                        <a:off x="2639141" y="3213844"/>
                        <a:ext cx="4895212" cy="3067760"/>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1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91"/>
                                        </p:tgtEl>
                                        <p:attrNameLst>
                                          <p:attrName>style.visibility</p:attrName>
                                        </p:attrNameLst>
                                      </p:cBhvr>
                                      <p:to>
                                        <p:strVal val="visible"/>
                                      </p:to>
                                    </p:set>
                                    <p:animEffect transition="in" filter="wipe(left)">
                                      <p:cBhvr>
                                        <p:cTn id="12" dur="1000"/>
                                        <p:tgtEl>
                                          <p:spTgt spid="12291"/>
                                        </p:tgtEl>
                                      </p:cBhvr>
                                    </p:animEffect>
                                  </p:childTnLst>
                                </p:cTn>
                              </p:par>
                              <p:par>
                                <p:cTn id="13" presetID="22" presetClass="entr" presetSubtype="8"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wipe(left)">
                                      <p:cBhvr>
                                        <p:cTn id="15"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624337" y="3645745"/>
            <a:ext cx="4607383" cy="540800"/>
          </a:xfrm>
          <a:prstGeom prst="rect">
            <a:avLst/>
          </a:prstGeom>
          <a:noFill/>
          <a:ln w="9525">
            <a:noFill/>
            <a:miter lim="800000"/>
          </a:ln>
          <a:effectLst/>
        </p:spPr>
        <p:txBody>
          <a:bodyPr lIns="108850" tIns="54425" rIns="108850" bIns="54425">
            <a:spAutoFit/>
          </a:bodyPr>
          <a:lstStyle/>
          <a:p>
            <a:pPr>
              <a:spcBef>
                <a:spcPct val="50000"/>
              </a:spcBef>
            </a:pPr>
            <a:r>
              <a:rPr lang="zh-CN" altLang="en-US" sz="2800" b="1" dirty="0">
                <a:solidFill>
                  <a:prstClr val="black"/>
                </a:solidFill>
                <a:latin typeface="Times New Roman" panose="02020603050405020304" pitchFamily="18" charset="0"/>
              </a:rPr>
              <a:t>于是有</a:t>
            </a:r>
            <a:endParaRPr lang="zh-CN" altLang="en-US" sz="2800" b="1" dirty="0">
              <a:solidFill>
                <a:prstClr val="black"/>
              </a:solidFill>
              <a:latin typeface="Times New Roman" panose="02020603050405020304" pitchFamily="18" charset="0"/>
            </a:endParaRPr>
          </a:p>
        </p:txBody>
      </p:sp>
      <p:graphicFrame>
        <p:nvGraphicFramePr>
          <p:cNvPr id="13315" name="Object 3"/>
          <p:cNvGraphicFramePr>
            <a:graphicFrameLocks noChangeAspect="1"/>
          </p:cNvGraphicFramePr>
          <p:nvPr/>
        </p:nvGraphicFramePr>
        <p:xfrm>
          <a:off x="2336800" y="3621088"/>
          <a:ext cx="5283200" cy="546100"/>
        </p:xfrm>
        <a:graphic>
          <a:graphicData uri="http://schemas.openxmlformats.org/presentationml/2006/ole">
            <mc:AlternateContent xmlns:mc="http://schemas.openxmlformats.org/markup-compatibility/2006">
              <mc:Choice xmlns:v="urn:schemas-microsoft-com:vml" Requires="v">
                <p:oleObj spid="_x0000_s144385" name="Equation" r:id="rId1" imgW="95097600" imgH="13106400" progId="Equation.DSMT4">
                  <p:embed/>
                </p:oleObj>
              </mc:Choice>
              <mc:Fallback>
                <p:oleObj name="Equation" r:id="rId1" imgW="95097600" imgH="13106400" progId="Equation.DSMT4">
                  <p:embed/>
                  <p:pic>
                    <p:nvPicPr>
                      <p:cNvPr id="0" name="图片 144384"/>
                      <p:cNvPicPr>
                        <a:picLocks noChangeAspect="1"/>
                      </p:cNvPicPr>
                      <p:nvPr/>
                    </p:nvPicPr>
                    <p:blipFill>
                      <a:blip r:embed="rId2"/>
                      <a:stretch>
                        <a:fillRect/>
                      </a:stretch>
                    </p:blipFill>
                    <p:spPr>
                      <a:xfrm>
                        <a:off x="2336800" y="3621088"/>
                        <a:ext cx="5283200" cy="546100"/>
                      </a:xfrm>
                      <a:prstGeom prst="rect">
                        <a:avLst/>
                      </a:prstGeom>
                      <a:noFill/>
                      <a:ln w="9525">
                        <a:noFill/>
                      </a:ln>
                    </p:spPr>
                  </p:pic>
                </p:oleObj>
              </mc:Fallback>
            </mc:AlternateContent>
          </a:graphicData>
        </a:graphic>
      </p:graphicFrame>
      <p:graphicFrame>
        <p:nvGraphicFramePr>
          <p:cNvPr id="13316" name="Object 4"/>
          <p:cNvGraphicFramePr>
            <a:graphicFrameLocks noChangeAspect="1"/>
          </p:cNvGraphicFramePr>
          <p:nvPr/>
        </p:nvGraphicFramePr>
        <p:xfrm>
          <a:off x="1126654" y="1053530"/>
          <a:ext cx="8330116" cy="990829"/>
        </p:xfrm>
        <a:graphic>
          <a:graphicData uri="http://schemas.openxmlformats.org/presentationml/2006/ole">
            <mc:AlternateContent xmlns:mc="http://schemas.openxmlformats.org/markup-compatibility/2006">
              <mc:Choice xmlns:v="urn:schemas-microsoft-com:vml" Requires="v">
                <p:oleObj spid="_x0000_s144386" name="" r:id="rId3" imgW="149961600" imgH="23774400" progId="Equation.DSMT4">
                  <p:embed/>
                </p:oleObj>
              </mc:Choice>
              <mc:Fallback>
                <p:oleObj name="" r:id="rId3" imgW="149961600" imgH="23774400" progId="Equation.DSMT4">
                  <p:embed/>
                  <p:pic>
                    <p:nvPicPr>
                      <p:cNvPr id="0" name="图片 144385"/>
                      <p:cNvPicPr>
                        <a:picLocks noChangeAspect="1"/>
                      </p:cNvPicPr>
                      <p:nvPr/>
                    </p:nvPicPr>
                    <p:blipFill>
                      <a:blip r:embed="rId4"/>
                      <a:stretch>
                        <a:fillRect/>
                      </a:stretch>
                    </p:blipFill>
                    <p:spPr>
                      <a:xfrm>
                        <a:off x="1126654" y="1053530"/>
                        <a:ext cx="8330116" cy="990829"/>
                      </a:xfrm>
                      <a:prstGeom prst="rect">
                        <a:avLst/>
                      </a:prstGeom>
                      <a:noFill/>
                      <a:ln w="9525">
                        <a:noFill/>
                      </a:ln>
                    </p:spPr>
                  </p:pic>
                </p:oleObj>
              </mc:Fallback>
            </mc:AlternateContent>
          </a:graphicData>
        </a:graphic>
      </p:graphicFrame>
      <p:graphicFrame>
        <p:nvGraphicFramePr>
          <p:cNvPr id="13317" name="Object 5"/>
          <p:cNvGraphicFramePr>
            <a:graphicFrameLocks noChangeAspect="1"/>
          </p:cNvGraphicFramePr>
          <p:nvPr/>
        </p:nvGraphicFramePr>
        <p:xfrm>
          <a:off x="1198662" y="2277666"/>
          <a:ext cx="3183052" cy="990829"/>
        </p:xfrm>
        <a:graphic>
          <a:graphicData uri="http://schemas.openxmlformats.org/presentationml/2006/ole">
            <mc:AlternateContent xmlns:mc="http://schemas.openxmlformats.org/markup-compatibility/2006">
              <mc:Choice xmlns:v="urn:schemas-microsoft-com:vml" Requires="v">
                <p:oleObj spid="_x0000_s144387" name="" r:id="rId5" imgW="57302400" imgH="23774400" progId="Equation.DSMT4">
                  <p:embed/>
                </p:oleObj>
              </mc:Choice>
              <mc:Fallback>
                <p:oleObj name="" r:id="rId5" imgW="57302400" imgH="23774400" progId="Equation.DSMT4">
                  <p:embed/>
                  <p:pic>
                    <p:nvPicPr>
                      <p:cNvPr id="0" name="图片 144386"/>
                      <p:cNvPicPr>
                        <a:picLocks noChangeAspect="1"/>
                      </p:cNvPicPr>
                      <p:nvPr/>
                    </p:nvPicPr>
                    <p:blipFill>
                      <a:blip r:embed="rId6"/>
                      <a:stretch>
                        <a:fillRect/>
                      </a:stretch>
                    </p:blipFill>
                    <p:spPr>
                      <a:xfrm>
                        <a:off x="1198662" y="2277666"/>
                        <a:ext cx="3183052" cy="990829"/>
                      </a:xfrm>
                      <a:prstGeom prst="rect">
                        <a:avLst/>
                      </a:prstGeom>
                      <a:noFill/>
                      <a:ln w="9525">
                        <a:noFill/>
                      </a:ln>
                    </p:spPr>
                  </p:pic>
                </p:oleObj>
              </mc:Fallback>
            </mc:AlternateContent>
          </a:graphicData>
        </a:graphic>
      </p:graphicFrame>
      <p:graphicFrame>
        <p:nvGraphicFramePr>
          <p:cNvPr id="13318" name="Object 6"/>
          <p:cNvGraphicFramePr>
            <a:graphicFrameLocks noChangeAspect="1"/>
          </p:cNvGraphicFramePr>
          <p:nvPr/>
        </p:nvGraphicFramePr>
        <p:xfrm>
          <a:off x="4368231" y="2277666"/>
          <a:ext cx="2692050" cy="990829"/>
        </p:xfrm>
        <a:graphic>
          <a:graphicData uri="http://schemas.openxmlformats.org/presentationml/2006/ole">
            <mc:AlternateContent xmlns:mc="http://schemas.openxmlformats.org/markup-compatibility/2006">
              <mc:Choice xmlns:v="urn:schemas-microsoft-com:vml" Requires="v">
                <p:oleObj spid="_x0000_s144388" name="" r:id="rId7" imgW="48463200" imgH="23774400" progId="Equation.DSMT4">
                  <p:embed/>
                </p:oleObj>
              </mc:Choice>
              <mc:Fallback>
                <p:oleObj name="" r:id="rId7" imgW="48463200" imgH="23774400" progId="Equation.DSMT4">
                  <p:embed/>
                  <p:pic>
                    <p:nvPicPr>
                      <p:cNvPr id="0" name="图片 144387"/>
                      <p:cNvPicPr>
                        <a:picLocks noChangeAspect="1"/>
                      </p:cNvPicPr>
                      <p:nvPr/>
                    </p:nvPicPr>
                    <p:blipFill>
                      <a:blip r:embed="rId8"/>
                      <a:stretch>
                        <a:fillRect/>
                      </a:stretch>
                    </p:blipFill>
                    <p:spPr>
                      <a:xfrm>
                        <a:off x="4368231" y="2277666"/>
                        <a:ext cx="2692050" cy="990829"/>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left)">
                                      <p:cBhvr>
                                        <p:cTn id="7" dur="10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ipe(left)">
                                      <p:cBhvr>
                                        <p:cTn id="12" dur="1000"/>
                                        <p:tgtEl>
                                          <p:spTgt spid="133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318"/>
                                        </p:tgtEl>
                                        <p:attrNameLst>
                                          <p:attrName>style.visibility</p:attrName>
                                        </p:attrNameLst>
                                      </p:cBhvr>
                                      <p:to>
                                        <p:strVal val="visible"/>
                                      </p:to>
                                    </p:set>
                                    <p:animEffect transition="in" filter="wipe(left)">
                                      <p:cBhvr>
                                        <p:cTn id="17" dur="1000"/>
                                        <p:tgtEl>
                                          <p:spTgt spid="133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4"/>
                                        </p:tgtEl>
                                        <p:attrNameLst>
                                          <p:attrName>style.visibility</p:attrName>
                                        </p:attrNameLst>
                                      </p:cBhvr>
                                      <p:to>
                                        <p:strVal val="visible"/>
                                      </p:to>
                                    </p:set>
                                    <p:animEffect transition="in" filter="wipe(left)">
                                      <p:cBhvr>
                                        <p:cTn id="22" dur="1000"/>
                                        <p:tgtEl>
                                          <p:spTgt spid="133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315"/>
                                        </p:tgtEl>
                                        <p:attrNameLst>
                                          <p:attrName>style.visibility</p:attrName>
                                        </p:attrNameLst>
                                      </p:cBhvr>
                                      <p:to>
                                        <p:strVal val="visible"/>
                                      </p:to>
                                    </p:set>
                                    <p:animEffect transition="in" filter="wipe(left)">
                                      <p:cBhvr>
                                        <p:cTn id="27" dur="10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sym typeface="+mn-ea"/>
              </a:rPr>
              <a:t>矩阵的加减法</a:t>
            </a:r>
            <a:br>
              <a:rPr lang="zh-CN" altLang="en-US"/>
            </a:br>
            <a:endParaRPr lang="zh-CN" altLang="en-US"/>
          </a:p>
        </p:txBody>
      </p:sp>
      <p:pic>
        <p:nvPicPr>
          <p:cNvPr id="4" name="图片 3"/>
          <p:cNvPicPr>
            <a:picLocks noChangeAspect="1"/>
          </p:cNvPicPr>
          <p:nvPr/>
        </p:nvPicPr>
        <p:blipFill>
          <a:blip r:embed="rId1" cstate="print"/>
          <a:stretch>
            <a:fillRect/>
          </a:stretch>
        </p:blipFill>
        <p:spPr>
          <a:xfrm>
            <a:off x="576580" y="894715"/>
            <a:ext cx="5857240" cy="3942715"/>
          </a:xfrm>
          <a:prstGeom prst="rect">
            <a:avLst/>
          </a:prstGeom>
        </p:spPr>
      </p:pic>
      <p:pic>
        <p:nvPicPr>
          <p:cNvPr id="5" name="图片 4"/>
          <p:cNvPicPr>
            <a:picLocks noChangeAspect="1"/>
          </p:cNvPicPr>
          <p:nvPr/>
        </p:nvPicPr>
        <p:blipFill>
          <a:blip r:embed="rId2" cstate="print"/>
          <a:srcRect t="6732"/>
          <a:stretch>
            <a:fillRect/>
          </a:stretch>
        </p:blipFill>
        <p:spPr>
          <a:xfrm>
            <a:off x="576580" y="4753610"/>
            <a:ext cx="6295390" cy="1821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766614" y="1053530"/>
            <a:ext cx="7297317" cy="540800"/>
          </a:xfrm>
          <a:prstGeom prst="rect">
            <a:avLst/>
          </a:prstGeom>
          <a:noFill/>
          <a:ln w="9525">
            <a:noFill/>
            <a:miter lim="800000"/>
          </a:ln>
          <a:effectLst/>
        </p:spPr>
        <p:txBody>
          <a:bodyPr lIns="108850" tIns="54425" rIns="108850" bIns="54425">
            <a:spAutoFit/>
          </a:bodyPr>
          <a:lstStyle/>
          <a:p>
            <a:pPr>
              <a:spcBef>
                <a:spcPct val="50000"/>
              </a:spcBef>
            </a:pPr>
            <a:r>
              <a:rPr lang="zh-CN" altLang="en-US" sz="2800" b="1" dirty="0">
                <a:solidFill>
                  <a:prstClr val="black"/>
                </a:solidFill>
                <a:latin typeface="Times New Roman" panose="02020603050405020304" pitchFamily="18" charset="0"/>
              </a:rPr>
              <a:t>例</a:t>
            </a:r>
            <a:r>
              <a:rPr lang="en-US" altLang="zh-CN" sz="2800" b="1" dirty="0">
                <a:solidFill>
                  <a:prstClr val="black"/>
                </a:solidFill>
                <a:latin typeface="Times New Roman" panose="02020603050405020304" pitchFamily="18" charset="0"/>
              </a:rPr>
              <a:t>1</a:t>
            </a:r>
            <a:r>
              <a:rPr lang="zh-CN" altLang="en-US"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rPr>
              <a:t>1</a:t>
            </a:r>
            <a:r>
              <a:rPr lang="zh-CN" altLang="en-US" sz="2800" b="1" dirty="0">
                <a:solidFill>
                  <a:prstClr val="black"/>
                </a:solidFill>
                <a:latin typeface="Times New Roman" panose="02020603050405020304" pitchFamily="18" charset="0"/>
              </a:rPr>
              <a:t>）实数域</a:t>
            </a:r>
            <a:r>
              <a:rPr lang="en-US" altLang="zh-CN" sz="2800" b="1" dirty="0">
                <a:solidFill>
                  <a:prstClr val="black"/>
                </a:solidFill>
                <a:latin typeface="Times New Roman" panose="02020603050405020304" pitchFamily="18" charset="0"/>
              </a:rPr>
              <a:t>R</a:t>
            </a:r>
            <a:r>
              <a:rPr lang="zh-CN" altLang="en-US" sz="2800" b="1" dirty="0">
                <a:solidFill>
                  <a:prstClr val="black"/>
                </a:solidFill>
                <a:latin typeface="宋体" panose="02010600030101010101" pitchFamily="2" charset="-122"/>
              </a:rPr>
              <a:t>上的</a:t>
            </a:r>
            <a:r>
              <a:rPr lang="en-US" altLang="zh-CN" sz="2800" b="1" dirty="0">
                <a:solidFill>
                  <a:prstClr val="black"/>
                </a:solidFill>
                <a:latin typeface="Times New Roman" panose="02020603050405020304" pitchFamily="18" charset="0"/>
              </a:rPr>
              <a:t>2</a:t>
            </a:r>
            <a:r>
              <a:rPr lang="zh-CN" altLang="en-US" sz="2800" b="1" dirty="0">
                <a:solidFill>
                  <a:prstClr val="black"/>
                </a:solidFill>
                <a:latin typeface="宋体" panose="02010600030101010101" pitchFamily="2" charset="-122"/>
              </a:rPr>
              <a:t>元二次型</a:t>
            </a:r>
            <a:r>
              <a:rPr lang="zh-CN" altLang="en-US" sz="2800" b="1" dirty="0">
                <a:solidFill>
                  <a:prstClr val="black"/>
                </a:solidFill>
                <a:latin typeface="Times New Roman" panose="02020603050405020304" pitchFamily="18" charset="0"/>
              </a:rPr>
              <a:t> </a:t>
            </a:r>
            <a:endParaRPr lang="zh-CN" altLang="en-US" sz="2800" b="1" dirty="0">
              <a:solidFill>
                <a:prstClr val="black"/>
              </a:solidFill>
              <a:latin typeface="Times New Roman" panose="02020603050405020304" pitchFamily="18" charset="0"/>
            </a:endParaRPr>
          </a:p>
        </p:txBody>
      </p:sp>
      <p:sp>
        <p:nvSpPr>
          <p:cNvPr id="15364" name="Rectangle 4"/>
          <p:cNvSpPr>
            <a:spLocks noChangeArrowheads="1"/>
          </p:cNvSpPr>
          <p:nvPr/>
        </p:nvSpPr>
        <p:spPr bwMode="auto">
          <a:xfrm>
            <a:off x="1126654" y="5013970"/>
            <a:ext cx="4799975" cy="540800"/>
          </a:xfrm>
          <a:prstGeom prst="rect">
            <a:avLst/>
          </a:prstGeom>
          <a:noFill/>
          <a:ln w="9525">
            <a:noFill/>
            <a:miter lim="800000"/>
          </a:ln>
          <a:effectLst/>
        </p:spPr>
        <p:txBody>
          <a:bodyPr lIns="108850" tIns="54425" rIns="108850" bIns="54425">
            <a:spAutoFit/>
          </a:bodyPr>
          <a:lstStyle/>
          <a:p>
            <a:r>
              <a:rPr lang="zh-CN" altLang="en-US" sz="2800" b="1" dirty="0" smtClean="0">
                <a:solidFill>
                  <a:prstClr val="black"/>
                </a:solidFill>
              </a:rPr>
              <a:t>它的</a:t>
            </a:r>
            <a:r>
              <a:rPr lang="zh-CN" altLang="en-US" sz="2800" b="1" dirty="0">
                <a:solidFill>
                  <a:prstClr val="black"/>
                </a:solidFill>
              </a:rPr>
              <a:t>矩阵分别是：</a:t>
            </a:r>
            <a:endParaRPr lang="zh-CN" altLang="en-US" sz="2800" b="1" dirty="0">
              <a:solidFill>
                <a:prstClr val="black"/>
              </a:solidFill>
            </a:endParaRPr>
          </a:p>
        </p:txBody>
      </p:sp>
      <p:grpSp>
        <p:nvGrpSpPr>
          <p:cNvPr id="2" name="Group 5"/>
          <p:cNvGrpSpPr/>
          <p:nvPr/>
        </p:nvGrpSpPr>
        <p:grpSpPr bwMode="auto">
          <a:xfrm>
            <a:off x="1558702" y="2781722"/>
            <a:ext cx="6046529" cy="523997"/>
            <a:chOff x="0" y="0"/>
            <a:chExt cx="2857" cy="330"/>
          </a:xfrm>
        </p:grpSpPr>
        <p:sp>
          <p:nvSpPr>
            <p:cNvPr id="15366" name="Text Box 6"/>
            <p:cNvSpPr txBox="1">
              <a:spLocks noChangeArrowheads="1"/>
            </p:cNvSpPr>
            <p:nvPr/>
          </p:nvSpPr>
          <p:spPr bwMode="auto">
            <a:xfrm>
              <a:off x="0" y="0"/>
              <a:ext cx="635" cy="330"/>
            </a:xfrm>
            <a:prstGeom prst="rect">
              <a:avLst/>
            </a:prstGeom>
            <a:noFill/>
            <a:ln w="9525">
              <a:noFill/>
              <a:miter lim="800000"/>
            </a:ln>
            <a:effectLst/>
          </p:spPr>
          <p:txBody>
            <a:bodyPr>
              <a:spAutoFit/>
            </a:bodyPr>
            <a:lstStyle/>
            <a:p>
              <a:pPr>
                <a:spcBef>
                  <a:spcPct val="50000"/>
                </a:spcBef>
              </a:pPr>
              <a:r>
                <a:rPr lang="en-US" altLang="zh-CN" sz="2800" b="1" dirty="0">
                  <a:solidFill>
                    <a:prstClr val="black"/>
                  </a:solidFill>
                  <a:latin typeface="Times New Roman" panose="02020603050405020304" pitchFamily="18" charset="0"/>
                </a:rPr>
                <a:t>2</a:t>
              </a:r>
              <a:r>
                <a:rPr lang="zh-CN" altLang="en-US" sz="2800" b="1" dirty="0">
                  <a:solidFill>
                    <a:prstClr val="black"/>
                  </a:solidFill>
                  <a:latin typeface="Times New Roman" panose="02020603050405020304" pitchFamily="18" charset="0"/>
                </a:rPr>
                <a:t>）                                                                                                    </a:t>
              </a:r>
              <a:endParaRPr lang="zh-CN" altLang="en-US" sz="2800" dirty="0">
                <a:solidFill>
                  <a:prstClr val="black"/>
                </a:solidFill>
                <a:latin typeface="Times New Roman" panose="02020603050405020304" pitchFamily="18" charset="0"/>
              </a:endParaRPr>
            </a:p>
          </p:txBody>
        </p:sp>
        <p:sp>
          <p:nvSpPr>
            <p:cNvPr id="15367" name="Rectangle 7"/>
            <p:cNvSpPr>
              <a:spLocks noChangeArrowheads="1"/>
            </p:cNvSpPr>
            <p:nvPr/>
          </p:nvSpPr>
          <p:spPr bwMode="auto">
            <a:xfrm>
              <a:off x="272" y="0"/>
              <a:ext cx="2585" cy="330"/>
            </a:xfrm>
            <a:prstGeom prst="rect">
              <a:avLst/>
            </a:prstGeom>
            <a:noFill/>
            <a:ln w="9525">
              <a:noFill/>
              <a:miter lim="800000"/>
            </a:ln>
            <a:effectLst/>
          </p:spPr>
          <p:txBody>
            <a:bodyPr>
              <a:spAutoFit/>
            </a:bodyPr>
            <a:lstStyle/>
            <a:p>
              <a:r>
                <a:rPr lang="zh-CN" altLang="en-US" sz="2800" b="1" dirty="0">
                  <a:solidFill>
                    <a:prstClr val="black"/>
                  </a:solidFill>
                </a:rPr>
                <a:t>实数域</a:t>
              </a:r>
              <a:r>
                <a:rPr lang="en-US" altLang="zh-CN" sz="2800" b="1" dirty="0">
                  <a:solidFill>
                    <a:prstClr val="black"/>
                  </a:solidFill>
                  <a:latin typeface="Times New Roman" panose="02020603050405020304" pitchFamily="18" charset="0"/>
                </a:rPr>
                <a:t>R</a:t>
              </a:r>
              <a:r>
                <a:rPr lang="zh-CN" altLang="en-US" sz="2800" b="1" dirty="0">
                  <a:solidFill>
                    <a:prstClr val="black"/>
                  </a:solidFill>
                </a:rPr>
                <a:t>上的</a:t>
              </a:r>
              <a:r>
                <a:rPr lang="en-US" altLang="zh-CN" sz="2800" b="1" dirty="0">
                  <a:solidFill>
                    <a:prstClr val="black"/>
                  </a:solidFill>
                  <a:latin typeface="Times New Roman" panose="02020603050405020304" pitchFamily="18" charset="0"/>
                </a:rPr>
                <a:t>3</a:t>
              </a:r>
              <a:r>
                <a:rPr lang="zh-CN" altLang="en-US" sz="2800" b="1" dirty="0">
                  <a:solidFill>
                    <a:prstClr val="black"/>
                  </a:solidFill>
                </a:rPr>
                <a:t>元二次型</a:t>
              </a:r>
              <a:endParaRPr lang="zh-CN" altLang="en-US" sz="2800" b="1" dirty="0">
                <a:solidFill>
                  <a:prstClr val="black"/>
                </a:solidFill>
              </a:endParaRPr>
            </a:p>
          </p:txBody>
        </p:sp>
      </p:grpSp>
      <p:graphicFrame>
        <p:nvGraphicFramePr>
          <p:cNvPr id="15368" name="Object 8"/>
          <p:cNvGraphicFramePr>
            <a:graphicFrameLocks noChangeAspect="1"/>
          </p:cNvGraphicFramePr>
          <p:nvPr/>
        </p:nvGraphicFramePr>
        <p:xfrm>
          <a:off x="6023198" y="1053530"/>
          <a:ext cx="4012678" cy="482712"/>
        </p:xfrm>
        <a:graphic>
          <a:graphicData uri="http://schemas.openxmlformats.org/presentationml/2006/ole">
            <mc:AlternateContent xmlns:mc="http://schemas.openxmlformats.org/markup-compatibility/2006">
              <mc:Choice xmlns:v="urn:schemas-microsoft-com:vml" Requires="v">
                <p:oleObj spid="_x0000_s145409" name="" r:id="rId1" imgW="72237600" imgH="11582400" progId="Equation.DSMT4">
                  <p:embed/>
                </p:oleObj>
              </mc:Choice>
              <mc:Fallback>
                <p:oleObj name="" r:id="rId1" imgW="72237600" imgH="11582400" progId="Equation.DSMT4">
                  <p:embed/>
                  <p:pic>
                    <p:nvPicPr>
                      <p:cNvPr id="0" name="图片 145408"/>
                      <p:cNvPicPr>
                        <a:picLocks noChangeAspect="1"/>
                      </p:cNvPicPr>
                      <p:nvPr/>
                    </p:nvPicPr>
                    <p:blipFill>
                      <a:blip r:embed="rId2"/>
                      <a:stretch>
                        <a:fillRect/>
                      </a:stretch>
                    </p:blipFill>
                    <p:spPr>
                      <a:xfrm>
                        <a:off x="6023198" y="1053530"/>
                        <a:ext cx="4012678" cy="482712"/>
                      </a:xfrm>
                      <a:prstGeom prst="rect">
                        <a:avLst/>
                      </a:prstGeom>
                      <a:noFill/>
                      <a:ln w="9525">
                        <a:noFill/>
                      </a:ln>
                    </p:spPr>
                  </p:pic>
                </p:oleObj>
              </mc:Fallback>
            </mc:AlternateContent>
          </a:graphicData>
        </a:graphic>
      </p:graphicFrame>
      <p:graphicFrame>
        <p:nvGraphicFramePr>
          <p:cNvPr id="15369" name="Object 9"/>
          <p:cNvGraphicFramePr>
            <a:graphicFrameLocks noChangeAspect="1"/>
          </p:cNvGraphicFramePr>
          <p:nvPr/>
        </p:nvGraphicFramePr>
        <p:xfrm>
          <a:off x="1126654" y="3357786"/>
          <a:ext cx="10598887" cy="482712"/>
        </p:xfrm>
        <a:graphic>
          <a:graphicData uri="http://schemas.openxmlformats.org/presentationml/2006/ole">
            <mc:AlternateContent xmlns:mc="http://schemas.openxmlformats.org/markup-compatibility/2006">
              <mc:Choice xmlns:v="urn:schemas-microsoft-com:vml" Requires="v">
                <p:oleObj spid="_x0000_s145410" name="" r:id="rId3" imgW="190804800" imgH="11582400" progId="Equation.DSMT4">
                  <p:embed/>
                </p:oleObj>
              </mc:Choice>
              <mc:Fallback>
                <p:oleObj name="" r:id="rId3" imgW="190804800" imgH="11582400" progId="Equation.DSMT4">
                  <p:embed/>
                  <p:pic>
                    <p:nvPicPr>
                      <p:cNvPr id="0" name="图片 145409"/>
                      <p:cNvPicPr>
                        <a:picLocks noChangeAspect="1"/>
                      </p:cNvPicPr>
                      <p:nvPr/>
                    </p:nvPicPr>
                    <p:blipFill>
                      <a:blip r:embed="rId4"/>
                      <a:stretch>
                        <a:fillRect/>
                      </a:stretch>
                    </p:blipFill>
                    <p:spPr>
                      <a:xfrm>
                        <a:off x="1126654" y="3357786"/>
                        <a:ext cx="10598887" cy="482712"/>
                      </a:xfrm>
                      <a:prstGeom prst="rect">
                        <a:avLst/>
                      </a:prstGeom>
                      <a:noFill/>
                      <a:ln w="9525">
                        <a:noFill/>
                      </a:ln>
                    </p:spPr>
                  </p:pic>
                </p:oleObj>
              </mc:Fallback>
            </mc:AlternateContent>
          </a:graphicData>
        </a:graphic>
      </p:graphicFrame>
      <p:graphicFrame>
        <p:nvGraphicFramePr>
          <p:cNvPr id="15371" name="Object 11"/>
          <p:cNvGraphicFramePr>
            <a:graphicFrameLocks noChangeAspect="1"/>
          </p:cNvGraphicFramePr>
          <p:nvPr/>
        </p:nvGraphicFramePr>
        <p:xfrm>
          <a:off x="4078982" y="1845618"/>
          <a:ext cx="1352550" cy="823913"/>
        </p:xfrm>
        <a:graphic>
          <a:graphicData uri="http://schemas.openxmlformats.org/presentationml/2006/ole">
            <mc:AlternateContent xmlns:mc="http://schemas.openxmlformats.org/markup-compatibility/2006">
              <mc:Choice xmlns:v="urn:schemas-microsoft-com:vml" Requires="v">
                <p:oleObj spid="_x0000_s145411" name="Equation" r:id="rId5" imgW="24384000" imgH="19812000" progId="Equation.DSMT4">
                  <p:embed/>
                </p:oleObj>
              </mc:Choice>
              <mc:Fallback>
                <p:oleObj name="Equation" r:id="rId5" imgW="24384000" imgH="19812000" progId="Equation.DSMT4">
                  <p:embed/>
                  <p:pic>
                    <p:nvPicPr>
                      <p:cNvPr id="0" name="图片 145410"/>
                      <p:cNvPicPr>
                        <a:picLocks noChangeAspect="1"/>
                      </p:cNvPicPr>
                      <p:nvPr/>
                    </p:nvPicPr>
                    <p:blipFill>
                      <a:blip r:embed="rId6"/>
                      <a:stretch>
                        <a:fillRect/>
                      </a:stretch>
                    </p:blipFill>
                    <p:spPr>
                      <a:xfrm>
                        <a:off x="4078982" y="1845618"/>
                        <a:ext cx="1352550" cy="823913"/>
                      </a:xfrm>
                      <a:prstGeom prst="rect">
                        <a:avLst/>
                      </a:prstGeom>
                      <a:noFill/>
                      <a:ln w="9525">
                        <a:noFill/>
                      </a:ln>
                    </p:spPr>
                  </p:pic>
                </p:oleObj>
              </mc:Fallback>
            </mc:AlternateContent>
          </a:graphicData>
        </a:graphic>
      </p:graphicFrame>
      <p:graphicFrame>
        <p:nvGraphicFramePr>
          <p:cNvPr id="15372" name="Object 12"/>
          <p:cNvGraphicFramePr>
            <a:graphicFrameLocks noChangeAspect="1"/>
          </p:cNvGraphicFramePr>
          <p:nvPr/>
        </p:nvGraphicFramePr>
        <p:xfrm>
          <a:off x="4367014" y="4077866"/>
          <a:ext cx="2049462" cy="2400300"/>
        </p:xfrm>
        <a:graphic>
          <a:graphicData uri="http://schemas.openxmlformats.org/presentationml/2006/ole">
            <mc:AlternateContent xmlns:mc="http://schemas.openxmlformats.org/markup-compatibility/2006">
              <mc:Choice xmlns:v="urn:schemas-microsoft-com:vml" Requires="v">
                <p:oleObj spid="_x0000_s145412" name="Equation" r:id="rId7" imgW="36880800" imgH="57607200" progId="Equation.DSMT4">
                  <p:embed/>
                </p:oleObj>
              </mc:Choice>
              <mc:Fallback>
                <p:oleObj name="Equation" r:id="rId7" imgW="36880800" imgH="57607200" progId="Equation.DSMT4">
                  <p:embed/>
                  <p:pic>
                    <p:nvPicPr>
                      <p:cNvPr id="0" name="图片 145411"/>
                      <p:cNvPicPr>
                        <a:picLocks noChangeAspect="1"/>
                      </p:cNvPicPr>
                      <p:nvPr/>
                    </p:nvPicPr>
                    <p:blipFill>
                      <a:blip r:embed="rId8"/>
                      <a:stretch>
                        <a:fillRect/>
                      </a:stretch>
                    </p:blipFill>
                    <p:spPr>
                      <a:xfrm>
                        <a:off x="4367014" y="4077866"/>
                        <a:ext cx="2049462" cy="2400300"/>
                      </a:xfrm>
                      <a:prstGeom prst="rect">
                        <a:avLst/>
                      </a:prstGeom>
                      <a:noFill/>
                      <a:ln w="9525">
                        <a:noFill/>
                      </a:ln>
                    </p:spPr>
                  </p:pic>
                </p:oleObj>
              </mc:Fallback>
            </mc:AlternateContent>
          </a:graphicData>
        </a:graphic>
      </p:graphicFrame>
      <p:sp>
        <p:nvSpPr>
          <p:cNvPr id="14" name="Rectangle 4"/>
          <p:cNvSpPr>
            <a:spLocks noChangeArrowheads="1"/>
          </p:cNvSpPr>
          <p:nvPr/>
        </p:nvSpPr>
        <p:spPr bwMode="auto">
          <a:xfrm>
            <a:off x="982638" y="1989634"/>
            <a:ext cx="4799975" cy="540800"/>
          </a:xfrm>
          <a:prstGeom prst="rect">
            <a:avLst/>
          </a:prstGeom>
          <a:noFill/>
          <a:ln w="9525">
            <a:noFill/>
            <a:miter lim="800000"/>
          </a:ln>
          <a:effectLst/>
        </p:spPr>
        <p:txBody>
          <a:bodyPr lIns="108850" tIns="54425" rIns="108850" bIns="54425">
            <a:spAutoFit/>
          </a:bodyPr>
          <a:lstStyle/>
          <a:p>
            <a:r>
              <a:rPr lang="zh-CN" altLang="en-US" sz="2800" b="1" dirty="0" smtClean="0">
                <a:solidFill>
                  <a:prstClr val="black"/>
                </a:solidFill>
              </a:rPr>
              <a:t>它的</a:t>
            </a:r>
            <a:r>
              <a:rPr lang="zh-CN" altLang="en-US" sz="2800" b="1" dirty="0">
                <a:solidFill>
                  <a:prstClr val="black"/>
                </a:solidFill>
              </a:rPr>
              <a:t>矩阵分别是：</a:t>
            </a:r>
            <a:endParaRPr lang="zh-CN" altLang="en-US" sz="2800" b="1" dirty="0">
              <a:solidFill>
                <a:prstClr val="black"/>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1000"/>
                                        <p:tgtEl>
                                          <p:spTgt spid="1536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368"/>
                                        </p:tgtEl>
                                        <p:attrNameLst>
                                          <p:attrName>style.visibility</p:attrName>
                                        </p:attrNameLst>
                                      </p:cBhvr>
                                      <p:to>
                                        <p:strVal val="visible"/>
                                      </p:to>
                                    </p:set>
                                    <p:animEffect transition="in" filter="wipe(left)">
                                      <p:cBhvr>
                                        <p:cTn id="11" dur="1000"/>
                                        <p:tgtEl>
                                          <p:spTgt spid="153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371"/>
                                        </p:tgtEl>
                                        <p:attrNameLst>
                                          <p:attrName>style.visibility</p:attrName>
                                        </p:attrNameLst>
                                      </p:cBhvr>
                                      <p:to>
                                        <p:strVal val="visible"/>
                                      </p:to>
                                    </p:set>
                                    <p:animEffect transition="in" filter="wipe(left)">
                                      <p:cBhvr>
                                        <p:cTn id="21" dur="1000"/>
                                        <p:tgtEl>
                                          <p:spTgt spid="153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1000"/>
                                        <p:tgtEl>
                                          <p:spTgt spid="2"/>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5369"/>
                                        </p:tgtEl>
                                        <p:attrNameLst>
                                          <p:attrName>style.visibility</p:attrName>
                                        </p:attrNameLst>
                                      </p:cBhvr>
                                      <p:to>
                                        <p:strVal val="visible"/>
                                      </p:to>
                                    </p:set>
                                    <p:animEffect transition="in" filter="wipe(left)">
                                      <p:cBhvr>
                                        <p:cTn id="30" dur="1000"/>
                                        <p:tgtEl>
                                          <p:spTgt spid="1536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wipe(left)">
                                      <p:cBhvr>
                                        <p:cTn id="35" dur="1000"/>
                                        <p:tgtEl>
                                          <p:spTgt spid="153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372"/>
                                        </p:tgtEl>
                                        <p:attrNameLst>
                                          <p:attrName>style.visibility</p:attrName>
                                        </p:attrNameLst>
                                      </p:cBhvr>
                                      <p:to>
                                        <p:strVal val="visible"/>
                                      </p:to>
                                    </p:set>
                                    <p:animEffect transition="in" filter="wipe(left)">
                                      <p:cBhvr>
                                        <p:cTn id="40" dur="1000"/>
                                        <p:tgtEl>
                                          <p:spTgt spid="1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4" grpId="0" autoUpdateAnimBg="0"/>
      <p:bldP spid="14"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414686" y="0"/>
            <a:ext cx="7870859" cy="1143265"/>
          </a:xfrm>
        </p:spPr>
        <p:txBody>
          <a:bodyPr>
            <a:normAutofit/>
          </a:bodyPr>
          <a:lstStyle/>
          <a:p>
            <a:r>
              <a:rPr lang="zh-CN" altLang="en-US" sz="3200" b="1" dirty="0" smtClean="0">
                <a:solidFill>
                  <a:srgbClr val="990000"/>
                </a:solidFill>
                <a:effectLst>
                  <a:outerShdw blurRad="38100" dist="38100" dir="2700000" algn="tl">
                    <a:srgbClr val="000000"/>
                  </a:outerShdw>
                </a:effectLst>
                <a:ea typeface="黑体" panose="02010609060101010101" pitchFamily="49" charset="-122"/>
              </a:rPr>
              <a:t>非</a:t>
            </a:r>
            <a:r>
              <a:rPr lang="zh-CN" altLang="en-US" sz="3200" b="1" dirty="0">
                <a:solidFill>
                  <a:srgbClr val="990000"/>
                </a:solidFill>
                <a:effectLst>
                  <a:outerShdw blurRad="38100" dist="38100" dir="2700000" algn="tl">
                    <a:srgbClr val="000000"/>
                  </a:outerShdw>
                </a:effectLst>
                <a:ea typeface="黑体" panose="02010609060101010101" pitchFamily="49" charset="-122"/>
              </a:rPr>
              <a:t>退化线性替换</a:t>
            </a:r>
            <a:endParaRPr lang="zh-CN" altLang="en-US" sz="3200" b="1" dirty="0">
              <a:solidFill>
                <a:srgbClr val="990000"/>
              </a:solidFill>
              <a:effectLst>
                <a:outerShdw blurRad="38100" dist="38100" dir="2700000" algn="tl">
                  <a:srgbClr val="000000"/>
                </a:outerShdw>
              </a:effectLst>
              <a:ea typeface="黑体" panose="02010609060101010101" pitchFamily="49" charset="-122"/>
            </a:endParaRPr>
          </a:p>
        </p:txBody>
      </p:sp>
      <p:sp>
        <p:nvSpPr>
          <p:cNvPr id="16387" name="Text Box 3"/>
          <p:cNvSpPr txBox="1">
            <a:spLocks noChangeArrowheads="1"/>
          </p:cNvSpPr>
          <p:nvPr/>
        </p:nvSpPr>
        <p:spPr bwMode="auto">
          <a:xfrm>
            <a:off x="1390470" y="1052757"/>
            <a:ext cx="3456066" cy="540800"/>
          </a:xfrm>
          <a:prstGeom prst="rect">
            <a:avLst/>
          </a:prstGeom>
          <a:noFill/>
          <a:ln w="9525">
            <a:noFill/>
            <a:miter lim="800000"/>
          </a:ln>
          <a:effectLst/>
        </p:spPr>
        <p:txBody>
          <a:bodyPr lIns="108850" tIns="54425" rIns="108850" bIns="54425">
            <a:spAutoFit/>
          </a:bodyPr>
          <a:lstStyle/>
          <a:p>
            <a:pPr>
              <a:spcBef>
                <a:spcPct val="50000"/>
              </a:spcBef>
            </a:pPr>
            <a:r>
              <a:rPr lang="en-US" altLang="zh-CN"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lang="zh-CN" altLang="en-US"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a:t>
            </a:r>
            <a:r>
              <a:rPr lang="zh-CN" altLang="en-US" sz="2800" b="1" dirty="0" smtClean="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定义</a:t>
            </a:r>
            <a:r>
              <a:rPr lang="zh-CN" altLang="en-US" sz="2800" b="1" dirty="0" smtClean="0">
                <a:solidFill>
                  <a:srgbClr val="ED7D31"/>
                </a:solidFill>
                <a:latin typeface="Times New Roman" panose="02020603050405020304" pitchFamily="18" charset="0"/>
              </a:rPr>
              <a:t> </a:t>
            </a:r>
            <a:endParaRPr lang="zh-CN" altLang="en-US" sz="2800" b="1" dirty="0">
              <a:solidFill>
                <a:srgbClr val="ED7D31"/>
              </a:solidFill>
              <a:latin typeface="Times New Roman" panose="02020603050405020304" pitchFamily="18" charset="0"/>
            </a:endParaRPr>
          </a:p>
        </p:txBody>
      </p:sp>
      <p:sp>
        <p:nvSpPr>
          <p:cNvPr id="16388" name="Text Box 4"/>
          <p:cNvSpPr txBox="1">
            <a:spLocks noChangeArrowheads="1"/>
          </p:cNvSpPr>
          <p:nvPr/>
        </p:nvSpPr>
        <p:spPr bwMode="auto">
          <a:xfrm>
            <a:off x="8111430" y="1125538"/>
            <a:ext cx="2734377" cy="540800"/>
          </a:xfrm>
          <a:prstGeom prst="rect">
            <a:avLst/>
          </a:prstGeom>
          <a:noFill/>
          <a:ln w="9525">
            <a:noFill/>
            <a:miter lim="800000"/>
          </a:ln>
          <a:effectLst/>
        </p:spPr>
        <p:txBody>
          <a:bodyPr lIns="108850" tIns="54425" rIns="108850" bIns="54425">
            <a:spAutoFit/>
          </a:bodyPr>
          <a:lstStyle/>
          <a:p>
            <a:pPr>
              <a:spcBef>
                <a:spcPct val="50000"/>
              </a:spcBef>
            </a:pPr>
            <a:r>
              <a:rPr lang="zh-CN" altLang="en-US" sz="2800" b="1" dirty="0">
                <a:solidFill>
                  <a:prstClr val="black"/>
                </a:solidFill>
                <a:latin typeface="Times New Roman" panose="02020603050405020304" pitchFamily="18" charset="0"/>
              </a:rPr>
              <a:t>是两组文字</a:t>
            </a:r>
            <a:r>
              <a:rPr lang="en-US" altLang="zh-CN" sz="2800" b="1" dirty="0">
                <a:solidFill>
                  <a:prstClr val="black"/>
                </a:solidFill>
                <a:latin typeface="Times New Roman" panose="02020603050405020304" pitchFamily="18" charset="0"/>
              </a:rPr>
              <a:t>,</a:t>
            </a:r>
            <a:endParaRPr lang="en-US" altLang="zh-CN" sz="2800" b="1" dirty="0">
              <a:solidFill>
                <a:prstClr val="black"/>
              </a:solidFill>
              <a:latin typeface="Times New Roman" panose="02020603050405020304" pitchFamily="18" charset="0"/>
            </a:endParaRPr>
          </a:p>
        </p:txBody>
      </p:sp>
      <p:sp>
        <p:nvSpPr>
          <p:cNvPr id="16389" name="Text Box 5"/>
          <p:cNvSpPr txBox="1">
            <a:spLocks noChangeArrowheads="1"/>
          </p:cNvSpPr>
          <p:nvPr/>
        </p:nvSpPr>
        <p:spPr bwMode="auto">
          <a:xfrm>
            <a:off x="5136482" y="1700607"/>
            <a:ext cx="2734377" cy="540800"/>
          </a:xfrm>
          <a:prstGeom prst="rect">
            <a:avLst/>
          </a:prstGeom>
          <a:noFill/>
          <a:ln w="9525">
            <a:noFill/>
            <a:miter lim="800000"/>
          </a:ln>
          <a:effectLst/>
        </p:spPr>
        <p:txBody>
          <a:bodyPr lIns="108850" tIns="54425" rIns="108850" bIns="54425">
            <a:spAutoFit/>
          </a:bodyPr>
          <a:lstStyle/>
          <a:p>
            <a:pPr>
              <a:spcBef>
                <a:spcPct val="50000"/>
              </a:spcBef>
            </a:pPr>
            <a:r>
              <a:rPr lang="zh-CN" altLang="en-US" b="1" dirty="0">
                <a:solidFill>
                  <a:prstClr val="black"/>
                </a:solidFill>
                <a:latin typeface="Times New Roman" panose="02020603050405020304" pitchFamily="18" charset="0"/>
              </a:rPr>
              <a:t>，</a:t>
            </a:r>
            <a:r>
              <a:rPr lang="zh-CN" altLang="en-US" sz="2800" b="1" dirty="0">
                <a:solidFill>
                  <a:prstClr val="black"/>
                </a:solidFill>
                <a:latin typeface="Times New Roman" panose="02020603050405020304" pitchFamily="18" charset="0"/>
              </a:rPr>
              <a:t>关系式</a:t>
            </a:r>
            <a:endParaRPr lang="zh-CN" altLang="en-US" sz="2800" b="1" dirty="0">
              <a:solidFill>
                <a:prstClr val="black"/>
              </a:solidFill>
              <a:latin typeface="Times New Roman" panose="02020603050405020304" pitchFamily="18" charset="0"/>
            </a:endParaRPr>
          </a:p>
        </p:txBody>
      </p:sp>
      <p:sp>
        <p:nvSpPr>
          <p:cNvPr id="16390" name="Rectangle 6"/>
          <p:cNvSpPr>
            <a:spLocks noChangeArrowheads="1"/>
          </p:cNvSpPr>
          <p:nvPr/>
        </p:nvSpPr>
        <p:spPr bwMode="auto">
          <a:xfrm>
            <a:off x="9070852" y="2997895"/>
            <a:ext cx="490734" cy="433078"/>
          </a:xfrm>
          <a:prstGeom prst="rect">
            <a:avLst/>
          </a:prstGeom>
          <a:noFill/>
          <a:ln w="9525">
            <a:noFill/>
            <a:miter lim="800000"/>
          </a:ln>
          <a:effectLst/>
        </p:spPr>
        <p:txBody>
          <a:bodyPr wrap="none" lIns="108850" tIns="54425" rIns="108850" bIns="54425">
            <a:spAutoFit/>
          </a:bodyPr>
          <a:lstStyle/>
          <a:p>
            <a:r>
              <a:rPr lang="zh-CN" altLang="en-US" b="1">
                <a:solidFill>
                  <a:srgbClr val="000000"/>
                </a:solidFill>
              </a:rPr>
              <a:t>③</a:t>
            </a:r>
            <a:endParaRPr lang="zh-CN" altLang="en-US" b="1">
              <a:solidFill>
                <a:srgbClr val="000000"/>
              </a:solidFill>
            </a:endParaRPr>
          </a:p>
        </p:txBody>
      </p:sp>
      <p:graphicFrame>
        <p:nvGraphicFramePr>
          <p:cNvPr id="16391" name="Object 7"/>
          <p:cNvGraphicFramePr>
            <a:graphicFrameLocks noChangeAspect="1"/>
          </p:cNvGraphicFramePr>
          <p:nvPr/>
        </p:nvGraphicFramePr>
        <p:xfrm>
          <a:off x="3214886" y="1125538"/>
          <a:ext cx="4859234" cy="431900"/>
        </p:xfrm>
        <a:graphic>
          <a:graphicData uri="http://schemas.openxmlformats.org/presentationml/2006/ole">
            <mc:AlternateContent xmlns:mc="http://schemas.openxmlformats.org/markup-compatibility/2006">
              <mc:Choice xmlns:v="urn:schemas-microsoft-com:vml" Requires="v">
                <p:oleObj spid="_x0000_s146433" name="" r:id="rId1" imgW="87477600" imgH="10363200" progId="Equation.DSMT4">
                  <p:embed/>
                </p:oleObj>
              </mc:Choice>
              <mc:Fallback>
                <p:oleObj name="" r:id="rId1" imgW="87477600" imgH="10363200" progId="Equation.DSMT4">
                  <p:embed/>
                  <p:pic>
                    <p:nvPicPr>
                      <p:cNvPr id="0" name="图片 146432"/>
                      <p:cNvPicPr>
                        <a:picLocks noChangeAspect="1"/>
                      </p:cNvPicPr>
                      <p:nvPr/>
                    </p:nvPicPr>
                    <p:blipFill>
                      <a:blip r:embed="rId2"/>
                      <a:stretch>
                        <a:fillRect/>
                      </a:stretch>
                    </p:blipFill>
                    <p:spPr>
                      <a:xfrm>
                        <a:off x="3214886" y="1125538"/>
                        <a:ext cx="4859234" cy="431900"/>
                      </a:xfrm>
                      <a:prstGeom prst="rect">
                        <a:avLst/>
                      </a:prstGeom>
                      <a:noFill/>
                      <a:ln w="9525">
                        <a:noFill/>
                      </a:ln>
                    </p:spPr>
                  </p:pic>
                </p:oleObj>
              </mc:Fallback>
            </mc:AlternateContent>
          </a:graphicData>
        </a:graphic>
      </p:graphicFrame>
      <p:graphicFrame>
        <p:nvGraphicFramePr>
          <p:cNvPr id="16392" name="Object 8"/>
          <p:cNvGraphicFramePr>
            <a:graphicFrameLocks noChangeAspect="1"/>
          </p:cNvGraphicFramePr>
          <p:nvPr/>
        </p:nvGraphicFramePr>
        <p:xfrm>
          <a:off x="1582738" y="2420938"/>
          <a:ext cx="6046787" cy="1614487"/>
        </p:xfrm>
        <a:graphic>
          <a:graphicData uri="http://schemas.openxmlformats.org/presentationml/2006/ole">
            <mc:AlternateContent xmlns:mc="http://schemas.openxmlformats.org/markup-compatibility/2006">
              <mc:Choice xmlns:v="urn:schemas-microsoft-com:vml" Requires="v">
                <p:oleObj spid="_x0000_s146434" name="Equation" r:id="rId3" imgW="108813600" imgH="38709600" progId="Equation.DSMT4">
                  <p:embed/>
                </p:oleObj>
              </mc:Choice>
              <mc:Fallback>
                <p:oleObj name="Equation" r:id="rId3" imgW="108813600" imgH="38709600" progId="Equation.DSMT4">
                  <p:embed/>
                  <p:pic>
                    <p:nvPicPr>
                      <p:cNvPr id="0" name="图片 146433"/>
                      <p:cNvPicPr>
                        <a:picLocks noChangeAspect="1"/>
                      </p:cNvPicPr>
                      <p:nvPr/>
                    </p:nvPicPr>
                    <p:blipFill>
                      <a:blip r:embed="rId4"/>
                      <a:stretch>
                        <a:fillRect/>
                      </a:stretch>
                    </p:blipFill>
                    <p:spPr>
                      <a:xfrm>
                        <a:off x="1582738" y="2420938"/>
                        <a:ext cx="6046787" cy="1614487"/>
                      </a:xfrm>
                      <a:prstGeom prst="rect">
                        <a:avLst/>
                      </a:prstGeom>
                      <a:noFill/>
                      <a:ln w="9525">
                        <a:noFill/>
                      </a:ln>
                    </p:spPr>
                  </p:pic>
                </p:oleObj>
              </mc:Fallback>
            </mc:AlternateContent>
          </a:graphicData>
        </a:graphic>
      </p:graphicFrame>
      <p:graphicFrame>
        <p:nvGraphicFramePr>
          <p:cNvPr id="16393" name="Object 9"/>
          <p:cNvGraphicFramePr>
            <a:graphicFrameLocks noChangeAspect="1"/>
          </p:cNvGraphicFramePr>
          <p:nvPr/>
        </p:nvGraphicFramePr>
        <p:xfrm>
          <a:off x="1199994" y="1773648"/>
          <a:ext cx="4148127" cy="482712"/>
        </p:xfrm>
        <a:graphic>
          <a:graphicData uri="http://schemas.openxmlformats.org/presentationml/2006/ole">
            <mc:AlternateContent xmlns:mc="http://schemas.openxmlformats.org/markup-compatibility/2006">
              <mc:Choice xmlns:v="urn:schemas-microsoft-com:vml" Requires="v">
                <p:oleObj spid="_x0000_s146435" name="" r:id="rId5" imgW="74676000" imgH="11582400" progId="Equation.DSMT4">
                  <p:embed/>
                </p:oleObj>
              </mc:Choice>
              <mc:Fallback>
                <p:oleObj name="" r:id="rId5" imgW="74676000" imgH="11582400" progId="Equation.DSMT4">
                  <p:embed/>
                  <p:pic>
                    <p:nvPicPr>
                      <p:cNvPr id="0" name="图片 146434"/>
                      <p:cNvPicPr>
                        <a:picLocks noChangeAspect="1"/>
                      </p:cNvPicPr>
                      <p:nvPr/>
                    </p:nvPicPr>
                    <p:blipFill>
                      <a:blip r:embed="rId6"/>
                      <a:stretch>
                        <a:fillRect/>
                      </a:stretch>
                    </p:blipFill>
                    <p:spPr>
                      <a:xfrm>
                        <a:off x="1199994" y="1773648"/>
                        <a:ext cx="4148127" cy="482712"/>
                      </a:xfrm>
                      <a:prstGeom prst="rect">
                        <a:avLst/>
                      </a:prstGeom>
                      <a:noFill/>
                      <a:ln w="9525">
                        <a:noFill/>
                      </a:ln>
                    </p:spPr>
                  </p:pic>
                </p:oleObj>
              </mc:Fallback>
            </mc:AlternateContent>
          </a:graphicData>
        </a:graphic>
      </p:graphicFrame>
      <p:grpSp>
        <p:nvGrpSpPr>
          <p:cNvPr id="2" name="Group 10"/>
          <p:cNvGrpSpPr/>
          <p:nvPr/>
        </p:nvGrpSpPr>
        <p:grpSpPr bwMode="auto">
          <a:xfrm>
            <a:off x="912165" y="4366636"/>
            <a:ext cx="10463438" cy="523996"/>
            <a:chOff x="0" y="0"/>
            <a:chExt cx="4944" cy="330"/>
          </a:xfrm>
        </p:grpSpPr>
        <p:sp>
          <p:nvSpPr>
            <p:cNvPr id="16395" name="Text Box 11"/>
            <p:cNvSpPr txBox="1">
              <a:spLocks noChangeArrowheads="1"/>
            </p:cNvSpPr>
            <p:nvPr/>
          </p:nvSpPr>
          <p:spPr bwMode="auto">
            <a:xfrm>
              <a:off x="0" y="0"/>
              <a:ext cx="4944" cy="330"/>
            </a:xfrm>
            <a:prstGeom prst="rect">
              <a:avLst/>
            </a:prstGeom>
            <a:noFill/>
            <a:ln w="9525">
              <a:noFill/>
              <a:miter lim="800000"/>
            </a:ln>
            <a:effectLst/>
          </p:spPr>
          <p:txBody>
            <a:bodyPr>
              <a:spAutoFit/>
            </a:bodyPr>
            <a:lstStyle/>
            <a:p>
              <a:pPr>
                <a:spcBef>
                  <a:spcPct val="50000"/>
                </a:spcBef>
              </a:pPr>
              <a:r>
                <a:rPr lang="zh-CN" altLang="en-US" sz="2800" b="1" dirty="0">
                  <a:solidFill>
                    <a:prstClr val="black"/>
                  </a:solidFill>
                  <a:latin typeface="Times New Roman" panose="02020603050405020304" pitchFamily="18" charset="0"/>
                </a:rPr>
                <a:t>称为由</a:t>
              </a:r>
              <a:r>
                <a:rPr lang="zh-CN" altLang="en-US" b="1" dirty="0">
                  <a:solidFill>
                    <a:prstClr val="black"/>
                  </a:solidFill>
                  <a:latin typeface="Times New Roman" panose="02020603050405020304" pitchFamily="18" charset="0"/>
                </a:rPr>
                <a:t>　　　　　　　　　　　</a:t>
              </a:r>
              <a:r>
                <a:rPr lang="zh-CN" altLang="en-US" b="1" dirty="0" smtClean="0">
                  <a:solidFill>
                    <a:prstClr val="black"/>
                  </a:solidFill>
                  <a:latin typeface="Times New Roman" panose="02020603050405020304" pitchFamily="18" charset="0"/>
                </a:rPr>
                <a:t>                                    </a:t>
              </a:r>
              <a:r>
                <a:rPr lang="zh-CN" altLang="en-US" sz="2800" b="1" dirty="0" smtClean="0">
                  <a:solidFill>
                    <a:prstClr val="black"/>
                  </a:solidFill>
                  <a:latin typeface="宋体" panose="02010600030101010101" pitchFamily="2" charset="-122"/>
                </a:rPr>
                <a:t>的</a:t>
              </a:r>
              <a:r>
                <a:rPr lang="zh-CN" altLang="en-US" sz="2800" b="1" dirty="0">
                  <a:solidFill>
                    <a:prstClr val="black"/>
                  </a:solidFill>
                  <a:latin typeface="宋体" panose="02010600030101010101" pitchFamily="2" charset="-122"/>
                </a:rPr>
                <a:t>一个</a:t>
              </a:r>
              <a:r>
                <a:rPr lang="zh-CN" altLang="en-US" sz="2800" b="1" dirty="0">
                  <a:solidFill>
                    <a:srgbClr val="CC0000"/>
                  </a:solidFill>
                  <a:latin typeface="宋体" panose="02010600030101010101" pitchFamily="2" charset="-122"/>
                </a:rPr>
                <a:t>线性替换</a:t>
              </a:r>
              <a:r>
                <a:rPr lang="en-US" altLang="zh-CN" sz="2800" b="1" dirty="0">
                  <a:solidFill>
                    <a:prstClr val="black"/>
                  </a:solidFill>
                  <a:latin typeface="宋体" panose="02010600030101010101" pitchFamily="2" charset="-122"/>
                </a:rPr>
                <a:t>;</a:t>
              </a:r>
              <a:endParaRPr lang="en-US" altLang="zh-CN" sz="2800" b="1" dirty="0">
                <a:solidFill>
                  <a:prstClr val="black"/>
                </a:solidFill>
                <a:latin typeface="宋体" panose="02010600030101010101" pitchFamily="2" charset="-122"/>
              </a:endParaRPr>
            </a:p>
          </p:txBody>
        </p:sp>
        <p:graphicFrame>
          <p:nvGraphicFramePr>
            <p:cNvPr id="16396" name="Object 12"/>
            <p:cNvGraphicFramePr>
              <a:graphicFrameLocks noChangeAspect="1"/>
            </p:cNvGraphicFramePr>
            <p:nvPr/>
          </p:nvGraphicFramePr>
          <p:xfrm>
            <a:off x="646" y="45"/>
            <a:ext cx="2392" cy="272"/>
          </p:xfrm>
          <a:graphic>
            <a:graphicData uri="http://schemas.openxmlformats.org/presentationml/2006/ole">
              <mc:AlternateContent xmlns:mc="http://schemas.openxmlformats.org/markup-compatibility/2006">
                <mc:Choice xmlns:v="urn:schemas-microsoft-com:vml" Requires="v">
                  <p:oleObj spid="_x0000_s146436" name="" r:id="rId7" imgW="91135200" imgH="10363200" progId="Equation.DSMT4">
                    <p:embed/>
                  </p:oleObj>
                </mc:Choice>
                <mc:Fallback>
                  <p:oleObj name="" r:id="rId7" imgW="91135200" imgH="10363200" progId="Equation.DSMT4">
                    <p:embed/>
                    <p:pic>
                      <p:nvPicPr>
                        <p:cNvPr id="0" name="图片 146435"/>
                        <p:cNvPicPr>
                          <a:picLocks noChangeAspect="1"/>
                        </p:cNvPicPr>
                        <p:nvPr/>
                      </p:nvPicPr>
                      <p:blipFill>
                        <a:blip r:embed="rId8"/>
                        <a:stretch>
                          <a:fillRect/>
                        </a:stretch>
                      </p:blipFill>
                      <p:spPr>
                        <a:xfrm>
                          <a:off x="646" y="45"/>
                          <a:ext cx="2392" cy="272"/>
                        </a:xfrm>
                        <a:prstGeom prst="rect">
                          <a:avLst/>
                        </a:prstGeom>
                        <a:noFill/>
                        <a:ln w="9525">
                          <a:noFill/>
                        </a:ln>
                      </p:spPr>
                    </p:pic>
                  </p:oleObj>
                </mc:Fallback>
              </mc:AlternateContent>
            </a:graphicData>
          </a:graphic>
        </p:graphicFrame>
      </p:grpSp>
      <p:sp>
        <p:nvSpPr>
          <p:cNvPr id="16397" name="Rectangle 13"/>
          <p:cNvSpPr>
            <a:spLocks noChangeArrowheads="1"/>
          </p:cNvSpPr>
          <p:nvPr/>
        </p:nvSpPr>
        <p:spPr bwMode="auto">
          <a:xfrm>
            <a:off x="814811" y="5158982"/>
            <a:ext cx="7930270" cy="540800"/>
          </a:xfrm>
          <a:prstGeom prst="rect">
            <a:avLst/>
          </a:prstGeom>
          <a:noFill/>
          <a:ln w="9525">
            <a:noFill/>
            <a:miter lim="800000"/>
          </a:ln>
          <a:effectLst/>
        </p:spPr>
        <p:txBody>
          <a:bodyPr wrap="none" lIns="108850" tIns="54425" rIns="108850" bIns="54425">
            <a:spAutoFit/>
          </a:bodyPr>
          <a:lstStyle/>
          <a:p>
            <a:r>
              <a:rPr lang="zh-CN" altLang="en-US" sz="2800" b="1" dirty="0">
                <a:solidFill>
                  <a:prstClr val="black"/>
                </a:solidFill>
                <a:latin typeface="宋体" panose="02010600030101010101" pitchFamily="2" charset="-122"/>
              </a:rPr>
              <a:t>若系数行列式</a:t>
            </a:r>
            <a:r>
              <a:rPr lang="en-US" altLang="zh-CN" sz="2800" b="1" dirty="0">
                <a:solidFill>
                  <a:prstClr val="black"/>
                </a:solidFill>
                <a:latin typeface="宋体" panose="02010600030101010101" pitchFamily="2" charset="-122"/>
              </a:rPr>
              <a:t>|</a:t>
            </a:r>
            <a:r>
              <a:rPr lang="en-US" altLang="zh-CN" sz="2800" b="1" dirty="0" err="1">
                <a:solidFill>
                  <a:prstClr val="black"/>
                </a:solidFill>
                <a:latin typeface="宋体" panose="02010600030101010101" pitchFamily="2" charset="-122"/>
              </a:rPr>
              <a:t>c</a:t>
            </a:r>
            <a:r>
              <a:rPr lang="en-US" altLang="zh-CN" sz="2800" b="1" i="1" baseline="-25000" dirty="0" err="1">
                <a:solidFill>
                  <a:prstClr val="black"/>
                </a:solidFill>
                <a:latin typeface="Times New Roman" panose="02020603050405020304" pitchFamily="18" charset="0"/>
              </a:rPr>
              <a:t>ij</a:t>
            </a:r>
            <a:r>
              <a:rPr lang="en-US" altLang="zh-CN" sz="2800" b="1" dirty="0">
                <a:solidFill>
                  <a:prstClr val="black"/>
                </a:solidFill>
                <a:latin typeface="宋体" panose="02010600030101010101" pitchFamily="2" charset="-122"/>
              </a:rPr>
              <a:t>|</a:t>
            </a:r>
            <a:r>
              <a:rPr lang="en-US" altLang="zh-CN" sz="2800" b="1" dirty="0">
                <a:solidFill>
                  <a:prstClr val="black"/>
                </a:solidFill>
                <a:latin typeface="宋体" panose="02010600030101010101" pitchFamily="2" charset="-122"/>
                <a:cs typeface="Times New Roman" panose="02020603050405020304" pitchFamily="18" charset="0"/>
              </a:rPr>
              <a:t>≠0,</a:t>
            </a:r>
            <a:r>
              <a:rPr lang="zh-CN" altLang="en-US" sz="2800" b="1" dirty="0">
                <a:solidFill>
                  <a:prstClr val="black"/>
                </a:solidFill>
                <a:latin typeface="宋体" panose="02010600030101010101" pitchFamily="2" charset="-122"/>
              </a:rPr>
              <a:t>则称</a:t>
            </a:r>
            <a:r>
              <a:rPr lang="zh-CN" altLang="en-US" sz="2800" b="1" dirty="0">
                <a:solidFill>
                  <a:srgbClr val="000000"/>
                </a:solidFill>
              </a:rPr>
              <a:t>③</a:t>
            </a:r>
            <a:r>
              <a:rPr lang="zh-CN" altLang="en-US" sz="2800" b="1" dirty="0">
                <a:solidFill>
                  <a:prstClr val="black"/>
                </a:solidFill>
                <a:latin typeface="宋体" panose="02010600030101010101" pitchFamily="2" charset="-122"/>
              </a:rPr>
              <a:t>为</a:t>
            </a:r>
            <a:r>
              <a:rPr lang="zh-CN" altLang="en-US" sz="2800" b="1" dirty="0">
                <a:solidFill>
                  <a:srgbClr val="CC0000"/>
                </a:solidFill>
                <a:latin typeface="宋体" panose="02010600030101010101" pitchFamily="2" charset="-122"/>
              </a:rPr>
              <a:t>非退化线性替换</a:t>
            </a:r>
            <a:r>
              <a:rPr lang="en-US" altLang="zh-CN" sz="2800" b="1" dirty="0">
                <a:solidFill>
                  <a:prstClr val="black"/>
                </a:solidFill>
                <a:latin typeface="宋体" panose="02010600030101010101" pitchFamily="2" charset="-122"/>
              </a:rPr>
              <a:t>.</a:t>
            </a:r>
            <a:endParaRPr lang="en-US" altLang="zh-CN" sz="2800" b="1" dirty="0">
              <a:solidFill>
                <a:prstClr val="black"/>
              </a:solidFill>
              <a:latin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dissolv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wipe(left)">
                                      <p:cBhvr>
                                        <p:cTn id="12" dur="1000"/>
                                        <p:tgtEl>
                                          <p:spTgt spid="163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91"/>
                                        </p:tgtEl>
                                        <p:attrNameLst>
                                          <p:attrName>style.visibility</p:attrName>
                                        </p:attrNameLst>
                                      </p:cBhvr>
                                      <p:to>
                                        <p:strVal val="visible"/>
                                      </p:to>
                                    </p:set>
                                    <p:animEffect transition="in" filter="wipe(left)">
                                      <p:cBhvr>
                                        <p:cTn id="17" dur="1000"/>
                                        <p:tgtEl>
                                          <p:spTgt spid="16391"/>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6388"/>
                                        </p:tgtEl>
                                        <p:attrNameLst>
                                          <p:attrName>style.visibility</p:attrName>
                                        </p:attrNameLst>
                                      </p:cBhvr>
                                      <p:to>
                                        <p:strVal val="visible"/>
                                      </p:to>
                                    </p:set>
                                    <p:animEffect transition="in" filter="wipe(left)">
                                      <p:cBhvr>
                                        <p:cTn id="21" dur="1000"/>
                                        <p:tgtEl>
                                          <p:spTgt spid="1638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6393"/>
                                        </p:tgtEl>
                                        <p:attrNameLst>
                                          <p:attrName>style.visibility</p:attrName>
                                        </p:attrNameLst>
                                      </p:cBhvr>
                                      <p:to>
                                        <p:strVal val="visible"/>
                                      </p:to>
                                    </p:set>
                                    <p:animEffect transition="in" filter="wipe(left)">
                                      <p:cBhvr>
                                        <p:cTn id="25" dur="1000"/>
                                        <p:tgtEl>
                                          <p:spTgt spid="16393"/>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16389"/>
                                        </p:tgtEl>
                                        <p:attrNameLst>
                                          <p:attrName>style.visibility</p:attrName>
                                        </p:attrNameLst>
                                      </p:cBhvr>
                                      <p:to>
                                        <p:strVal val="visible"/>
                                      </p:to>
                                    </p:set>
                                    <p:animEffect transition="in" filter="wipe(left)">
                                      <p:cBhvr>
                                        <p:cTn id="29" dur="1000"/>
                                        <p:tgtEl>
                                          <p:spTgt spid="1638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6392"/>
                                        </p:tgtEl>
                                        <p:attrNameLst>
                                          <p:attrName>style.visibility</p:attrName>
                                        </p:attrNameLst>
                                      </p:cBhvr>
                                      <p:to>
                                        <p:strVal val="visible"/>
                                      </p:to>
                                    </p:set>
                                    <p:animEffect transition="in" filter="wipe(left)">
                                      <p:cBhvr>
                                        <p:cTn id="34" dur="1000"/>
                                        <p:tgtEl>
                                          <p:spTgt spid="1639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6390"/>
                                        </p:tgtEl>
                                        <p:attrNameLst>
                                          <p:attrName>style.visibility</p:attrName>
                                        </p:attrNameLst>
                                      </p:cBhvr>
                                      <p:to>
                                        <p:strVal val="visible"/>
                                      </p:to>
                                    </p:set>
                                    <p:animEffect transition="in" filter="wipe(left)">
                                      <p:cBhvr>
                                        <p:cTn id="38" dur="500"/>
                                        <p:tgtEl>
                                          <p:spTgt spid="1639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6397"/>
                                        </p:tgtEl>
                                        <p:attrNameLst>
                                          <p:attrName>style.visibility</p:attrName>
                                        </p:attrNameLst>
                                      </p:cBhvr>
                                      <p:to>
                                        <p:strVal val="visible"/>
                                      </p:to>
                                    </p:set>
                                    <p:animEffect transition="in" filter="wipe(left)">
                                      <p:cBhvr>
                                        <p:cTn id="48" dur="1000"/>
                                        <p:tgtEl>
                                          <p:spTgt spid="16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autoUpdateAnimBg="0"/>
      <p:bldP spid="16388" grpId="0" autoUpdateAnimBg="0"/>
      <p:bldP spid="16389" grpId="0" autoUpdateAnimBg="0"/>
      <p:bldP spid="16390" grpId="0" autoUpdateAnimBg="0"/>
      <p:bldP spid="16397" grpId="0"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912165" y="476360"/>
            <a:ext cx="6061344" cy="585924"/>
          </a:xfrm>
        </p:spPr>
        <p:txBody>
          <a:bodyPr/>
          <a:lstStyle/>
          <a:p>
            <a:pPr>
              <a:lnSpc>
                <a:spcPct val="90000"/>
              </a:lnSpc>
              <a:buFont typeface="Wingdings" panose="05000000000000000000" pitchFamily="2" charset="2"/>
              <a:buNone/>
            </a:pPr>
            <a:r>
              <a:rPr lang="en-US" altLang="zh-CN" b="1" dirty="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lang="zh-CN" altLang="en-US" b="1" dirty="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rPr>
              <a:t>、线性替换的矩阵表示</a:t>
            </a:r>
            <a:endParaRPr lang="zh-CN" altLang="en-US" sz="2900" dirty="0">
              <a:effectLst>
                <a:outerShdw blurRad="38100" dist="38100" dir="2700000" algn="tl">
                  <a:srgbClr val="FFFFFF"/>
                </a:outerShdw>
              </a:effectLst>
            </a:endParaRPr>
          </a:p>
        </p:txBody>
      </p:sp>
      <p:sp>
        <p:nvSpPr>
          <p:cNvPr id="18435" name="Text Box 3"/>
          <p:cNvSpPr txBox="1">
            <a:spLocks noChangeArrowheads="1"/>
          </p:cNvSpPr>
          <p:nvPr/>
        </p:nvSpPr>
        <p:spPr bwMode="auto">
          <a:xfrm>
            <a:off x="1007402" y="2997894"/>
            <a:ext cx="11183011" cy="1187131"/>
          </a:xfrm>
          <a:prstGeom prst="rect">
            <a:avLst/>
          </a:prstGeom>
          <a:noFill/>
          <a:ln w="9525">
            <a:noFill/>
            <a:miter lim="800000"/>
          </a:ln>
          <a:effectLst/>
        </p:spPr>
        <p:txBody>
          <a:bodyPr lIns="108850" tIns="54425" rIns="108850" bIns="54425">
            <a:spAutoFit/>
          </a:bodyPr>
          <a:lstStyle/>
          <a:p>
            <a:pPr>
              <a:spcBef>
                <a:spcPct val="50000"/>
              </a:spcBef>
            </a:pPr>
            <a:r>
              <a:rPr lang="zh-CN" altLang="en-US" sz="2800" b="1" dirty="0">
                <a:solidFill>
                  <a:prstClr val="black"/>
                </a:solidFill>
                <a:latin typeface="Times New Roman" panose="02020603050405020304" pitchFamily="18" charset="0"/>
              </a:rPr>
              <a:t>则</a:t>
            </a:r>
            <a:r>
              <a:rPr lang="zh-CN" altLang="en-US" sz="2800" b="1" dirty="0">
                <a:solidFill>
                  <a:srgbClr val="000000"/>
                </a:solidFill>
              </a:rPr>
              <a:t>③</a:t>
            </a:r>
            <a:r>
              <a:rPr lang="zh-CN" altLang="en-US" sz="2800" b="1" dirty="0">
                <a:solidFill>
                  <a:prstClr val="black"/>
                </a:solidFill>
                <a:latin typeface="Times New Roman" panose="02020603050405020304" pitchFamily="18" charset="0"/>
              </a:rPr>
              <a:t>可表示为</a:t>
            </a:r>
            <a:r>
              <a:rPr lang="en-US" altLang="zh-CN" sz="2800" b="1" dirty="0">
                <a:solidFill>
                  <a:srgbClr val="6600CC"/>
                </a:solidFill>
                <a:latin typeface="Times New Roman" panose="02020603050405020304" pitchFamily="18" charset="0"/>
              </a:rPr>
              <a:t>X=CY</a:t>
            </a:r>
            <a:r>
              <a:rPr lang="zh-CN" altLang="en-US" sz="2800" b="1" dirty="0">
                <a:solidFill>
                  <a:prstClr val="black"/>
                </a:solidFill>
                <a:latin typeface="Times New Roman" panose="02020603050405020304" pitchFamily="18" charset="0"/>
              </a:rPr>
              <a:t>　　　　　　　</a:t>
            </a:r>
            <a:r>
              <a:rPr lang="zh-CN" altLang="en-US" sz="2800" b="1" dirty="0">
                <a:solidFill>
                  <a:prstClr val="black"/>
                </a:solidFill>
              </a:rPr>
              <a:t>④</a:t>
            </a:r>
            <a:endParaRPr lang="zh-CN" altLang="en-US" sz="2800" b="1" dirty="0">
              <a:solidFill>
                <a:prstClr val="black"/>
              </a:solidFill>
              <a:latin typeface="Times New Roman" panose="02020603050405020304" pitchFamily="18" charset="0"/>
            </a:endParaRPr>
          </a:p>
          <a:p>
            <a:pPr>
              <a:spcBef>
                <a:spcPct val="50000"/>
              </a:spcBef>
            </a:pPr>
            <a:r>
              <a:rPr lang="zh-CN" altLang="en-US" sz="2800" b="1" dirty="0">
                <a:solidFill>
                  <a:prstClr val="black"/>
                </a:solidFill>
                <a:latin typeface="Times New Roman" panose="02020603050405020304" pitchFamily="18" charset="0"/>
              </a:rPr>
              <a:t>若</a:t>
            </a:r>
            <a:r>
              <a:rPr lang="en-US" altLang="zh-CN" sz="2800" b="1" dirty="0">
                <a:solidFill>
                  <a:prstClr val="black"/>
                </a:solidFill>
                <a:latin typeface="Times New Roman" panose="02020603050405020304" pitchFamily="18" charset="0"/>
              </a:rPr>
              <a:t>|C| </a:t>
            </a:r>
            <a:r>
              <a:rPr lang="en-US" altLang="zh-CN" sz="2800" b="1" dirty="0">
                <a:solidFill>
                  <a:srgbClr val="000000"/>
                </a:solidFill>
                <a:latin typeface="宋体" panose="02010600030101010101" pitchFamily="2" charset="-122"/>
                <a:cs typeface="Times New Roman" panose="02020603050405020304" pitchFamily="18" charset="0"/>
              </a:rPr>
              <a:t>≠0</a:t>
            </a:r>
            <a:r>
              <a:rPr lang="zh-CN" altLang="en-US" sz="2800" b="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宋体" panose="02010600030101010101" pitchFamily="2" charset="-122"/>
              </a:rPr>
              <a:t>则</a:t>
            </a:r>
            <a:r>
              <a:rPr lang="zh-CN" altLang="en-US" sz="2800" b="1" dirty="0">
                <a:solidFill>
                  <a:prstClr val="black"/>
                </a:solidFill>
              </a:rPr>
              <a:t>④</a:t>
            </a:r>
            <a:r>
              <a:rPr lang="zh-CN" altLang="en-US" sz="2800" b="1" dirty="0">
                <a:solidFill>
                  <a:srgbClr val="000000"/>
                </a:solidFill>
                <a:latin typeface="宋体" panose="02010600030101010101" pitchFamily="2" charset="-122"/>
              </a:rPr>
              <a:t>为非退化线性替换</a:t>
            </a:r>
            <a:r>
              <a:rPr lang="en-US" altLang="zh-CN" sz="2800" b="1" dirty="0">
                <a:solidFill>
                  <a:srgbClr val="000000"/>
                </a:solidFill>
                <a:latin typeface="宋体" panose="02010600030101010101" pitchFamily="2" charset="-122"/>
              </a:rPr>
              <a:t>.</a:t>
            </a:r>
            <a:endParaRPr lang="en-US" altLang="zh-CN" sz="2800" b="1" dirty="0">
              <a:solidFill>
                <a:srgbClr val="000000"/>
              </a:solidFill>
              <a:latin typeface="宋体" panose="02010600030101010101" pitchFamily="2" charset="-122"/>
            </a:endParaRPr>
          </a:p>
        </p:txBody>
      </p:sp>
      <p:sp>
        <p:nvSpPr>
          <p:cNvPr id="18436" name="Rectangle 4"/>
          <p:cNvSpPr>
            <a:spLocks noChangeArrowheads="1"/>
          </p:cNvSpPr>
          <p:nvPr/>
        </p:nvSpPr>
        <p:spPr bwMode="auto">
          <a:xfrm>
            <a:off x="719573" y="4438091"/>
            <a:ext cx="670897" cy="433078"/>
          </a:xfrm>
          <a:prstGeom prst="rect">
            <a:avLst/>
          </a:prstGeom>
          <a:noFill/>
          <a:ln w="9525">
            <a:noFill/>
            <a:miter lim="800000"/>
          </a:ln>
          <a:effectLst/>
        </p:spPr>
        <p:txBody>
          <a:bodyPr lIns="108850" tIns="54425" rIns="108850" bIns="54425">
            <a:spAutoFit/>
          </a:bodyPr>
          <a:lstStyle/>
          <a:p>
            <a:r>
              <a:rPr lang="zh-CN" altLang="en-US" b="1">
                <a:solidFill>
                  <a:srgbClr val="6600CC"/>
                </a:solidFill>
                <a:ea typeface="黑体" panose="02010609060101010101" pitchFamily="49" charset="-122"/>
              </a:rPr>
              <a:t>注</a:t>
            </a:r>
            <a:endParaRPr lang="zh-CN" altLang="en-US" b="1">
              <a:solidFill>
                <a:srgbClr val="6600CC"/>
              </a:solidFill>
              <a:ea typeface="黑体" panose="02010609060101010101" pitchFamily="49" charset="-122"/>
            </a:endParaRPr>
          </a:p>
        </p:txBody>
      </p:sp>
      <p:grpSp>
        <p:nvGrpSpPr>
          <p:cNvPr id="2" name="Group 5"/>
          <p:cNvGrpSpPr/>
          <p:nvPr/>
        </p:nvGrpSpPr>
        <p:grpSpPr bwMode="auto">
          <a:xfrm>
            <a:off x="1295232" y="4438090"/>
            <a:ext cx="8550220" cy="647850"/>
            <a:chOff x="0" y="0"/>
            <a:chExt cx="4040" cy="408"/>
          </a:xfrm>
        </p:grpSpPr>
        <p:sp>
          <p:nvSpPr>
            <p:cNvPr id="18438" name="Rectangle 6"/>
            <p:cNvSpPr>
              <a:spLocks noChangeArrowheads="1"/>
            </p:cNvSpPr>
            <p:nvPr/>
          </p:nvSpPr>
          <p:spPr bwMode="auto">
            <a:xfrm>
              <a:off x="0" y="27"/>
              <a:ext cx="3720" cy="330"/>
            </a:xfrm>
            <a:prstGeom prst="rect">
              <a:avLst/>
            </a:prstGeom>
            <a:noFill/>
            <a:ln w="9525">
              <a:noFill/>
              <a:miter lim="800000"/>
            </a:ln>
            <a:effectLst/>
          </p:spPr>
          <p:txBody>
            <a:bodyPr>
              <a:spAutoFit/>
            </a:bodyPr>
            <a:lstStyle/>
            <a:p>
              <a:r>
                <a:rPr lang="en-US" altLang="zh-CN" sz="2800" b="1" dirty="0">
                  <a:solidFill>
                    <a:prstClr val="black"/>
                  </a:solidFill>
                  <a:latin typeface="Times New Roman" panose="02020603050405020304" pitchFamily="18" charset="0"/>
                </a:rPr>
                <a:t>1</a:t>
              </a:r>
              <a:r>
                <a:rPr lang="zh-CN" altLang="en-US" sz="2800" b="1" dirty="0">
                  <a:solidFill>
                    <a:prstClr val="black"/>
                  </a:solidFill>
                </a:rPr>
                <a:t>）</a:t>
              </a:r>
              <a:r>
                <a:rPr lang="zh-CN" altLang="en-US" sz="2800" b="1" dirty="0">
                  <a:solidFill>
                    <a:srgbClr val="000000"/>
                  </a:solidFill>
                </a:rPr>
                <a:t>③</a:t>
              </a:r>
              <a:r>
                <a:rPr lang="zh-CN" altLang="en-US" sz="2800" b="1" dirty="0">
                  <a:solidFill>
                    <a:prstClr val="black"/>
                  </a:solidFill>
                </a:rPr>
                <a:t>或④为非退化的  </a:t>
              </a:r>
              <a:endParaRPr lang="zh-CN" altLang="en-US" sz="2800" b="1" dirty="0">
                <a:solidFill>
                  <a:prstClr val="black"/>
                </a:solidFill>
              </a:endParaRPr>
            </a:p>
          </p:txBody>
        </p:sp>
        <p:sp>
          <p:nvSpPr>
            <p:cNvPr id="18439" name="Rectangle 7"/>
            <p:cNvSpPr>
              <a:spLocks noChangeArrowheads="1"/>
            </p:cNvSpPr>
            <p:nvPr/>
          </p:nvSpPr>
          <p:spPr bwMode="auto">
            <a:xfrm>
              <a:off x="3017" y="45"/>
              <a:ext cx="1023" cy="330"/>
            </a:xfrm>
            <a:prstGeom prst="rect">
              <a:avLst/>
            </a:prstGeom>
            <a:noFill/>
            <a:ln w="9525">
              <a:noFill/>
              <a:miter lim="800000"/>
            </a:ln>
            <a:effectLst/>
          </p:spPr>
          <p:txBody>
            <a:bodyPr wrap="none">
              <a:spAutoFit/>
            </a:bodyPr>
            <a:lstStyle/>
            <a:p>
              <a:r>
                <a:rPr lang="zh-CN" altLang="en-US" sz="2800" b="1" dirty="0">
                  <a:solidFill>
                    <a:srgbClr val="000000"/>
                  </a:solidFill>
                </a:rPr>
                <a:t>为可逆矩阵 </a:t>
              </a:r>
              <a:r>
                <a:rPr lang="en-US" altLang="zh-CN" sz="2800" b="1" dirty="0">
                  <a:solidFill>
                    <a:srgbClr val="000000"/>
                  </a:solidFill>
                </a:rPr>
                <a:t>.</a:t>
              </a:r>
              <a:endParaRPr lang="en-US" altLang="zh-CN" sz="2800" b="1" dirty="0">
                <a:solidFill>
                  <a:srgbClr val="000000"/>
                </a:solidFill>
              </a:endParaRPr>
            </a:p>
          </p:txBody>
        </p:sp>
        <p:graphicFrame>
          <p:nvGraphicFramePr>
            <p:cNvPr id="18440" name="Object 8"/>
            <p:cNvGraphicFramePr>
              <a:graphicFrameLocks noChangeAspect="1"/>
            </p:cNvGraphicFramePr>
            <p:nvPr/>
          </p:nvGraphicFramePr>
          <p:xfrm>
            <a:off x="1724" y="0"/>
            <a:ext cx="1264" cy="408"/>
          </p:xfrm>
          <a:graphic>
            <a:graphicData uri="http://schemas.openxmlformats.org/presentationml/2006/ole">
              <mc:AlternateContent xmlns:mc="http://schemas.openxmlformats.org/markup-compatibility/2006">
                <mc:Choice xmlns:v="urn:schemas-microsoft-com:vml" Requires="v">
                  <p:oleObj spid="_x0000_s147457" name="" r:id="rId1" imgW="48158400" imgH="15544800" progId="Equation.DSMT4">
                    <p:embed/>
                  </p:oleObj>
                </mc:Choice>
                <mc:Fallback>
                  <p:oleObj name="" r:id="rId1" imgW="48158400" imgH="15544800" progId="Equation.DSMT4">
                    <p:embed/>
                    <p:pic>
                      <p:nvPicPr>
                        <p:cNvPr id="0" name="图片 147456"/>
                        <p:cNvPicPr>
                          <a:picLocks noChangeAspect="1"/>
                        </p:cNvPicPr>
                        <p:nvPr/>
                      </p:nvPicPr>
                      <p:blipFill>
                        <a:blip r:embed="rId2"/>
                        <a:stretch>
                          <a:fillRect/>
                        </a:stretch>
                      </p:blipFill>
                      <p:spPr>
                        <a:xfrm>
                          <a:off x="1724" y="0"/>
                          <a:ext cx="1264" cy="408"/>
                        </a:xfrm>
                        <a:prstGeom prst="rect">
                          <a:avLst/>
                        </a:prstGeom>
                        <a:noFill/>
                        <a:ln w="9525">
                          <a:noFill/>
                        </a:ln>
                      </p:spPr>
                    </p:pic>
                  </p:oleObj>
                </mc:Fallback>
              </mc:AlternateContent>
            </a:graphicData>
          </a:graphic>
        </p:graphicFrame>
      </p:grpSp>
      <p:graphicFrame>
        <p:nvGraphicFramePr>
          <p:cNvPr id="18441" name="Object 9"/>
          <p:cNvGraphicFramePr>
            <a:graphicFrameLocks noChangeAspect="1"/>
          </p:cNvGraphicFramePr>
          <p:nvPr/>
        </p:nvGraphicFramePr>
        <p:xfrm>
          <a:off x="1199995" y="1197252"/>
          <a:ext cx="9108947" cy="1613273"/>
        </p:xfrm>
        <a:graphic>
          <a:graphicData uri="http://schemas.openxmlformats.org/presentationml/2006/ole">
            <mc:AlternateContent xmlns:mc="http://schemas.openxmlformats.org/markup-compatibility/2006">
              <mc:Choice xmlns:v="urn:schemas-microsoft-com:vml" Requires="v">
                <p:oleObj spid="_x0000_s147458" name="" r:id="rId3" imgW="163982400" imgH="38709600" progId="Equation.DSMT4">
                  <p:embed/>
                </p:oleObj>
              </mc:Choice>
              <mc:Fallback>
                <p:oleObj name="" r:id="rId3" imgW="163982400" imgH="38709600" progId="Equation.DSMT4">
                  <p:embed/>
                  <p:pic>
                    <p:nvPicPr>
                      <p:cNvPr id="0" name="图片 147457"/>
                      <p:cNvPicPr>
                        <a:picLocks noChangeAspect="1"/>
                      </p:cNvPicPr>
                      <p:nvPr/>
                    </p:nvPicPr>
                    <p:blipFill>
                      <a:blip r:embed="rId4"/>
                      <a:stretch>
                        <a:fillRect/>
                      </a:stretch>
                    </p:blipFill>
                    <p:spPr>
                      <a:xfrm>
                        <a:off x="1199995" y="1197252"/>
                        <a:ext cx="9108947" cy="1613273"/>
                      </a:xfrm>
                      <a:prstGeom prst="rect">
                        <a:avLst/>
                      </a:prstGeom>
                      <a:noFill/>
                      <a:ln w="9525">
                        <a:noFill/>
                      </a:ln>
                    </p:spPr>
                  </p:pic>
                </p:oleObj>
              </mc:Fallback>
            </mc:AlternateContent>
          </a:graphicData>
        </a:graphic>
      </p:graphicFrame>
      <p:grpSp>
        <p:nvGrpSpPr>
          <p:cNvPr id="3" name="Group 10"/>
          <p:cNvGrpSpPr/>
          <p:nvPr/>
        </p:nvGrpSpPr>
        <p:grpSpPr bwMode="auto">
          <a:xfrm>
            <a:off x="1295232" y="5158983"/>
            <a:ext cx="10129048" cy="986065"/>
            <a:chOff x="0" y="0"/>
            <a:chExt cx="4786" cy="621"/>
          </a:xfrm>
        </p:grpSpPr>
        <p:sp>
          <p:nvSpPr>
            <p:cNvPr id="18443" name="Rectangle 11"/>
            <p:cNvSpPr>
              <a:spLocks noChangeArrowheads="1"/>
            </p:cNvSpPr>
            <p:nvPr/>
          </p:nvSpPr>
          <p:spPr bwMode="auto">
            <a:xfrm>
              <a:off x="0" y="0"/>
              <a:ext cx="4786" cy="330"/>
            </a:xfrm>
            <a:prstGeom prst="rect">
              <a:avLst/>
            </a:prstGeom>
            <a:noFill/>
            <a:ln w="9525">
              <a:noFill/>
              <a:miter lim="800000"/>
            </a:ln>
            <a:effectLst/>
          </p:spPr>
          <p:txBody>
            <a:bodyPr wrap="square">
              <a:spAutoFit/>
            </a:bodyPr>
            <a:lstStyle/>
            <a:p>
              <a:r>
                <a:rPr lang="en-US" altLang="zh-CN" sz="2800" b="1" dirty="0">
                  <a:solidFill>
                    <a:prstClr val="black"/>
                  </a:solidFill>
                  <a:latin typeface="Times New Roman" panose="02020603050405020304" pitchFamily="18" charset="0"/>
                </a:rPr>
                <a:t>2</a:t>
              </a:r>
              <a:r>
                <a:rPr lang="zh-CN" altLang="en-US" sz="2800" b="1" dirty="0">
                  <a:solidFill>
                    <a:prstClr val="black"/>
                  </a:solidFill>
                  <a:latin typeface="宋体" panose="02010600030101010101" pitchFamily="2" charset="-122"/>
                </a:rPr>
                <a:t>）若</a:t>
              </a:r>
              <a:r>
                <a:rPr lang="en-US" altLang="zh-CN" sz="2800" b="1" dirty="0">
                  <a:solidFill>
                    <a:prstClr val="black"/>
                  </a:solidFill>
                  <a:latin typeface="Times New Roman" panose="02020603050405020304" pitchFamily="18" charset="0"/>
                </a:rPr>
                <a:t>X</a:t>
              </a:r>
              <a:r>
                <a:rPr lang="zh-CN" altLang="en-US" sz="2800" b="1"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CY</a:t>
              </a:r>
              <a:r>
                <a:rPr lang="zh-CN" altLang="en-US" sz="2800" b="1" dirty="0">
                  <a:solidFill>
                    <a:prstClr val="black"/>
                  </a:solidFill>
                  <a:latin typeface="宋体" panose="02010600030101010101" pitchFamily="2" charset="-122"/>
                </a:rPr>
                <a:t>为非退化线性替换</a:t>
              </a:r>
              <a:r>
                <a:rPr lang="zh-CN" altLang="en-US" sz="2800" b="1" dirty="0">
                  <a:solidFill>
                    <a:prstClr val="black"/>
                  </a:solidFill>
                  <a:latin typeface="Times New Roman" panose="02020603050405020304" pitchFamily="18" charset="0"/>
                </a:rPr>
                <a:t>，</a:t>
              </a:r>
              <a:r>
                <a:rPr lang="zh-CN" altLang="en-US" sz="2800" b="1" dirty="0">
                  <a:solidFill>
                    <a:prstClr val="black"/>
                  </a:solidFill>
                  <a:latin typeface="宋体" panose="02010600030101010101" pitchFamily="2" charset="-122"/>
                </a:rPr>
                <a:t>则有非退化线性替换　</a:t>
              </a:r>
              <a:r>
                <a:rPr lang="zh-CN" altLang="en-US" b="1" dirty="0">
                  <a:solidFill>
                    <a:prstClr val="black"/>
                  </a:solidFill>
                  <a:latin typeface="宋体" panose="02010600030101010101" pitchFamily="2" charset="-122"/>
                </a:rPr>
                <a:t>　　　　</a:t>
              </a:r>
              <a:r>
                <a:rPr lang="en-US" altLang="zh-CN" b="1" dirty="0">
                  <a:solidFill>
                    <a:prstClr val="black"/>
                  </a:solidFill>
                  <a:latin typeface="宋体" panose="02010600030101010101" pitchFamily="2" charset="-122"/>
                </a:rPr>
                <a:t>.</a:t>
              </a:r>
              <a:endParaRPr lang="en-US" altLang="zh-CN" b="1" dirty="0">
                <a:solidFill>
                  <a:prstClr val="black"/>
                </a:solidFill>
                <a:latin typeface="宋体" panose="02010600030101010101" pitchFamily="2" charset="-122"/>
              </a:endParaRPr>
            </a:p>
          </p:txBody>
        </p:sp>
        <p:graphicFrame>
          <p:nvGraphicFramePr>
            <p:cNvPr id="18444" name="Object 12"/>
            <p:cNvGraphicFramePr>
              <a:graphicFrameLocks noChangeAspect="1"/>
            </p:cNvGraphicFramePr>
            <p:nvPr/>
          </p:nvGraphicFramePr>
          <p:xfrm>
            <a:off x="1043" y="317"/>
            <a:ext cx="928" cy="304"/>
          </p:xfrm>
          <a:graphic>
            <a:graphicData uri="http://schemas.openxmlformats.org/presentationml/2006/ole">
              <mc:AlternateContent xmlns:mc="http://schemas.openxmlformats.org/markup-compatibility/2006">
                <mc:Choice xmlns:v="urn:schemas-microsoft-com:vml" Requires="v">
                  <p:oleObj spid="_x0000_s147459" name="" r:id="rId5" imgW="35356800" imgH="11582400" progId="Equation.DSMT4">
                    <p:embed/>
                  </p:oleObj>
                </mc:Choice>
                <mc:Fallback>
                  <p:oleObj name="" r:id="rId5" imgW="35356800" imgH="11582400" progId="Equation.DSMT4">
                    <p:embed/>
                    <p:pic>
                      <p:nvPicPr>
                        <p:cNvPr id="0" name="图片 147458"/>
                        <p:cNvPicPr>
                          <a:picLocks noChangeAspect="1"/>
                        </p:cNvPicPr>
                        <p:nvPr/>
                      </p:nvPicPr>
                      <p:blipFill>
                        <a:blip r:embed="rId6"/>
                        <a:stretch>
                          <a:fillRect/>
                        </a:stretch>
                      </p:blipFill>
                      <p:spPr>
                        <a:xfrm>
                          <a:off x="1043" y="317"/>
                          <a:ext cx="928" cy="304"/>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wipe(left)">
                                      <p:cBhvr>
                                        <p:cTn id="7" dur="500"/>
                                        <p:tgtEl>
                                          <p:spTgt spid="18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ipe(left)">
                                      <p:cBhvr>
                                        <p:cTn id="12" dur="1000"/>
                                        <p:tgtEl>
                                          <p:spTgt spid="184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435"/>
                                        </p:tgtEl>
                                        <p:attrNameLst>
                                          <p:attrName>style.visibility</p:attrName>
                                        </p:attrNameLst>
                                      </p:cBhvr>
                                      <p:to>
                                        <p:strVal val="visible"/>
                                      </p:to>
                                    </p:set>
                                    <p:animEffect transition="in" filter="wipe(up)">
                                      <p:cBhvr>
                                        <p:cTn id="17" dur="1000"/>
                                        <p:tgtEl>
                                          <p:spTgt spid="184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wipe(left)">
                                      <p:cBhvr>
                                        <p:cTn id="22" dur="500"/>
                                        <p:tgtEl>
                                          <p:spTgt spid="184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build="p"/>
      <p:bldP spid="18435" grpId="0" autoUpdateAnimBg="0"/>
      <p:bldP spid="18436"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38" y="621482"/>
            <a:ext cx="10057091" cy="665799"/>
          </a:xfrm>
        </p:spPr>
        <p:txBody>
          <a:bodyPr>
            <a:normAutofit/>
          </a:bodyPr>
          <a:lstStyle/>
          <a:p>
            <a:r>
              <a:rPr lang="zh-CN" altLang="en-US" sz="3200" b="1" dirty="0" smtClean="0">
                <a:solidFill>
                  <a:srgbClr val="990000"/>
                </a:solidFill>
                <a:effectLst>
                  <a:outerShdw blurRad="38100" dist="38100" dir="2700000" algn="tl">
                    <a:srgbClr val="000000"/>
                  </a:outerShdw>
                </a:effectLst>
                <a:ea typeface="黑体" panose="02010609060101010101" pitchFamily="49" charset="-122"/>
              </a:rPr>
              <a:t>矩阵</a:t>
            </a:r>
            <a:r>
              <a:rPr lang="zh-CN" altLang="en-US" sz="3200" b="1" dirty="0">
                <a:solidFill>
                  <a:srgbClr val="990000"/>
                </a:solidFill>
                <a:effectLst>
                  <a:outerShdw blurRad="38100" dist="38100" dir="2700000" algn="tl">
                    <a:srgbClr val="000000"/>
                  </a:outerShdw>
                </a:effectLst>
                <a:ea typeface="黑体" panose="02010609060101010101" pitchFamily="49" charset="-122"/>
              </a:rPr>
              <a:t>的合同</a:t>
            </a:r>
            <a:endParaRPr lang="zh-CN" altLang="en-US" sz="3200" b="1" dirty="0">
              <a:solidFill>
                <a:srgbClr val="990000"/>
              </a:solidFill>
              <a:effectLst>
                <a:outerShdw blurRad="38100" dist="38100" dir="2700000" algn="tl">
                  <a:srgbClr val="000000"/>
                </a:outerShdw>
              </a:effectLst>
              <a:ea typeface="黑体" panose="02010609060101010101" pitchFamily="49" charset="-122"/>
            </a:endParaRPr>
          </a:p>
        </p:txBody>
      </p:sp>
      <p:grpSp>
        <p:nvGrpSpPr>
          <p:cNvPr id="2" name="Group 9"/>
          <p:cNvGrpSpPr/>
          <p:nvPr/>
        </p:nvGrpSpPr>
        <p:grpSpPr bwMode="auto">
          <a:xfrm>
            <a:off x="478582" y="1341562"/>
            <a:ext cx="11041212" cy="676431"/>
            <a:chOff x="0" y="0"/>
            <a:chExt cx="5217" cy="426"/>
          </a:xfrm>
        </p:grpSpPr>
        <p:sp>
          <p:nvSpPr>
            <p:cNvPr id="20490" name="Rectangle 10"/>
            <p:cNvSpPr>
              <a:spLocks noChangeArrowheads="1"/>
            </p:cNvSpPr>
            <p:nvPr/>
          </p:nvSpPr>
          <p:spPr bwMode="auto">
            <a:xfrm>
              <a:off x="0" y="0"/>
              <a:ext cx="5217" cy="426"/>
            </a:xfrm>
            <a:prstGeom prst="rect">
              <a:avLst/>
            </a:prstGeom>
            <a:noFill/>
            <a:ln w="9525">
              <a:noFill/>
              <a:miter lim="800000"/>
            </a:ln>
            <a:effectLst/>
          </p:spPr>
          <p:txBody>
            <a:bodyPr>
              <a:spAutoFit/>
            </a:bodyPr>
            <a:lstStyle/>
            <a:p>
              <a:pPr>
                <a:spcBef>
                  <a:spcPct val="50000"/>
                </a:spcBef>
                <a:buClr>
                  <a:srgbClr val="44546A"/>
                </a:buClr>
                <a:buFont typeface="Wingdings" panose="05000000000000000000" pitchFamily="2" charset="2"/>
                <a:buNone/>
              </a:pPr>
              <a:r>
                <a:rPr lang="zh-CN" altLang="en-US" sz="3800" b="1" dirty="0">
                  <a:solidFill>
                    <a:prstClr val="black"/>
                  </a:solidFill>
                  <a:latin typeface="Times New Roman" panose="02020603050405020304" pitchFamily="18" charset="0"/>
                </a:rPr>
                <a:t>　</a:t>
              </a:r>
              <a:r>
                <a:rPr lang="en-US" altLang="zh-CN"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lang="zh-CN" altLang="en-US"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、定义</a:t>
              </a:r>
              <a:r>
                <a:rPr lang="zh-CN" altLang="en-US" sz="2800" b="1" dirty="0">
                  <a:solidFill>
                    <a:prstClr val="black"/>
                  </a:solidFill>
                  <a:latin typeface="Times New Roman" panose="02020603050405020304" pitchFamily="18" charset="0"/>
                </a:rPr>
                <a:t>：</a:t>
              </a:r>
              <a:r>
                <a:rPr lang="zh-CN" altLang="en-US" sz="2800" b="1" dirty="0" smtClean="0">
                  <a:solidFill>
                    <a:prstClr val="black"/>
                  </a:solidFill>
                  <a:latin typeface="Times New Roman" panose="02020603050405020304" pitchFamily="18" charset="0"/>
                </a:rPr>
                <a:t>设                     </a:t>
              </a:r>
              <a:r>
                <a:rPr lang="zh-CN" altLang="en-US" sz="2800" b="1" dirty="0">
                  <a:solidFill>
                    <a:prstClr val="black"/>
                  </a:solidFill>
                  <a:latin typeface="Times New Roman" panose="02020603050405020304" pitchFamily="18" charset="0"/>
                </a:rPr>
                <a:t>　，若存在可逆矩阵</a:t>
              </a:r>
              <a:endParaRPr lang="zh-CN" altLang="en-US" sz="2800" b="1" dirty="0">
                <a:solidFill>
                  <a:prstClr val="black"/>
                </a:solidFill>
                <a:latin typeface="Times New Roman" panose="02020603050405020304" pitchFamily="18" charset="0"/>
              </a:endParaRPr>
            </a:p>
          </p:txBody>
        </p:sp>
        <p:graphicFrame>
          <p:nvGraphicFramePr>
            <p:cNvPr id="20491" name="Object 11"/>
            <p:cNvGraphicFramePr>
              <a:graphicFrameLocks noChangeAspect="1"/>
            </p:cNvGraphicFramePr>
            <p:nvPr/>
          </p:nvGraphicFramePr>
          <p:xfrm>
            <a:off x="1293" y="91"/>
            <a:ext cx="1048" cy="304"/>
          </p:xfrm>
          <a:graphic>
            <a:graphicData uri="http://schemas.openxmlformats.org/presentationml/2006/ole">
              <mc:AlternateContent xmlns:mc="http://schemas.openxmlformats.org/markup-compatibility/2006">
                <mc:Choice xmlns:v="urn:schemas-microsoft-com:vml" Requires="v">
                  <p:oleObj spid="_x0000_s148481" name="" r:id="rId1" imgW="39928800" imgH="11582400" progId="Equation.DSMT4">
                    <p:embed/>
                  </p:oleObj>
                </mc:Choice>
                <mc:Fallback>
                  <p:oleObj name="" r:id="rId1" imgW="39928800" imgH="11582400" progId="Equation.DSMT4">
                    <p:embed/>
                    <p:pic>
                      <p:nvPicPr>
                        <p:cNvPr id="0" name="图片 148480"/>
                        <p:cNvPicPr>
                          <a:picLocks noChangeAspect="1"/>
                        </p:cNvPicPr>
                        <p:nvPr/>
                      </p:nvPicPr>
                      <p:blipFill>
                        <a:blip r:embed="rId2"/>
                        <a:stretch>
                          <a:fillRect/>
                        </a:stretch>
                      </p:blipFill>
                      <p:spPr>
                        <a:xfrm>
                          <a:off x="1293" y="91"/>
                          <a:ext cx="1048" cy="304"/>
                        </a:xfrm>
                        <a:prstGeom prst="rect">
                          <a:avLst/>
                        </a:prstGeom>
                        <a:noFill/>
                        <a:ln w="9525">
                          <a:noFill/>
                        </a:ln>
                      </p:spPr>
                    </p:pic>
                  </p:oleObj>
                </mc:Fallback>
              </mc:AlternateContent>
            </a:graphicData>
          </a:graphic>
        </p:graphicFrame>
      </p:grpSp>
      <p:grpSp>
        <p:nvGrpSpPr>
          <p:cNvPr id="3" name="Group 12"/>
          <p:cNvGrpSpPr/>
          <p:nvPr/>
        </p:nvGrpSpPr>
        <p:grpSpPr bwMode="auto">
          <a:xfrm>
            <a:off x="1198662" y="1485578"/>
            <a:ext cx="10416725" cy="1100392"/>
            <a:chOff x="908" y="-363"/>
            <a:chExt cx="4127" cy="693"/>
          </a:xfrm>
        </p:grpSpPr>
        <p:sp>
          <p:nvSpPr>
            <p:cNvPr id="20493" name="Rectangle 13"/>
            <p:cNvSpPr>
              <a:spLocks noChangeArrowheads="1"/>
            </p:cNvSpPr>
            <p:nvPr/>
          </p:nvSpPr>
          <p:spPr bwMode="auto">
            <a:xfrm>
              <a:off x="908" y="0"/>
              <a:ext cx="4127" cy="330"/>
            </a:xfrm>
            <a:prstGeom prst="rect">
              <a:avLst/>
            </a:prstGeom>
            <a:noFill/>
            <a:ln w="9525">
              <a:noFill/>
              <a:miter lim="800000"/>
            </a:ln>
            <a:effectLst/>
          </p:spPr>
          <p:txBody>
            <a:bodyPr>
              <a:spAutoFit/>
            </a:bodyPr>
            <a:lstStyle/>
            <a:p>
              <a:pPr>
                <a:spcBef>
                  <a:spcPct val="50000"/>
                </a:spcBef>
                <a:buClr>
                  <a:srgbClr val="44546A"/>
                </a:buClr>
                <a:buFont typeface="Wingdings" panose="05000000000000000000" pitchFamily="2" charset="2"/>
                <a:buNone/>
              </a:pPr>
              <a:r>
                <a:rPr lang="zh-CN" altLang="en-US" sz="2800" b="1" dirty="0" smtClean="0">
                  <a:solidFill>
                    <a:prstClr val="black"/>
                  </a:solidFill>
                </a:rPr>
                <a:t>使                            </a:t>
              </a:r>
              <a:r>
                <a:rPr lang="zh-CN" altLang="en-US" sz="2800" b="1" dirty="0">
                  <a:solidFill>
                    <a:prstClr val="black"/>
                  </a:solidFill>
                </a:rPr>
                <a:t>，则称</a:t>
              </a:r>
              <a:r>
                <a:rPr lang="en-US" altLang="zh-CN" sz="2800" b="1" dirty="0">
                  <a:solidFill>
                    <a:prstClr val="black"/>
                  </a:solidFill>
                  <a:latin typeface="Times New Roman" panose="02020603050405020304" pitchFamily="18" charset="0"/>
                </a:rPr>
                <a:t>A</a:t>
              </a:r>
              <a:r>
                <a:rPr lang="zh-CN" altLang="en-US" sz="2800" b="1" dirty="0">
                  <a:solidFill>
                    <a:prstClr val="black"/>
                  </a:solidFill>
                </a:rPr>
                <a:t>与</a:t>
              </a:r>
              <a:r>
                <a:rPr lang="en-US" altLang="zh-CN" sz="2800" b="1" dirty="0">
                  <a:solidFill>
                    <a:prstClr val="black"/>
                  </a:solidFill>
                  <a:latin typeface="Times New Roman" panose="02020603050405020304" pitchFamily="18" charset="0"/>
                </a:rPr>
                <a:t>B</a:t>
              </a:r>
              <a:r>
                <a:rPr lang="zh-CN" altLang="en-US" sz="2800" b="1" dirty="0" smtClean="0">
                  <a:solidFill>
                    <a:srgbClr val="CC0000"/>
                  </a:solidFill>
                  <a:ea typeface="黑体" panose="02010609060101010101" pitchFamily="49" charset="-122"/>
                </a:rPr>
                <a:t>合同（回忆等价）</a:t>
              </a:r>
              <a:r>
                <a:rPr lang="en-US" altLang="zh-CN" sz="2800" b="1" dirty="0" smtClean="0">
                  <a:solidFill>
                    <a:prstClr val="black"/>
                  </a:solidFill>
                </a:rPr>
                <a:t>.</a:t>
              </a:r>
              <a:endParaRPr lang="en-US" altLang="zh-CN" sz="2800" b="1" dirty="0">
                <a:solidFill>
                  <a:prstClr val="black"/>
                </a:solidFill>
              </a:endParaRPr>
            </a:p>
          </p:txBody>
        </p:sp>
        <p:graphicFrame>
          <p:nvGraphicFramePr>
            <p:cNvPr id="20494" name="Object 14"/>
            <p:cNvGraphicFramePr>
              <a:graphicFrameLocks noChangeAspect="1"/>
            </p:cNvGraphicFramePr>
            <p:nvPr/>
          </p:nvGraphicFramePr>
          <p:xfrm>
            <a:off x="3675" y="-363"/>
            <a:ext cx="880" cy="304"/>
          </p:xfrm>
          <a:graphic>
            <a:graphicData uri="http://schemas.openxmlformats.org/presentationml/2006/ole">
              <mc:AlternateContent xmlns:mc="http://schemas.openxmlformats.org/markup-compatibility/2006">
                <mc:Choice xmlns:v="urn:schemas-microsoft-com:vml" Requires="v">
                  <p:oleObj spid="_x0000_s148482" name="" r:id="rId3" imgW="33528000" imgH="11582400" progId="Equation.DSMT4">
                    <p:embed/>
                  </p:oleObj>
                </mc:Choice>
                <mc:Fallback>
                  <p:oleObj name="" r:id="rId3" imgW="33528000" imgH="11582400" progId="Equation.DSMT4">
                    <p:embed/>
                    <p:pic>
                      <p:nvPicPr>
                        <p:cNvPr id="0" name="图片 148481"/>
                        <p:cNvPicPr>
                          <a:picLocks noChangeAspect="1"/>
                        </p:cNvPicPr>
                        <p:nvPr/>
                      </p:nvPicPr>
                      <p:blipFill>
                        <a:blip r:embed="rId4"/>
                        <a:stretch>
                          <a:fillRect/>
                        </a:stretch>
                      </p:blipFill>
                      <p:spPr>
                        <a:xfrm>
                          <a:off x="3675" y="-363"/>
                          <a:ext cx="880" cy="304"/>
                        </a:xfrm>
                        <a:prstGeom prst="rect">
                          <a:avLst/>
                        </a:prstGeom>
                        <a:noFill/>
                        <a:ln w="9525">
                          <a:noFill/>
                        </a:ln>
                      </p:spPr>
                    </p:pic>
                  </p:oleObj>
                </mc:Fallback>
              </mc:AlternateContent>
            </a:graphicData>
          </a:graphic>
        </p:graphicFrame>
        <p:graphicFrame>
          <p:nvGraphicFramePr>
            <p:cNvPr id="20495" name="Object 15"/>
            <p:cNvGraphicFramePr>
              <a:graphicFrameLocks noChangeAspect="1"/>
            </p:cNvGraphicFramePr>
            <p:nvPr/>
          </p:nvGraphicFramePr>
          <p:xfrm>
            <a:off x="1064" y="25"/>
            <a:ext cx="1024" cy="248"/>
          </p:xfrm>
          <a:graphic>
            <a:graphicData uri="http://schemas.openxmlformats.org/presentationml/2006/ole">
              <mc:AlternateContent xmlns:mc="http://schemas.openxmlformats.org/markup-compatibility/2006">
                <mc:Choice xmlns:v="urn:schemas-microsoft-com:vml" Requires="v">
                  <p:oleObj spid="_x0000_s148483" name="Equation" r:id="rId5" imgW="39014400" imgH="9448800" progId="Equation.DSMT4">
                    <p:embed/>
                  </p:oleObj>
                </mc:Choice>
                <mc:Fallback>
                  <p:oleObj name="Equation" r:id="rId5" imgW="39014400" imgH="9448800" progId="Equation.DSMT4">
                    <p:embed/>
                    <p:pic>
                      <p:nvPicPr>
                        <p:cNvPr id="0" name="图片 148482"/>
                        <p:cNvPicPr>
                          <a:picLocks noChangeAspect="1"/>
                        </p:cNvPicPr>
                        <p:nvPr/>
                      </p:nvPicPr>
                      <p:blipFill>
                        <a:blip r:embed="rId6"/>
                        <a:stretch>
                          <a:fillRect/>
                        </a:stretch>
                      </p:blipFill>
                      <p:spPr>
                        <a:xfrm>
                          <a:off x="1064" y="25"/>
                          <a:ext cx="1024" cy="248"/>
                        </a:xfrm>
                        <a:prstGeom prst="rect">
                          <a:avLst/>
                        </a:prstGeom>
                        <a:noFill/>
                        <a:ln w="9525">
                          <a:noFill/>
                        </a:ln>
                      </p:spPr>
                    </p:pic>
                  </p:oleObj>
                </mc:Fallback>
              </mc:AlternateContent>
            </a:graphicData>
          </a:graphic>
        </p:graphicFrame>
      </p:grpSp>
      <p:sp>
        <p:nvSpPr>
          <p:cNvPr id="29" name="Rectangle 10"/>
          <p:cNvSpPr>
            <a:spLocks noChangeArrowheads="1"/>
          </p:cNvSpPr>
          <p:nvPr/>
        </p:nvSpPr>
        <p:spPr bwMode="auto">
          <a:xfrm>
            <a:off x="2206166" y="4438089"/>
            <a:ext cx="219891" cy="433078"/>
          </a:xfrm>
          <a:prstGeom prst="rect">
            <a:avLst/>
          </a:prstGeom>
          <a:noFill/>
          <a:ln w="9525">
            <a:noFill/>
            <a:miter lim="800000"/>
          </a:ln>
          <a:effectLst/>
        </p:spPr>
        <p:txBody>
          <a:bodyPr wrap="none" lIns="108850" tIns="54425" rIns="108850" bIns="54425">
            <a:spAutoFit/>
          </a:bodyPr>
          <a:lstStyle/>
          <a:p>
            <a:endParaRPr lang="zh-CN" altLang="en-US" b="1">
              <a:solidFill>
                <a:srgbClr val="ED7D31"/>
              </a:solidFill>
            </a:endParaRPr>
          </a:p>
        </p:txBody>
      </p:sp>
      <p:sp>
        <p:nvSpPr>
          <p:cNvPr id="32" name="Rectangle 4"/>
          <p:cNvSpPr>
            <a:spLocks noChangeArrowheads="1"/>
          </p:cNvSpPr>
          <p:nvPr/>
        </p:nvSpPr>
        <p:spPr bwMode="auto">
          <a:xfrm>
            <a:off x="694606" y="4320442"/>
            <a:ext cx="11041212" cy="1125576"/>
          </a:xfrm>
          <a:prstGeom prst="rect">
            <a:avLst/>
          </a:prstGeom>
          <a:noFill/>
          <a:ln w="9525">
            <a:noFill/>
            <a:miter lim="800000"/>
          </a:ln>
          <a:effectLst/>
        </p:spPr>
        <p:txBody>
          <a:bodyPr lIns="108850" tIns="54425" rIns="108850" bIns="54425">
            <a:spAutoFit/>
          </a:bodyPr>
          <a:lstStyle/>
          <a:p>
            <a:r>
              <a:rPr lang="zh-CN" altLang="en-US" sz="3800" dirty="0">
                <a:solidFill>
                  <a:srgbClr val="000000"/>
                </a:solidFill>
                <a:effectLst>
                  <a:outerShdw blurRad="38100" dist="38100" dir="2700000" algn="tl">
                    <a:srgbClr val="FFFFFF"/>
                  </a:outerShdw>
                </a:effectLst>
                <a:latin typeface="Times New Roman" panose="02020603050405020304" pitchFamily="18" charset="0"/>
              </a:rPr>
              <a:t>  </a:t>
            </a:r>
            <a:r>
              <a:rPr lang="en-US" altLang="zh-CN"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lang="zh-CN" altLang="en-US"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、经过非退化线性替换，新二次型矩阵</a:t>
            </a:r>
            <a:r>
              <a:rPr lang="zh-CN" altLang="en-US" sz="2800" b="1" dirty="0" smtClean="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与原二次型矩阵是合同的</a:t>
            </a:r>
            <a:r>
              <a:rPr lang="en-US" altLang="zh-CN" sz="2800" b="1" dirty="0" smtClean="0">
                <a:solidFill>
                  <a:srgbClr val="ED7D31"/>
                </a:solidFill>
                <a:effectLst>
                  <a:outerShdw blurRad="38100" dist="38100" dir="2700000" algn="tl">
                    <a:srgbClr val="000000"/>
                  </a:outerShdw>
                </a:effectLst>
                <a:latin typeface="Times New Roman" panose="02020603050405020304" pitchFamily="18" charset="0"/>
              </a:rPr>
              <a:t>.</a:t>
            </a:r>
            <a:endParaRPr lang="en-US" altLang="zh-CN" sz="2800" b="1" dirty="0" smtClean="0">
              <a:solidFill>
                <a:srgbClr val="ED7D31"/>
              </a:solidFill>
              <a:effectLst>
                <a:outerShdw blurRad="38100" dist="38100" dir="2700000" algn="tl">
                  <a:srgbClr val="000000"/>
                </a:outerShdw>
              </a:effectLst>
              <a:latin typeface="Times New Roman" panose="02020603050405020304" pitchFamily="18" charset="0"/>
            </a:endParaRPr>
          </a:p>
          <a:p>
            <a:endParaRPr lang="zh-CN" altLang="en-US" sz="2800" b="1" dirty="0">
              <a:solidFill>
                <a:srgbClr val="ED7D31"/>
              </a:solidFill>
              <a:effectLst>
                <a:outerShdw blurRad="38100" dist="38100" dir="2700000" algn="tl">
                  <a:srgbClr val="000000"/>
                </a:outerShdw>
              </a:effectLst>
              <a:latin typeface="Times New Roman" panose="02020603050405020304" pitchFamily="18" charset="0"/>
            </a:endParaRPr>
          </a:p>
        </p:txBody>
      </p:sp>
      <p:sp>
        <p:nvSpPr>
          <p:cNvPr id="33" name="Rectangle 8"/>
          <p:cNvSpPr>
            <a:spLocks noChangeArrowheads="1"/>
          </p:cNvSpPr>
          <p:nvPr/>
        </p:nvSpPr>
        <p:spPr bwMode="auto">
          <a:xfrm>
            <a:off x="1200628" y="5193250"/>
            <a:ext cx="11807346"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黑体" panose="02010609060101010101" pitchFamily="49" charset="-122"/>
                <a:ea typeface="黑体" panose="02010609060101010101" pitchFamily="49" charset="-122"/>
              </a:rPr>
              <a:t>二次型</a:t>
            </a:r>
            <a:r>
              <a:rPr lang="en-US" altLang="zh-CN" sz="2800" b="1" dirty="0" smtClean="0">
                <a:solidFill>
                  <a:prstClr val="black"/>
                </a:solidFill>
                <a:latin typeface="Times New Roman" panose="02020603050405020304" pitchFamily="18" charset="0"/>
                <a:ea typeface="黑体" panose="02010609060101010101" pitchFamily="49" charset="-122"/>
              </a:rPr>
              <a:t>X</a:t>
            </a:r>
            <a:r>
              <a:rPr lang="en-US" altLang="zh-CN" sz="2800" b="1" baseline="30000" dirty="0" smtClean="0">
                <a:solidFill>
                  <a:prstClr val="black"/>
                </a:solidFill>
                <a:latin typeface="Times New Roman" panose="02020603050405020304" pitchFamily="18" charset="0"/>
                <a:ea typeface="黑体" panose="02010609060101010101" pitchFamily="49" charset="-122"/>
              </a:rPr>
              <a:t>T</a:t>
            </a:r>
            <a:r>
              <a:rPr lang="en-US" altLang="zh-CN" sz="2800" b="1" dirty="0" smtClean="0">
                <a:solidFill>
                  <a:prstClr val="black"/>
                </a:solidFill>
                <a:latin typeface="Times New Roman" panose="02020603050405020304" pitchFamily="18" charset="0"/>
                <a:ea typeface="黑体" panose="02010609060101010101" pitchFamily="49" charset="-122"/>
              </a:rPr>
              <a:t>AX</a:t>
            </a:r>
            <a:r>
              <a:rPr lang="zh-CN" altLang="en-US" sz="2800" b="1" dirty="0">
                <a:solidFill>
                  <a:prstClr val="black"/>
                </a:solidFill>
                <a:latin typeface="黑体" panose="02010609060101010101" pitchFamily="49" charset="-122"/>
                <a:ea typeface="黑体" panose="02010609060101010101" pitchFamily="49" charset="-122"/>
              </a:rPr>
              <a:t>可经非退化线性替换化为二次型</a:t>
            </a:r>
            <a:r>
              <a:rPr lang="en-US" altLang="zh-CN" sz="2800" b="1" dirty="0" smtClean="0">
                <a:solidFill>
                  <a:prstClr val="black"/>
                </a:solidFill>
                <a:latin typeface="Times New Roman" panose="02020603050405020304" pitchFamily="18" charset="0"/>
                <a:ea typeface="黑体" panose="02010609060101010101" pitchFamily="49" charset="-122"/>
              </a:rPr>
              <a:t>Y</a:t>
            </a:r>
            <a:r>
              <a:rPr lang="en-US" altLang="zh-CN" sz="2800" b="1" baseline="30000" dirty="0" smtClean="0">
                <a:solidFill>
                  <a:prstClr val="black"/>
                </a:solidFill>
                <a:latin typeface="Times New Roman" panose="02020603050405020304" pitchFamily="18" charset="0"/>
                <a:ea typeface="黑体" panose="02010609060101010101" pitchFamily="49" charset="-122"/>
              </a:rPr>
              <a:t>T</a:t>
            </a:r>
            <a:r>
              <a:rPr lang="en-US" altLang="zh-CN" sz="2800" b="1" dirty="0" smtClean="0">
                <a:solidFill>
                  <a:prstClr val="black"/>
                </a:solidFill>
                <a:latin typeface="Times New Roman" panose="02020603050405020304" pitchFamily="18" charset="0"/>
                <a:ea typeface="黑体" panose="02010609060101010101" pitchFamily="49" charset="-122"/>
              </a:rPr>
              <a:t>BY</a:t>
            </a:r>
            <a:endParaRPr lang="en-US" altLang="zh-CN" sz="2800" b="1" dirty="0">
              <a:solidFill>
                <a:prstClr val="black"/>
              </a:solidFill>
              <a:latin typeface="Times New Roman" panose="02020603050405020304" pitchFamily="18" charset="0"/>
              <a:ea typeface="黑体" panose="02010609060101010101" pitchFamily="49" charset="-122"/>
            </a:endParaRPr>
          </a:p>
        </p:txBody>
      </p:sp>
      <p:sp>
        <p:nvSpPr>
          <p:cNvPr id="15" name="矩形 33"/>
          <p:cNvSpPr/>
          <p:nvPr/>
        </p:nvSpPr>
        <p:spPr>
          <a:xfrm>
            <a:off x="1331413" y="3052723"/>
            <a:ext cx="7788129" cy="953135"/>
          </a:xfrm>
          <a:prstGeom prst="rect">
            <a:avLst/>
          </a:prstGeom>
          <a:noFill/>
          <a:ln w="9525">
            <a:noFill/>
          </a:ln>
        </p:spPr>
        <p:txBody>
          <a:bodyPr>
            <a:spAutoFit/>
          </a:bodyPr>
          <a:lstStyle/>
          <a:p>
            <a:r>
              <a:rPr lang="en-US" altLang="zh-CN" sz="2800" b="1" dirty="0">
                <a:solidFill>
                  <a:schemeClr val="tx2"/>
                </a:solidFill>
                <a:latin typeface="Arial" panose="020B0604020202020204" pitchFamily="34" charset="0"/>
              </a:rPr>
              <a:t> </a:t>
            </a:r>
            <a:r>
              <a:rPr lang="en-US" altLang="zh-CN" sz="2800" b="1" dirty="0" smtClean="0">
                <a:solidFill>
                  <a:schemeClr val="tx2"/>
                </a:solidFill>
                <a:latin typeface="Arial" panose="020B0604020202020204" pitchFamily="34" charset="0"/>
              </a:rPr>
              <a:t>               </a:t>
            </a:r>
            <a:r>
              <a:rPr lang="zh-CN" altLang="en-US" sz="2800" b="1" dirty="0">
                <a:solidFill>
                  <a:schemeClr val="tx2"/>
                </a:solidFill>
                <a:latin typeface="Arial" panose="020B0604020202020204" pitchFamily="34" charset="0"/>
              </a:rPr>
              <a:t>的充分必要条件是存在 </a:t>
            </a:r>
            <a:r>
              <a:rPr lang="en-US" altLang="zh-CN" sz="2800" b="1" dirty="0">
                <a:solidFill>
                  <a:schemeClr val="tx2"/>
                </a:solidFill>
                <a:latin typeface="Arial" panose="020B0604020202020204" pitchFamily="34" charset="0"/>
              </a:rPr>
              <a:t>m</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P</a:t>
            </a:r>
            <a:r>
              <a:rPr lang="zh-CN" altLang="en-US" sz="2800" b="1" dirty="0">
                <a:solidFill>
                  <a:schemeClr val="tx2"/>
                </a:solidFill>
                <a:latin typeface="Arial" panose="020B0604020202020204" pitchFamily="34" charset="0"/>
              </a:rPr>
              <a:t>及 </a:t>
            </a:r>
            <a:r>
              <a:rPr lang="en-US" altLang="zh-CN" sz="2800" b="1" dirty="0">
                <a:solidFill>
                  <a:schemeClr val="tx2"/>
                </a:solidFill>
                <a:latin typeface="Arial" panose="020B0604020202020204" pitchFamily="34" charset="0"/>
              </a:rPr>
              <a:t>n</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Q </a:t>
            </a:r>
            <a:r>
              <a:rPr lang="zh-CN" altLang="en-US" sz="2800" b="1" dirty="0">
                <a:solidFill>
                  <a:schemeClr val="tx2"/>
                </a:solidFill>
                <a:latin typeface="Arial" panose="020B0604020202020204" pitchFamily="34" charset="0"/>
              </a:rPr>
              <a:t>，使</a:t>
            </a:r>
            <a:endParaRPr lang="zh-CN" altLang="en-US" sz="2800" dirty="0">
              <a:solidFill>
                <a:schemeClr val="tx2"/>
              </a:solidFill>
              <a:latin typeface="Arial" panose="020B0604020202020204" pitchFamily="34" charset="0"/>
            </a:endParaRPr>
          </a:p>
        </p:txBody>
      </p:sp>
      <p:graphicFrame>
        <p:nvGraphicFramePr>
          <p:cNvPr id="16" name="Object 16"/>
          <p:cNvGraphicFramePr>
            <a:graphicFrameLocks noChangeAspect="1"/>
          </p:cNvGraphicFramePr>
          <p:nvPr/>
        </p:nvGraphicFramePr>
        <p:xfrm>
          <a:off x="1974470" y="3124173"/>
          <a:ext cx="928859" cy="342206"/>
        </p:xfrm>
        <a:graphic>
          <a:graphicData uri="http://schemas.openxmlformats.org/presentationml/2006/ole">
            <mc:AlternateContent xmlns:mc="http://schemas.openxmlformats.org/markup-compatibility/2006">
              <mc:Choice xmlns:v="urn:schemas-microsoft-com:vml" Requires="v">
                <p:oleObj spid="_x0000_s148484" name="" r:id="rId7" imgW="11582400" imgH="4267200" progId="Equation.DSMT4">
                  <p:embed/>
                </p:oleObj>
              </mc:Choice>
              <mc:Fallback>
                <p:oleObj name="" r:id="rId7" imgW="11582400" imgH="4267200" progId="Equation.DSMT4">
                  <p:embed/>
                  <p:pic>
                    <p:nvPicPr>
                      <p:cNvPr id="0" name="图片 148483"/>
                      <p:cNvPicPr>
                        <a:picLocks noChangeAspect="1"/>
                      </p:cNvPicPr>
                      <p:nvPr/>
                    </p:nvPicPr>
                    <p:blipFill>
                      <a:blip r:embed="rId8"/>
                      <a:stretch>
                        <a:fillRect/>
                      </a:stretch>
                    </p:blipFill>
                    <p:spPr>
                      <a:xfrm>
                        <a:off x="1974470" y="3124173"/>
                        <a:ext cx="928859" cy="342206"/>
                      </a:xfrm>
                      <a:prstGeom prst="rect">
                        <a:avLst/>
                      </a:prstGeom>
                      <a:noFill/>
                      <a:ln w="38100">
                        <a:noFill/>
                      </a:ln>
                    </p:spPr>
                  </p:pic>
                </p:oleObj>
              </mc:Fallback>
            </mc:AlternateContent>
          </a:graphicData>
        </a:graphic>
      </p:graphicFrame>
      <p:graphicFrame>
        <p:nvGraphicFramePr>
          <p:cNvPr id="17" name="Object 32"/>
          <p:cNvGraphicFramePr>
            <a:graphicFrameLocks noChangeAspect="1"/>
          </p:cNvGraphicFramePr>
          <p:nvPr/>
        </p:nvGraphicFramePr>
        <p:xfrm>
          <a:off x="5118301" y="3552871"/>
          <a:ext cx="1927568" cy="411231"/>
        </p:xfrm>
        <a:graphic>
          <a:graphicData uri="http://schemas.openxmlformats.org/presentationml/2006/ole">
            <mc:AlternateContent xmlns:mc="http://schemas.openxmlformats.org/markup-compatibility/2006">
              <mc:Choice xmlns:v="urn:schemas-microsoft-com:vml" Requires="v">
                <p:oleObj spid="_x0000_s148485" name="Equation" r:id="rId9" imgW="18592800" imgH="5181600" progId="Equation.DSMT4">
                  <p:embed/>
                </p:oleObj>
              </mc:Choice>
              <mc:Fallback>
                <p:oleObj name="Equation" r:id="rId9" imgW="18592800" imgH="5181600" progId="Equation.DSMT4">
                  <p:embed/>
                  <p:pic>
                    <p:nvPicPr>
                      <p:cNvPr id="0" name="图片 148484"/>
                      <p:cNvPicPr>
                        <a:picLocks noChangeAspect="1"/>
                      </p:cNvPicPr>
                      <p:nvPr/>
                    </p:nvPicPr>
                    <p:blipFill>
                      <a:blip r:embed="rId10"/>
                      <a:stretch>
                        <a:fillRect/>
                      </a:stretch>
                    </p:blipFill>
                    <p:spPr>
                      <a:xfrm>
                        <a:off x="5118301" y="3552871"/>
                        <a:ext cx="1927568" cy="411231"/>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dissolve">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32" grpId="0" autoUpdateAnimBg="0"/>
      <p:bldP spid="33" grpId="0" autoUpdateAnimBg="0"/>
      <p:bldP spid="1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10630" y="549474"/>
            <a:ext cx="9024292" cy="602355"/>
          </a:xfrm>
          <a:prstGeom prst="rect">
            <a:avLst/>
          </a:prstGeom>
          <a:noFill/>
          <a:ln w="9525">
            <a:noFill/>
            <a:miter lim="800000"/>
          </a:ln>
          <a:effectLst/>
        </p:spPr>
        <p:txBody>
          <a:bodyPr lIns="108850" tIns="54425" rIns="108850" bIns="54425">
            <a:spAutoFit/>
          </a:bodyPr>
          <a:lstStyle/>
          <a:p>
            <a:r>
              <a:rPr lang="zh-CN" altLang="en-US" sz="3200" b="1" dirty="0" smtClean="0">
                <a:solidFill>
                  <a:srgbClr val="000099"/>
                </a:solidFill>
                <a:latin typeface="黑体" panose="02010609060101010101" pitchFamily="49" charset="-122"/>
                <a:ea typeface="黑体" panose="02010609060101010101" pitchFamily="49" charset="-122"/>
              </a:rPr>
              <a:t>二次型</a:t>
            </a:r>
            <a:r>
              <a:rPr lang="zh-CN" altLang="en-US" sz="3200" b="1" dirty="0">
                <a:solidFill>
                  <a:srgbClr val="000099"/>
                </a:solidFill>
                <a:latin typeface="黑体" panose="02010609060101010101" pitchFamily="49" charset="-122"/>
                <a:ea typeface="黑体" panose="02010609060101010101" pitchFamily="49" charset="-122"/>
              </a:rPr>
              <a:t>的标准</a:t>
            </a:r>
            <a:r>
              <a:rPr lang="zh-CN" altLang="en-US" sz="3200" b="1" dirty="0" smtClean="0">
                <a:solidFill>
                  <a:srgbClr val="000099"/>
                </a:solidFill>
                <a:latin typeface="黑体" panose="02010609060101010101" pitchFamily="49" charset="-122"/>
                <a:ea typeface="黑体" panose="02010609060101010101" pitchFamily="49" charset="-122"/>
              </a:rPr>
              <a:t>形</a:t>
            </a:r>
            <a:endParaRPr lang="zh-CN" altLang="en-US" sz="3200" b="1" dirty="0">
              <a:solidFill>
                <a:srgbClr val="000099"/>
              </a:solidFill>
              <a:latin typeface="黑体" panose="02010609060101010101" pitchFamily="49" charset="-122"/>
              <a:ea typeface="黑体" panose="02010609060101010101" pitchFamily="49" charset="-122"/>
            </a:endParaRPr>
          </a:p>
        </p:txBody>
      </p:sp>
      <p:sp>
        <p:nvSpPr>
          <p:cNvPr id="15363" name="Rectangle 3"/>
          <p:cNvSpPr>
            <a:spLocks noChangeArrowheads="1"/>
          </p:cNvSpPr>
          <p:nvPr/>
        </p:nvSpPr>
        <p:spPr bwMode="auto">
          <a:xfrm>
            <a:off x="838622" y="2061642"/>
            <a:ext cx="4704737" cy="540800"/>
          </a:xfrm>
          <a:prstGeom prst="rect">
            <a:avLst/>
          </a:prstGeom>
          <a:noFill/>
          <a:ln w="9525">
            <a:noFill/>
            <a:miter lim="800000"/>
          </a:ln>
          <a:effectLst/>
        </p:spPr>
        <p:txBody>
          <a:bodyPr lIns="108850" tIns="54425" rIns="108850" bIns="54425">
            <a:spAutoFit/>
          </a:bodyPr>
          <a:lstStyle/>
          <a:p>
            <a:r>
              <a:rPr lang="zh-CN" altLang="en-US" sz="2800" b="1" dirty="0" smtClean="0">
                <a:solidFill>
                  <a:prstClr val="black"/>
                </a:solidFill>
                <a:latin typeface="Times New Roman" panose="02020603050405020304" pitchFamily="18" charset="0"/>
              </a:rPr>
              <a:t>平方和</a:t>
            </a:r>
            <a:r>
              <a:rPr lang="zh-CN" altLang="en-US" sz="2800" b="1" dirty="0">
                <a:solidFill>
                  <a:prstClr val="black"/>
                </a:solidFill>
                <a:latin typeface="Times New Roman" panose="02020603050405020304" pitchFamily="18" charset="0"/>
              </a:rPr>
              <a:t>形式</a:t>
            </a:r>
            <a:endParaRPr lang="zh-CN" altLang="en-US" sz="2800" b="1" dirty="0">
              <a:solidFill>
                <a:prstClr val="black"/>
              </a:solidFill>
              <a:latin typeface="Times New Roman" panose="02020603050405020304" pitchFamily="18" charset="0"/>
            </a:endParaRPr>
          </a:p>
        </p:txBody>
      </p:sp>
      <p:sp>
        <p:nvSpPr>
          <p:cNvPr id="15364" name="Rectangle 4"/>
          <p:cNvSpPr>
            <a:spLocks noChangeArrowheads="1"/>
          </p:cNvSpPr>
          <p:nvPr/>
        </p:nvSpPr>
        <p:spPr bwMode="auto">
          <a:xfrm>
            <a:off x="814811" y="4438091"/>
            <a:ext cx="10175609" cy="540800"/>
          </a:xfrm>
          <a:prstGeom prst="rect">
            <a:avLst/>
          </a:prstGeom>
          <a:noFill/>
          <a:ln w="9525">
            <a:noFill/>
            <a:miter lim="800000"/>
          </a:ln>
          <a:effectLst/>
        </p:spPr>
        <p:txBody>
          <a:bodyPr lIns="108850" tIns="54425" rIns="108850" bIns="54425">
            <a:spAutoFit/>
          </a:bodyPr>
          <a:lstStyle/>
          <a:p>
            <a:r>
              <a:rPr lang="zh-CN" altLang="en-US" sz="2800" dirty="0">
                <a:solidFill>
                  <a:srgbClr val="CC3300"/>
                </a:solidFill>
                <a:latin typeface="Times New Roman" panose="02020603050405020304" pitchFamily="18" charset="0"/>
                <a:ea typeface="黑体" panose="02010609060101010101" pitchFamily="49" charset="-122"/>
              </a:rPr>
              <a:t>注</a:t>
            </a:r>
            <a:r>
              <a:rPr lang="zh-CN" altLang="en-US" sz="2800" dirty="0">
                <a:solidFill>
                  <a:srgbClr val="CC3300"/>
                </a:solidFill>
                <a:latin typeface="Times New Roman" panose="02020603050405020304" pitchFamily="18" charset="0"/>
              </a:rPr>
              <a:t>：</a:t>
            </a:r>
            <a:r>
              <a:rPr lang="en-US" altLang="zh-CN" sz="2800" dirty="0">
                <a:solidFill>
                  <a:prstClr val="black"/>
                </a:solidFill>
                <a:latin typeface="Times New Roman" panose="02020603050405020304" pitchFamily="18" charset="0"/>
              </a:rPr>
              <a:t>1</a:t>
            </a:r>
            <a:r>
              <a:rPr lang="zh-CN" altLang="en-US" sz="2800" dirty="0" smtClean="0">
                <a:solidFill>
                  <a:prstClr val="black"/>
                </a:solidFill>
                <a:latin typeface="Times New Roman" panose="02020603050405020304" pitchFamily="18" charset="0"/>
              </a:rPr>
              <a:t>）</a:t>
            </a:r>
            <a:r>
              <a:rPr lang="zh-CN" altLang="en-US" sz="2800" b="1" dirty="0" smtClean="0">
                <a:solidFill>
                  <a:prstClr val="black"/>
                </a:solidFill>
                <a:latin typeface="Times New Roman" panose="02020603050405020304" pitchFamily="18" charset="0"/>
              </a:rPr>
              <a:t>任</a:t>
            </a:r>
            <a:r>
              <a:rPr lang="zh-CN" altLang="en-US" sz="2800" b="1" dirty="0">
                <a:solidFill>
                  <a:prstClr val="black"/>
                </a:solidFill>
                <a:latin typeface="Times New Roman" panose="02020603050405020304" pitchFamily="18" charset="0"/>
              </a:rPr>
              <a:t>一二次型的标准形是存在的</a:t>
            </a:r>
            <a:r>
              <a:rPr lang="en-US" altLang="zh-CN" sz="2800" b="1" dirty="0">
                <a:solidFill>
                  <a:prstClr val="black"/>
                </a:solidFill>
                <a:latin typeface="Times New Roman" panose="02020603050405020304" pitchFamily="18" charset="0"/>
              </a:rPr>
              <a:t>. </a:t>
            </a:r>
            <a:endParaRPr lang="en-US" altLang="zh-CN" sz="2800" b="1" dirty="0">
              <a:solidFill>
                <a:prstClr val="black"/>
              </a:solidFill>
              <a:latin typeface="Times New Roman" panose="02020603050405020304" pitchFamily="18" charset="0"/>
            </a:endParaRPr>
          </a:p>
        </p:txBody>
      </p:sp>
      <p:sp>
        <p:nvSpPr>
          <p:cNvPr id="15365" name="Rectangle 5"/>
          <p:cNvSpPr>
            <a:spLocks noChangeArrowheads="1"/>
          </p:cNvSpPr>
          <p:nvPr/>
        </p:nvSpPr>
        <p:spPr bwMode="auto">
          <a:xfrm>
            <a:off x="1558702" y="5157986"/>
            <a:ext cx="8831700" cy="987076"/>
          </a:xfrm>
          <a:prstGeom prst="rect">
            <a:avLst/>
          </a:prstGeom>
          <a:noFill/>
          <a:ln w="9525">
            <a:noFill/>
            <a:miter lim="800000"/>
          </a:ln>
          <a:effectLst/>
        </p:spPr>
        <p:txBody>
          <a:bodyPr lIns="108850" tIns="54425" rIns="108850" bIns="54425">
            <a:spAutoFit/>
          </a:bodyPr>
          <a:lstStyle/>
          <a:p>
            <a:pPr algn="just"/>
            <a:r>
              <a:rPr lang="en-US" altLang="zh-CN" sz="2800" dirty="0">
                <a:solidFill>
                  <a:prstClr val="black"/>
                </a:solidFill>
                <a:latin typeface="Times New Roman" panose="02020603050405020304" pitchFamily="18" charset="0"/>
              </a:rPr>
              <a:t>2</a:t>
            </a:r>
            <a:r>
              <a:rPr lang="zh-CN" altLang="en-US" sz="2800" dirty="0">
                <a:solidFill>
                  <a:prstClr val="black"/>
                </a:solidFill>
                <a:latin typeface="Times New Roman" panose="02020603050405020304" pitchFamily="18" charset="0"/>
              </a:rPr>
              <a:t>）</a:t>
            </a:r>
            <a:r>
              <a:rPr lang="zh-CN" altLang="en-US" sz="2800" b="1" dirty="0">
                <a:solidFill>
                  <a:prstClr val="black"/>
                </a:solidFill>
                <a:latin typeface="Times New Roman" panose="02020603050405020304" pitchFamily="18" charset="0"/>
              </a:rPr>
              <a:t>可应用配方</a:t>
            </a:r>
            <a:r>
              <a:rPr lang="zh-CN" altLang="en-US" sz="2800" b="1" dirty="0" smtClean="0">
                <a:solidFill>
                  <a:prstClr val="black"/>
                </a:solidFill>
                <a:latin typeface="Times New Roman" panose="02020603050405020304" pitchFamily="18" charset="0"/>
              </a:rPr>
              <a:t>法和合同变换法得到</a:t>
            </a:r>
            <a:r>
              <a:rPr lang="zh-CN" altLang="en-US" sz="2800" b="1" dirty="0">
                <a:solidFill>
                  <a:prstClr val="black"/>
                </a:solidFill>
                <a:latin typeface="Times New Roman" panose="02020603050405020304" pitchFamily="18" charset="0"/>
              </a:rPr>
              <a:t>二次型的标准形</a:t>
            </a:r>
            <a:r>
              <a:rPr lang="en-US" altLang="zh-CN" sz="2800" b="1" dirty="0">
                <a:solidFill>
                  <a:prstClr val="black"/>
                </a:solidFill>
                <a:latin typeface="Times New Roman" panose="02020603050405020304" pitchFamily="18" charset="0"/>
              </a:rPr>
              <a:t>.</a:t>
            </a:r>
            <a:endParaRPr lang="en-US" altLang="zh-CN" sz="2800" b="1" dirty="0">
              <a:solidFill>
                <a:prstClr val="black"/>
              </a:solidFill>
              <a:latin typeface="Times New Roman" panose="02020603050405020304" pitchFamily="18" charset="0"/>
            </a:endParaRPr>
          </a:p>
          <a:p>
            <a:pPr eaLnBrk="0" hangingPunct="0"/>
            <a:endParaRPr lang="zh-CN" altLang="en-US" sz="2900" dirty="0">
              <a:solidFill>
                <a:prstClr val="black"/>
              </a:solidFill>
              <a:latin typeface="Times New Roman" panose="02020603050405020304" pitchFamily="18" charset="0"/>
            </a:endParaRPr>
          </a:p>
        </p:txBody>
      </p:sp>
      <p:graphicFrame>
        <p:nvGraphicFramePr>
          <p:cNvPr id="15366" name="Object 6"/>
          <p:cNvGraphicFramePr>
            <a:graphicFrameLocks noChangeAspect="1"/>
          </p:cNvGraphicFramePr>
          <p:nvPr/>
        </p:nvGraphicFramePr>
        <p:xfrm>
          <a:off x="3119561" y="2708902"/>
          <a:ext cx="4859234" cy="482712"/>
        </p:xfrm>
        <a:graphic>
          <a:graphicData uri="http://schemas.openxmlformats.org/presentationml/2006/ole">
            <mc:AlternateContent xmlns:mc="http://schemas.openxmlformats.org/markup-compatibility/2006">
              <mc:Choice xmlns:v="urn:schemas-microsoft-com:vml" Requires="v">
                <p:oleObj spid="_x0000_s149505" name="" r:id="rId1" imgW="87477600" imgH="11582400" progId="Equation.DSMT4">
                  <p:embed/>
                </p:oleObj>
              </mc:Choice>
              <mc:Fallback>
                <p:oleObj name="" r:id="rId1" imgW="87477600" imgH="11582400" progId="Equation.DSMT4">
                  <p:embed/>
                  <p:pic>
                    <p:nvPicPr>
                      <p:cNvPr id="0" name="图片 149504"/>
                      <p:cNvPicPr>
                        <a:picLocks noChangeAspect="1"/>
                      </p:cNvPicPr>
                      <p:nvPr/>
                    </p:nvPicPr>
                    <p:blipFill>
                      <a:blip r:embed="rId2"/>
                      <a:stretch>
                        <a:fillRect/>
                      </a:stretch>
                    </p:blipFill>
                    <p:spPr>
                      <a:xfrm>
                        <a:off x="3119561" y="2708902"/>
                        <a:ext cx="4859234" cy="482712"/>
                      </a:xfrm>
                      <a:prstGeom prst="rect">
                        <a:avLst/>
                      </a:prstGeom>
                      <a:noFill/>
                      <a:ln w="9525">
                        <a:noFill/>
                      </a:ln>
                    </p:spPr>
                  </p:pic>
                </p:oleObj>
              </mc:Fallback>
            </mc:AlternateContent>
          </a:graphicData>
        </a:graphic>
      </p:graphicFrame>
      <p:grpSp>
        <p:nvGrpSpPr>
          <p:cNvPr id="2" name="Group 7"/>
          <p:cNvGrpSpPr/>
          <p:nvPr/>
        </p:nvGrpSpPr>
        <p:grpSpPr bwMode="auto">
          <a:xfrm>
            <a:off x="1486694" y="1341562"/>
            <a:ext cx="10031693" cy="523996"/>
            <a:chOff x="0" y="0"/>
            <a:chExt cx="4740" cy="330"/>
          </a:xfrm>
        </p:grpSpPr>
        <p:sp>
          <p:nvSpPr>
            <p:cNvPr id="15368" name="Rectangle 8"/>
            <p:cNvSpPr>
              <a:spLocks noChangeArrowheads="1"/>
            </p:cNvSpPr>
            <p:nvPr/>
          </p:nvSpPr>
          <p:spPr bwMode="auto">
            <a:xfrm>
              <a:off x="0" y="0"/>
              <a:ext cx="2132"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二次型 </a:t>
              </a:r>
              <a:endParaRPr lang="zh-CN" altLang="en-US" sz="2800" b="1" dirty="0">
                <a:solidFill>
                  <a:prstClr val="black"/>
                </a:solidFill>
                <a:latin typeface="Times New Roman" panose="02020603050405020304" pitchFamily="18" charset="0"/>
              </a:endParaRPr>
            </a:p>
          </p:txBody>
        </p:sp>
        <p:sp>
          <p:nvSpPr>
            <p:cNvPr id="15369" name="Rectangle 9"/>
            <p:cNvSpPr>
              <a:spLocks noChangeArrowheads="1"/>
            </p:cNvSpPr>
            <p:nvPr/>
          </p:nvSpPr>
          <p:spPr bwMode="auto">
            <a:xfrm>
              <a:off x="2041" y="0"/>
              <a:ext cx="2699"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经过非退化线性</a:t>
              </a:r>
              <a:r>
                <a:rPr lang="zh-CN" altLang="en-US" sz="2800" b="1" dirty="0" smtClean="0">
                  <a:solidFill>
                    <a:prstClr val="black"/>
                  </a:solidFill>
                  <a:latin typeface="Times New Roman" panose="02020603050405020304" pitchFamily="18" charset="0"/>
                </a:rPr>
                <a:t>替换所变成的</a:t>
              </a:r>
              <a:endParaRPr lang="zh-CN" altLang="en-US" sz="2800" b="1" dirty="0">
                <a:solidFill>
                  <a:prstClr val="black"/>
                </a:solidFill>
                <a:latin typeface="Times New Roman" panose="02020603050405020304" pitchFamily="18" charset="0"/>
              </a:endParaRPr>
            </a:p>
          </p:txBody>
        </p:sp>
        <p:graphicFrame>
          <p:nvGraphicFramePr>
            <p:cNvPr id="15370" name="Object 10"/>
            <p:cNvGraphicFramePr>
              <a:graphicFrameLocks noChangeAspect="1"/>
            </p:cNvGraphicFramePr>
            <p:nvPr/>
          </p:nvGraphicFramePr>
          <p:xfrm>
            <a:off x="578" y="46"/>
            <a:ext cx="1464" cy="272"/>
          </p:xfrm>
          <a:graphic>
            <a:graphicData uri="http://schemas.openxmlformats.org/presentationml/2006/ole">
              <mc:AlternateContent xmlns:mc="http://schemas.openxmlformats.org/markup-compatibility/2006">
                <mc:Choice xmlns:v="urn:schemas-microsoft-com:vml" Requires="v">
                  <p:oleObj spid="_x0000_s149506" name="" r:id="rId3" imgW="55778400" imgH="10363200" progId="Equation.DSMT4">
                    <p:embed/>
                  </p:oleObj>
                </mc:Choice>
                <mc:Fallback>
                  <p:oleObj name="" r:id="rId3" imgW="55778400" imgH="10363200" progId="Equation.DSMT4">
                    <p:embed/>
                    <p:pic>
                      <p:nvPicPr>
                        <p:cNvPr id="0" name="图片 149505"/>
                        <p:cNvPicPr>
                          <a:picLocks noChangeAspect="1"/>
                        </p:cNvPicPr>
                        <p:nvPr/>
                      </p:nvPicPr>
                      <p:blipFill>
                        <a:blip r:embed="rId4"/>
                        <a:stretch>
                          <a:fillRect/>
                        </a:stretch>
                      </p:blipFill>
                      <p:spPr>
                        <a:xfrm>
                          <a:off x="578" y="46"/>
                          <a:ext cx="1464" cy="272"/>
                        </a:xfrm>
                        <a:prstGeom prst="rect">
                          <a:avLst/>
                        </a:prstGeom>
                        <a:noFill/>
                        <a:ln w="9525">
                          <a:noFill/>
                        </a:ln>
                      </p:spPr>
                    </p:pic>
                  </p:oleObj>
                </mc:Fallback>
              </mc:AlternateContent>
            </a:graphicData>
          </a:graphic>
        </p:graphicFrame>
      </p:grpSp>
      <p:grpSp>
        <p:nvGrpSpPr>
          <p:cNvPr id="3" name="Group 11"/>
          <p:cNvGrpSpPr/>
          <p:nvPr/>
        </p:nvGrpSpPr>
        <p:grpSpPr bwMode="auto">
          <a:xfrm>
            <a:off x="814811" y="3429794"/>
            <a:ext cx="9024292" cy="676432"/>
            <a:chOff x="0" y="0"/>
            <a:chExt cx="4264" cy="426"/>
          </a:xfrm>
        </p:grpSpPr>
        <p:sp>
          <p:nvSpPr>
            <p:cNvPr id="15372" name="Rectangle 12"/>
            <p:cNvSpPr>
              <a:spLocks noChangeArrowheads="1"/>
            </p:cNvSpPr>
            <p:nvPr/>
          </p:nvSpPr>
          <p:spPr bwMode="auto">
            <a:xfrm>
              <a:off x="1951" y="91"/>
              <a:ext cx="2313"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的一个</a:t>
              </a:r>
              <a:r>
                <a:rPr lang="zh-CN" altLang="en-US" sz="2800" b="1" dirty="0">
                  <a:solidFill>
                    <a:srgbClr val="CC0000"/>
                  </a:solidFill>
                  <a:latin typeface="Times New Roman" panose="02020603050405020304" pitchFamily="18" charset="0"/>
                  <a:ea typeface="黑体" panose="02010609060101010101" pitchFamily="49" charset="-122"/>
                </a:rPr>
                <a:t>标准形</a:t>
              </a:r>
              <a:r>
                <a:rPr lang="en-US" altLang="zh-CN" sz="2800" b="1" dirty="0">
                  <a:solidFill>
                    <a:prstClr val="black"/>
                  </a:solidFill>
                  <a:latin typeface="Times New Roman" panose="02020603050405020304" pitchFamily="18" charset="0"/>
                </a:rPr>
                <a:t>. </a:t>
              </a:r>
              <a:endParaRPr lang="en-US" altLang="zh-CN" sz="2800" b="1" dirty="0">
                <a:solidFill>
                  <a:prstClr val="black"/>
                </a:solidFill>
                <a:latin typeface="Times New Roman" panose="02020603050405020304" pitchFamily="18" charset="0"/>
              </a:endParaRPr>
            </a:p>
          </p:txBody>
        </p:sp>
        <p:sp>
          <p:nvSpPr>
            <p:cNvPr id="15373" name="Rectangle 13"/>
            <p:cNvSpPr>
              <a:spLocks noChangeArrowheads="1"/>
            </p:cNvSpPr>
            <p:nvPr/>
          </p:nvSpPr>
          <p:spPr bwMode="auto">
            <a:xfrm>
              <a:off x="0" y="0"/>
              <a:ext cx="1860" cy="426"/>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称为</a:t>
              </a:r>
              <a:r>
                <a:rPr lang="zh-CN" altLang="en-US" sz="3800" dirty="0">
                  <a:solidFill>
                    <a:prstClr val="black"/>
                  </a:solidFill>
                  <a:latin typeface="Times New Roman" panose="02020603050405020304" pitchFamily="18" charset="0"/>
                </a:rPr>
                <a:t> </a:t>
              </a:r>
              <a:endParaRPr lang="zh-CN" altLang="en-US" sz="3800" dirty="0">
                <a:solidFill>
                  <a:prstClr val="black"/>
                </a:solidFill>
                <a:latin typeface="Times New Roman" panose="02020603050405020304" pitchFamily="18" charset="0"/>
              </a:endParaRPr>
            </a:p>
          </p:txBody>
        </p:sp>
        <p:graphicFrame>
          <p:nvGraphicFramePr>
            <p:cNvPr id="15374" name="Object 14"/>
            <p:cNvGraphicFramePr>
              <a:graphicFrameLocks noChangeAspect="1"/>
            </p:cNvGraphicFramePr>
            <p:nvPr/>
          </p:nvGraphicFramePr>
          <p:xfrm>
            <a:off x="488" y="136"/>
            <a:ext cx="1464" cy="272"/>
          </p:xfrm>
          <a:graphic>
            <a:graphicData uri="http://schemas.openxmlformats.org/presentationml/2006/ole">
              <mc:AlternateContent xmlns:mc="http://schemas.openxmlformats.org/markup-compatibility/2006">
                <mc:Choice xmlns:v="urn:schemas-microsoft-com:vml" Requires="v">
                  <p:oleObj spid="_x0000_s149507" name="" r:id="rId5" imgW="55778400" imgH="10363200" progId="Equation.DSMT4">
                    <p:embed/>
                  </p:oleObj>
                </mc:Choice>
                <mc:Fallback>
                  <p:oleObj name="" r:id="rId5" imgW="55778400" imgH="10363200" progId="Equation.DSMT4">
                    <p:embed/>
                    <p:pic>
                      <p:nvPicPr>
                        <p:cNvPr id="0" name="图片 149506"/>
                        <p:cNvPicPr>
                          <a:picLocks noChangeAspect="1"/>
                        </p:cNvPicPr>
                        <p:nvPr/>
                      </p:nvPicPr>
                      <p:blipFill>
                        <a:blip r:embed="rId6"/>
                        <a:stretch>
                          <a:fillRect/>
                        </a:stretch>
                      </p:blipFill>
                      <p:spPr>
                        <a:xfrm>
                          <a:off x="488" y="136"/>
                          <a:ext cx="1464" cy="27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dissolve">
                                      <p:cBhvr>
                                        <p:cTn id="7" dur="500"/>
                                        <p:tgtEl>
                                          <p:spTgt spid="15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3">
                                            <p:txEl>
                                              <p:pRg st="0" end="0"/>
                                            </p:txEl>
                                          </p:spTgt>
                                        </p:tgtEl>
                                        <p:attrNameLst>
                                          <p:attrName>style.visibility</p:attrName>
                                        </p:attrNameLst>
                                      </p:cBhvr>
                                      <p:to>
                                        <p:strVal val="visible"/>
                                      </p:to>
                                    </p:set>
                                    <p:animEffect transition="in" filter="wipe(left)">
                                      <p:cBhvr>
                                        <p:cTn id="17" dur="500"/>
                                        <p:tgtEl>
                                          <p:spTgt spid="15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wipe(left)">
                                      <p:cBhvr>
                                        <p:cTn id="22" dur="500"/>
                                        <p:tgtEl>
                                          <p:spTgt spid="15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64">
                                            <p:txEl>
                                              <p:pRg st="0" end="0"/>
                                            </p:txEl>
                                          </p:spTgt>
                                        </p:tgtEl>
                                        <p:attrNameLst>
                                          <p:attrName>style.visibility</p:attrName>
                                        </p:attrNameLst>
                                      </p:cBhvr>
                                      <p:to>
                                        <p:strVal val="visible"/>
                                      </p:to>
                                    </p:set>
                                    <p:animEffect transition="in" filter="wipe(left)">
                                      <p:cBhvr>
                                        <p:cTn id="32" dur="500"/>
                                        <p:tgtEl>
                                          <p:spTgt spid="1536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5">
                                            <p:txEl>
                                              <p:pRg st="0" end="0"/>
                                            </p:txEl>
                                          </p:spTgt>
                                        </p:tgtEl>
                                        <p:attrNameLst>
                                          <p:attrName>style.visibility</p:attrName>
                                        </p:attrNameLst>
                                      </p:cBhvr>
                                      <p:to>
                                        <p:strVal val="visible"/>
                                      </p:to>
                                    </p:set>
                                    <p:animEffect transition="in" filter="wipe(left)">
                                      <p:cBhvr>
                                        <p:cTn id="37" dur="500"/>
                                        <p:tgtEl>
                                          <p:spTgt spid="153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build="p"/>
      <p:bldP spid="15363" grpId="0" autoUpdateAnimBg="0" build="p"/>
      <p:bldP spid="15364" grpId="0" autoUpdateAnimBg="0" build="p"/>
      <p:bldP spid="15365" grpId="0" autoUpdateAnimBg="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66614" y="3357786"/>
            <a:ext cx="2975646"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Times New Roman" panose="02020603050405020304" pitchFamily="18" charset="0"/>
              </a:rPr>
              <a:t>则</a:t>
            </a:r>
            <a:r>
              <a:rPr lang="zh-CN" altLang="en-US" sz="2800" dirty="0">
                <a:solidFill>
                  <a:prstClr val="black"/>
                </a:solidFill>
                <a:latin typeface="Times New Roman" panose="02020603050405020304" pitchFamily="18" charset="0"/>
              </a:rPr>
              <a:t> </a:t>
            </a:r>
            <a:endParaRPr lang="zh-CN" altLang="en-US" sz="2800" dirty="0">
              <a:solidFill>
                <a:prstClr val="black"/>
              </a:solidFill>
              <a:latin typeface="Times New Roman" panose="02020603050405020304" pitchFamily="18" charset="0"/>
            </a:endParaRPr>
          </a:p>
        </p:txBody>
      </p:sp>
      <p:sp>
        <p:nvSpPr>
          <p:cNvPr id="16387" name="Rectangle 3"/>
          <p:cNvSpPr>
            <a:spLocks noChangeArrowheads="1"/>
          </p:cNvSpPr>
          <p:nvPr/>
        </p:nvSpPr>
        <p:spPr bwMode="auto">
          <a:xfrm>
            <a:off x="622598" y="1485578"/>
            <a:ext cx="8063450"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Times New Roman" panose="02020603050405020304" pitchFamily="18" charset="0"/>
              </a:rPr>
              <a:t>解：作非退化线性替换 </a:t>
            </a:r>
            <a:endParaRPr lang="zh-CN" altLang="en-US" sz="2800" b="1" dirty="0">
              <a:solidFill>
                <a:prstClr val="black"/>
              </a:solidFill>
              <a:latin typeface="Times New Roman" panose="02020603050405020304" pitchFamily="18" charset="0"/>
            </a:endParaRPr>
          </a:p>
        </p:txBody>
      </p:sp>
      <p:graphicFrame>
        <p:nvGraphicFramePr>
          <p:cNvPr id="16388" name="Object 4"/>
          <p:cNvGraphicFramePr>
            <a:graphicFrameLocks noChangeAspect="1"/>
          </p:cNvGraphicFramePr>
          <p:nvPr/>
        </p:nvGraphicFramePr>
        <p:xfrm>
          <a:off x="4727054" y="5518026"/>
          <a:ext cx="6721658" cy="482712"/>
        </p:xfrm>
        <a:graphic>
          <a:graphicData uri="http://schemas.openxmlformats.org/presentationml/2006/ole">
            <mc:AlternateContent xmlns:mc="http://schemas.openxmlformats.org/markup-compatibility/2006">
              <mc:Choice xmlns:v="urn:schemas-microsoft-com:vml" Requires="v">
                <p:oleObj spid="_x0000_s150529" name="" r:id="rId1" imgW="121005600" imgH="11582400" progId="Equation.DSMT4">
                  <p:embed/>
                </p:oleObj>
              </mc:Choice>
              <mc:Fallback>
                <p:oleObj name="" r:id="rId1" imgW="121005600" imgH="11582400" progId="Equation.DSMT4">
                  <p:embed/>
                  <p:pic>
                    <p:nvPicPr>
                      <p:cNvPr id="0" name="图片 150528"/>
                      <p:cNvPicPr>
                        <a:picLocks noChangeAspect="1"/>
                      </p:cNvPicPr>
                      <p:nvPr/>
                    </p:nvPicPr>
                    <p:blipFill>
                      <a:blip r:embed="rId2"/>
                      <a:stretch>
                        <a:fillRect/>
                      </a:stretch>
                    </p:blipFill>
                    <p:spPr>
                      <a:xfrm>
                        <a:off x="4727054" y="5518026"/>
                        <a:ext cx="6721658" cy="482712"/>
                      </a:xfrm>
                      <a:prstGeom prst="rect">
                        <a:avLst/>
                      </a:prstGeom>
                      <a:noFill/>
                      <a:ln w="9525">
                        <a:noFill/>
                      </a:ln>
                    </p:spPr>
                  </p:pic>
                </p:oleObj>
              </mc:Fallback>
            </mc:AlternateContent>
          </a:graphicData>
        </a:graphic>
      </p:graphicFrame>
      <p:graphicFrame>
        <p:nvGraphicFramePr>
          <p:cNvPr id="16389" name="Object 5"/>
          <p:cNvGraphicFramePr>
            <a:graphicFrameLocks noChangeAspect="1"/>
          </p:cNvGraphicFramePr>
          <p:nvPr/>
        </p:nvGraphicFramePr>
        <p:xfrm>
          <a:off x="4727054" y="4797946"/>
          <a:ext cx="5688859" cy="482712"/>
        </p:xfrm>
        <a:graphic>
          <a:graphicData uri="http://schemas.openxmlformats.org/presentationml/2006/ole">
            <mc:AlternateContent xmlns:mc="http://schemas.openxmlformats.org/markup-compatibility/2006">
              <mc:Choice xmlns:v="urn:schemas-microsoft-com:vml" Requires="v">
                <p:oleObj spid="_x0000_s150530" name="" r:id="rId3" imgW="102412800" imgH="11582400" progId="Equation.DSMT4">
                  <p:embed/>
                </p:oleObj>
              </mc:Choice>
              <mc:Fallback>
                <p:oleObj name="" r:id="rId3" imgW="102412800" imgH="11582400" progId="Equation.DSMT4">
                  <p:embed/>
                  <p:pic>
                    <p:nvPicPr>
                      <p:cNvPr id="0" name="图片 150529"/>
                      <p:cNvPicPr>
                        <a:picLocks noChangeAspect="1"/>
                      </p:cNvPicPr>
                      <p:nvPr/>
                    </p:nvPicPr>
                    <p:blipFill>
                      <a:blip r:embed="rId4"/>
                      <a:stretch>
                        <a:fillRect/>
                      </a:stretch>
                    </p:blipFill>
                    <p:spPr>
                      <a:xfrm>
                        <a:off x="4727054" y="4797946"/>
                        <a:ext cx="5688859" cy="482712"/>
                      </a:xfrm>
                      <a:prstGeom prst="rect">
                        <a:avLst/>
                      </a:prstGeom>
                      <a:noFill/>
                      <a:ln w="9525">
                        <a:noFill/>
                      </a:ln>
                    </p:spPr>
                  </p:pic>
                </p:oleObj>
              </mc:Fallback>
            </mc:AlternateContent>
          </a:graphicData>
        </a:graphic>
      </p:graphicFrame>
      <p:graphicFrame>
        <p:nvGraphicFramePr>
          <p:cNvPr id="16390" name="Object 6"/>
          <p:cNvGraphicFramePr>
            <a:graphicFrameLocks noChangeAspect="1"/>
          </p:cNvGraphicFramePr>
          <p:nvPr/>
        </p:nvGraphicFramePr>
        <p:xfrm>
          <a:off x="4941774" y="4150686"/>
          <a:ext cx="2675118" cy="431900"/>
        </p:xfrm>
        <a:graphic>
          <a:graphicData uri="http://schemas.openxmlformats.org/presentationml/2006/ole">
            <mc:AlternateContent xmlns:mc="http://schemas.openxmlformats.org/markup-compatibility/2006">
              <mc:Choice xmlns:v="urn:schemas-microsoft-com:vml" Requires="v">
                <p:oleObj spid="_x0000_s150531" name="" r:id="rId5" imgW="48158400" imgH="10363200" progId="Equation.DSMT4">
                  <p:embed/>
                </p:oleObj>
              </mc:Choice>
              <mc:Fallback>
                <p:oleObj name="" r:id="rId5" imgW="48158400" imgH="10363200" progId="Equation.DSMT4">
                  <p:embed/>
                  <p:pic>
                    <p:nvPicPr>
                      <p:cNvPr id="0" name="图片 150530"/>
                      <p:cNvPicPr>
                        <a:picLocks noChangeAspect="1"/>
                      </p:cNvPicPr>
                      <p:nvPr/>
                    </p:nvPicPr>
                    <p:blipFill>
                      <a:blip r:embed="rId6"/>
                      <a:stretch>
                        <a:fillRect/>
                      </a:stretch>
                    </p:blipFill>
                    <p:spPr>
                      <a:xfrm>
                        <a:off x="4941774" y="4150686"/>
                        <a:ext cx="2675118" cy="431900"/>
                      </a:xfrm>
                      <a:prstGeom prst="rect">
                        <a:avLst/>
                      </a:prstGeom>
                      <a:noFill/>
                      <a:ln w="9525">
                        <a:noFill/>
                      </a:ln>
                    </p:spPr>
                  </p:pic>
                </p:oleObj>
              </mc:Fallback>
            </mc:AlternateContent>
          </a:graphicData>
        </a:graphic>
      </p:graphicFrame>
      <p:graphicFrame>
        <p:nvGraphicFramePr>
          <p:cNvPr id="16391" name="Object 7"/>
          <p:cNvGraphicFramePr>
            <a:graphicFrameLocks noChangeAspect="1"/>
          </p:cNvGraphicFramePr>
          <p:nvPr/>
        </p:nvGraphicFramePr>
        <p:xfrm>
          <a:off x="1583061" y="3429794"/>
          <a:ext cx="9972435" cy="431900"/>
        </p:xfrm>
        <a:graphic>
          <a:graphicData uri="http://schemas.openxmlformats.org/presentationml/2006/ole">
            <mc:AlternateContent xmlns:mc="http://schemas.openxmlformats.org/markup-compatibility/2006">
              <mc:Choice xmlns:v="urn:schemas-microsoft-com:vml" Requires="v">
                <p:oleObj spid="_x0000_s150532" name="" r:id="rId7" imgW="179527200" imgH="10363200" progId="Equation.DSMT4">
                  <p:embed/>
                </p:oleObj>
              </mc:Choice>
              <mc:Fallback>
                <p:oleObj name="" r:id="rId7" imgW="179527200" imgH="10363200" progId="Equation.DSMT4">
                  <p:embed/>
                  <p:pic>
                    <p:nvPicPr>
                      <p:cNvPr id="0" name="图片 150531"/>
                      <p:cNvPicPr>
                        <a:picLocks noChangeAspect="1"/>
                      </p:cNvPicPr>
                      <p:nvPr/>
                    </p:nvPicPr>
                    <p:blipFill>
                      <a:blip r:embed="rId8"/>
                      <a:stretch>
                        <a:fillRect/>
                      </a:stretch>
                    </p:blipFill>
                    <p:spPr>
                      <a:xfrm>
                        <a:off x="1583061" y="3429794"/>
                        <a:ext cx="9972435" cy="431900"/>
                      </a:xfrm>
                      <a:prstGeom prst="rect">
                        <a:avLst/>
                      </a:prstGeom>
                      <a:noFill/>
                      <a:ln w="9525">
                        <a:noFill/>
                      </a:ln>
                    </p:spPr>
                  </p:pic>
                </p:oleObj>
              </mc:Fallback>
            </mc:AlternateContent>
          </a:graphicData>
        </a:graphic>
      </p:graphicFrame>
      <p:graphicFrame>
        <p:nvGraphicFramePr>
          <p:cNvPr id="16392" name="Object 8"/>
          <p:cNvGraphicFramePr>
            <a:graphicFrameLocks noChangeAspect="1"/>
          </p:cNvGraphicFramePr>
          <p:nvPr/>
        </p:nvGraphicFramePr>
        <p:xfrm>
          <a:off x="5015086" y="2061642"/>
          <a:ext cx="5316375" cy="1257591"/>
        </p:xfrm>
        <a:graphic>
          <a:graphicData uri="http://schemas.openxmlformats.org/presentationml/2006/ole">
            <mc:AlternateContent xmlns:mc="http://schemas.openxmlformats.org/markup-compatibility/2006">
              <mc:Choice xmlns:v="urn:schemas-microsoft-com:vml" Requires="v">
                <p:oleObj spid="_x0000_s150533" name="" r:id="rId9" imgW="95707200" imgH="30175200" progId="Equation.DSMT4">
                  <p:embed/>
                </p:oleObj>
              </mc:Choice>
              <mc:Fallback>
                <p:oleObj name="" r:id="rId9" imgW="95707200" imgH="30175200" progId="Equation.DSMT4">
                  <p:embed/>
                  <p:pic>
                    <p:nvPicPr>
                      <p:cNvPr id="0" name="图片 150532"/>
                      <p:cNvPicPr>
                        <a:picLocks noChangeAspect="1"/>
                      </p:cNvPicPr>
                      <p:nvPr/>
                    </p:nvPicPr>
                    <p:blipFill>
                      <a:blip r:embed="rId10"/>
                      <a:stretch>
                        <a:fillRect/>
                      </a:stretch>
                    </p:blipFill>
                    <p:spPr>
                      <a:xfrm>
                        <a:off x="5015086" y="2061642"/>
                        <a:ext cx="5316375" cy="1257591"/>
                      </a:xfrm>
                      <a:prstGeom prst="rect">
                        <a:avLst/>
                      </a:prstGeom>
                      <a:noFill/>
                      <a:ln w="9525">
                        <a:noFill/>
                      </a:ln>
                    </p:spPr>
                  </p:pic>
                </p:oleObj>
              </mc:Fallback>
            </mc:AlternateContent>
          </a:graphicData>
        </a:graphic>
      </p:graphicFrame>
      <p:graphicFrame>
        <p:nvGraphicFramePr>
          <p:cNvPr id="16393" name="Object 9"/>
          <p:cNvGraphicFramePr>
            <a:graphicFrameLocks noChangeAspect="1"/>
          </p:cNvGraphicFramePr>
          <p:nvPr/>
        </p:nvGraphicFramePr>
        <p:xfrm>
          <a:off x="1630710" y="2061642"/>
          <a:ext cx="2607394" cy="1257591"/>
        </p:xfrm>
        <a:graphic>
          <a:graphicData uri="http://schemas.openxmlformats.org/presentationml/2006/ole">
            <mc:AlternateContent xmlns:mc="http://schemas.openxmlformats.org/markup-compatibility/2006">
              <mc:Choice xmlns:v="urn:schemas-microsoft-com:vml" Requires="v">
                <p:oleObj spid="_x0000_s150534" name="" r:id="rId11" imgW="46939200" imgH="30175200" progId="Equation.DSMT4">
                  <p:embed/>
                </p:oleObj>
              </mc:Choice>
              <mc:Fallback>
                <p:oleObj name="" r:id="rId11" imgW="46939200" imgH="30175200" progId="Equation.DSMT4">
                  <p:embed/>
                  <p:pic>
                    <p:nvPicPr>
                      <p:cNvPr id="0" name="图片 150533"/>
                      <p:cNvPicPr>
                        <a:picLocks noChangeAspect="1"/>
                      </p:cNvPicPr>
                      <p:nvPr/>
                    </p:nvPicPr>
                    <p:blipFill>
                      <a:blip r:embed="rId12"/>
                      <a:stretch>
                        <a:fillRect/>
                      </a:stretch>
                    </p:blipFill>
                    <p:spPr>
                      <a:xfrm>
                        <a:off x="1630710" y="2061642"/>
                        <a:ext cx="2607394" cy="1257591"/>
                      </a:xfrm>
                      <a:prstGeom prst="rect">
                        <a:avLst/>
                      </a:prstGeom>
                      <a:noFill/>
                      <a:ln w="9525">
                        <a:noFill/>
                      </a:ln>
                    </p:spPr>
                  </p:pic>
                </p:oleObj>
              </mc:Fallback>
            </mc:AlternateContent>
          </a:graphicData>
        </a:graphic>
      </p:graphicFrame>
      <p:grpSp>
        <p:nvGrpSpPr>
          <p:cNvPr id="2" name="Group 10"/>
          <p:cNvGrpSpPr/>
          <p:nvPr/>
        </p:nvGrpSpPr>
        <p:grpSpPr bwMode="auto">
          <a:xfrm>
            <a:off x="694606" y="981522"/>
            <a:ext cx="9989365" cy="546225"/>
            <a:chOff x="351" y="0"/>
            <a:chExt cx="4720" cy="344"/>
          </a:xfrm>
        </p:grpSpPr>
        <p:sp>
          <p:nvSpPr>
            <p:cNvPr id="16395" name="Text Box 11"/>
            <p:cNvSpPr txBox="1">
              <a:spLocks noChangeArrowheads="1"/>
            </p:cNvSpPr>
            <p:nvPr/>
          </p:nvSpPr>
          <p:spPr bwMode="auto">
            <a:xfrm>
              <a:off x="351" y="0"/>
              <a:ext cx="1995" cy="330"/>
            </a:xfrm>
            <a:prstGeom prst="rect">
              <a:avLst/>
            </a:prstGeom>
            <a:noFill/>
            <a:ln w="9525">
              <a:noFill/>
              <a:miter lim="800000"/>
            </a:ln>
            <a:effectLst/>
          </p:spPr>
          <p:txBody>
            <a:bodyPr>
              <a:spAutoFit/>
            </a:bodyPr>
            <a:lstStyle/>
            <a:p>
              <a:r>
                <a:rPr lang="zh-CN" altLang="en-US" sz="2800" b="1" dirty="0">
                  <a:solidFill>
                    <a:prstClr val="black"/>
                  </a:solidFill>
                  <a:latin typeface="黑体" panose="02010609060101010101" pitchFamily="49" charset="-122"/>
                  <a:ea typeface="黑体" panose="02010609060101010101" pitchFamily="49" charset="-122"/>
                </a:rPr>
                <a:t>例</a:t>
              </a:r>
              <a:r>
                <a:rPr lang="en-US" altLang="zh-CN" sz="2800" b="1" dirty="0" smtClean="0">
                  <a:solidFill>
                    <a:prstClr val="black"/>
                  </a:solidFill>
                  <a:latin typeface="Times New Roman" panose="02020603050405020304" pitchFamily="18" charset="0"/>
                  <a:ea typeface="黑体" panose="02010609060101010101" pitchFamily="49" charset="-122"/>
                </a:rPr>
                <a:t>1</a:t>
              </a:r>
              <a:r>
                <a:rPr lang="zh-CN" altLang="en-US" sz="2800" dirty="0" smtClean="0">
                  <a:solidFill>
                    <a:prstClr val="black"/>
                  </a:solidFill>
                  <a:latin typeface="Times New Roman" panose="02020603050405020304" pitchFamily="18" charset="0"/>
                  <a:ea typeface="黑体" panose="02010609060101010101" pitchFamily="49" charset="-122"/>
                </a:rPr>
                <a:t> </a:t>
              </a:r>
              <a:r>
                <a:rPr lang="zh-CN" altLang="en-US" sz="2800" b="1" dirty="0" smtClean="0">
                  <a:solidFill>
                    <a:prstClr val="black"/>
                  </a:solidFill>
                  <a:latin typeface="Times New Roman" panose="02020603050405020304" pitchFamily="18" charset="0"/>
                </a:rPr>
                <a:t>求</a:t>
              </a:r>
              <a:endParaRPr lang="zh-CN" altLang="en-US" sz="2800" b="1" dirty="0">
                <a:solidFill>
                  <a:prstClr val="black"/>
                </a:solidFill>
                <a:latin typeface="Times New Roman" panose="02020603050405020304" pitchFamily="18" charset="0"/>
              </a:endParaRPr>
            </a:p>
          </p:txBody>
        </p:sp>
        <p:graphicFrame>
          <p:nvGraphicFramePr>
            <p:cNvPr id="16396" name="Object 12"/>
            <p:cNvGraphicFramePr>
              <a:graphicFrameLocks noChangeAspect="1"/>
            </p:cNvGraphicFramePr>
            <p:nvPr/>
          </p:nvGraphicFramePr>
          <p:xfrm>
            <a:off x="896" y="46"/>
            <a:ext cx="3552" cy="272"/>
          </p:xfrm>
          <a:graphic>
            <a:graphicData uri="http://schemas.openxmlformats.org/presentationml/2006/ole">
              <mc:AlternateContent xmlns:mc="http://schemas.openxmlformats.org/markup-compatibility/2006">
                <mc:Choice xmlns:v="urn:schemas-microsoft-com:vml" Requires="v">
                  <p:oleObj spid="_x0000_s150535" name="" r:id="rId13" imgW="135331200" imgH="10363200" progId="Equation.DSMT4">
                    <p:embed/>
                  </p:oleObj>
                </mc:Choice>
                <mc:Fallback>
                  <p:oleObj name="" r:id="rId13" imgW="135331200" imgH="10363200" progId="Equation.DSMT4">
                    <p:embed/>
                    <p:pic>
                      <p:nvPicPr>
                        <p:cNvPr id="0" name="图片 150534"/>
                        <p:cNvPicPr>
                          <a:picLocks noChangeAspect="1"/>
                        </p:cNvPicPr>
                        <p:nvPr/>
                      </p:nvPicPr>
                      <p:blipFill>
                        <a:blip r:embed="rId14"/>
                        <a:stretch>
                          <a:fillRect/>
                        </a:stretch>
                      </p:blipFill>
                      <p:spPr>
                        <a:xfrm>
                          <a:off x="896" y="46"/>
                          <a:ext cx="3552" cy="272"/>
                        </a:xfrm>
                        <a:prstGeom prst="rect">
                          <a:avLst/>
                        </a:prstGeom>
                        <a:noFill/>
                        <a:ln w="9525">
                          <a:noFill/>
                        </a:ln>
                      </p:spPr>
                    </p:pic>
                  </p:oleObj>
                </mc:Fallback>
              </mc:AlternateContent>
            </a:graphicData>
          </a:graphic>
        </p:graphicFrame>
        <p:sp>
          <p:nvSpPr>
            <p:cNvPr id="16397" name="Rectangle 13"/>
            <p:cNvSpPr>
              <a:spLocks noChangeArrowheads="1"/>
            </p:cNvSpPr>
            <p:nvPr/>
          </p:nvSpPr>
          <p:spPr bwMode="auto">
            <a:xfrm>
              <a:off x="4263" y="14"/>
              <a:ext cx="808" cy="330"/>
            </a:xfrm>
            <a:prstGeom prst="rect">
              <a:avLst/>
            </a:prstGeom>
            <a:noFill/>
            <a:ln w="9525">
              <a:noFill/>
              <a:miter lim="800000"/>
            </a:ln>
            <a:effectLst/>
          </p:spPr>
          <p:txBody>
            <a:bodyPr wrap="none">
              <a:spAutoFit/>
            </a:bodyPr>
            <a:lstStyle/>
            <a:p>
              <a:r>
                <a:rPr lang="zh-CN" altLang="en-US" sz="2800" b="1" dirty="0">
                  <a:solidFill>
                    <a:prstClr val="black"/>
                  </a:solidFill>
                  <a:latin typeface="Times New Roman" panose="02020603050405020304" pitchFamily="18" charset="0"/>
                </a:rPr>
                <a:t>的标准形</a:t>
              </a:r>
              <a:r>
                <a:rPr lang="en-US" altLang="zh-CN" sz="2800" b="1" dirty="0">
                  <a:solidFill>
                    <a:prstClr val="black"/>
                  </a:solidFill>
                  <a:latin typeface="Times New Roman" panose="02020603050405020304" pitchFamily="18" charset="0"/>
                </a:rPr>
                <a:t>.</a:t>
              </a:r>
              <a:endParaRPr lang="en-US" altLang="zh-CN" sz="2800" b="1" dirty="0">
                <a:solidFill>
                  <a:prstClr val="black"/>
                </a:solidFill>
                <a:latin typeface="Times New Roman" panose="02020603050405020304" pitchFamily="18" charset="0"/>
              </a:endParaRPr>
            </a:p>
          </p:txBody>
        </p:sp>
      </p:grpSp>
      <p:sp>
        <p:nvSpPr>
          <p:cNvPr id="14" name="Rectangle 2"/>
          <p:cNvSpPr>
            <a:spLocks noChangeArrowheads="1"/>
          </p:cNvSpPr>
          <p:nvPr/>
        </p:nvSpPr>
        <p:spPr bwMode="auto">
          <a:xfrm>
            <a:off x="1102641" y="333453"/>
            <a:ext cx="8063450" cy="602355"/>
          </a:xfrm>
          <a:prstGeom prst="rect">
            <a:avLst/>
          </a:prstGeom>
          <a:noFill/>
          <a:ln w="9525">
            <a:noFill/>
            <a:miter lim="800000"/>
          </a:ln>
          <a:effectLst/>
        </p:spPr>
        <p:txBody>
          <a:bodyPr lIns="108850" tIns="54425" rIns="108850" bIns="54425">
            <a:spAutoFit/>
          </a:bodyPr>
          <a:lstStyle/>
          <a:p>
            <a:pPr algn="just">
              <a:tabLst>
                <a:tab pos="544195" algn="l"/>
              </a:tabLst>
            </a:pPr>
            <a:r>
              <a:rPr lang="en-US" altLang="zh-CN" sz="32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1</a:t>
            </a:r>
            <a:r>
              <a:rPr lang="zh-CN" altLang="en-US" sz="32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、配方法（化标准形），</a:t>
            </a:r>
            <a:r>
              <a:rPr lang="zh-CN" altLang="en-US" sz="18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技巧性大</a:t>
            </a:r>
            <a:endParaRPr lang="zh-CN" altLang="en-US" sz="1800" dirty="0">
              <a:solidFill>
                <a:prstClr val="black"/>
              </a:solidFill>
              <a:effectLst>
                <a:outerShdw blurRad="38100" dist="38100" dir="2700000" algn="tl">
                  <a:srgbClr val="FFFFFF"/>
                </a:outerShdw>
              </a:effectLst>
              <a:latin typeface="Times New Roman" panose="02020603050405020304" pitchFamily="18"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387"/>
                                        </p:tgtEl>
                                        <p:attrNameLst>
                                          <p:attrName>style.visibility</p:attrName>
                                        </p:attrNameLst>
                                      </p:cBhvr>
                                      <p:to>
                                        <p:strVal val="visible"/>
                                      </p:to>
                                    </p:set>
                                    <p:animEffect transition="in" filter="wipe(left)">
                                      <p:cBhvr>
                                        <p:cTn id="15" dur="500"/>
                                        <p:tgtEl>
                                          <p:spTgt spid="1638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393"/>
                                        </p:tgtEl>
                                        <p:attrNameLst>
                                          <p:attrName>style.visibility</p:attrName>
                                        </p:attrNameLst>
                                      </p:cBhvr>
                                      <p:to>
                                        <p:strVal val="visible"/>
                                      </p:to>
                                    </p:set>
                                    <p:animEffect transition="in" filter="wipe(left)">
                                      <p:cBhvr>
                                        <p:cTn id="20" dur="500"/>
                                        <p:tgtEl>
                                          <p:spTgt spid="1639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392"/>
                                        </p:tgtEl>
                                        <p:attrNameLst>
                                          <p:attrName>style.visibility</p:attrName>
                                        </p:attrNameLst>
                                      </p:cBhvr>
                                      <p:to>
                                        <p:strVal val="visible"/>
                                      </p:to>
                                    </p:set>
                                    <p:animEffect transition="in" filter="wipe(left)">
                                      <p:cBhvr>
                                        <p:cTn id="25" dur="500"/>
                                        <p:tgtEl>
                                          <p:spTgt spid="163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386"/>
                                        </p:tgtEl>
                                        <p:attrNameLst>
                                          <p:attrName>style.visibility</p:attrName>
                                        </p:attrNameLst>
                                      </p:cBhvr>
                                      <p:to>
                                        <p:strVal val="visible"/>
                                      </p:to>
                                    </p:set>
                                    <p:animEffect transition="in" filter="wipe(left)">
                                      <p:cBhvr>
                                        <p:cTn id="30" dur="500"/>
                                        <p:tgtEl>
                                          <p:spTgt spid="1638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6391"/>
                                        </p:tgtEl>
                                        <p:attrNameLst>
                                          <p:attrName>style.visibility</p:attrName>
                                        </p:attrNameLst>
                                      </p:cBhvr>
                                      <p:to>
                                        <p:strVal val="visible"/>
                                      </p:to>
                                    </p:set>
                                    <p:animEffect transition="in" filter="wipe(left)">
                                      <p:cBhvr>
                                        <p:cTn id="34" dur="500"/>
                                        <p:tgtEl>
                                          <p:spTgt spid="16391"/>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6390"/>
                                        </p:tgtEl>
                                        <p:attrNameLst>
                                          <p:attrName>style.visibility</p:attrName>
                                        </p:attrNameLst>
                                      </p:cBhvr>
                                      <p:to>
                                        <p:strVal val="visible"/>
                                      </p:to>
                                    </p:set>
                                    <p:animEffect transition="in" filter="wipe(left)">
                                      <p:cBhvr>
                                        <p:cTn id="38" dur="500"/>
                                        <p:tgtEl>
                                          <p:spTgt spid="1639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6389"/>
                                        </p:tgtEl>
                                        <p:attrNameLst>
                                          <p:attrName>style.visibility</p:attrName>
                                        </p:attrNameLst>
                                      </p:cBhvr>
                                      <p:to>
                                        <p:strVal val="visible"/>
                                      </p:to>
                                    </p:set>
                                    <p:animEffect transition="in" filter="wipe(left)">
                                      <p:cBhvr>
                                        <p:cTn id="43" dur="500"/>
                                        <p:tgtEl>
                                          <p:spTgt spid="1638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6388"/>
                                        </p:tgtEl>
                                        <p:attrNameLst>
                                          <p:attrName>style.visibility</p:attrName>
                                        </p:attrNameLst>
                                      </p:cBhvr>
                                      <p:to>
                                        <p:strVal val="visible"/>
                                      </p:to>
                                    </p:set>
                                    <p:animEffect transition="in" filter="wipe(left)">
                                      <p:cBhvr>
                                        <p:cTn id="48"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autoUpdateAnimBg="0"/>
      <p:bldP spid="14" grpId="0" advAuto="0" autoUpdateAnimBg="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4726421" y="4293890"/>
          <a:ext cx="5113201" cy="482712"/>
        </p:xfrm>
        <a:graphic>
          <a:graphicData uri="http://schemas.openxmlformats.org/presentationml/2006/ole">
            <mc:AlternateContent xmlns:mc="http://schemas.openxmlformats.org/markup-compatibility/2006">
              <mc:Choice xmlns:v="urn:schemas-microsoft-com:vml" Requires="v">
                <p:oleObj spid="_x0000_s151553" name="" r:id="rId1" imgW="92049600" imgH="11582400" progId="Equation.DSMT4">
                  <p:embed/>
                </p:oleObj>
              </mc:Choice>
              <mc:Fallback>
                <p:oleObj name="" r:id="rId1" imgW="92049600" imgH="11582400" progId="Equation.DSMT4">
                  <p:embed/>
                  <p:pic>
                    <p:nvPicPr>
                      <p:cNvPr id="0" name="图片 151552"/>
                      <p:cNvPicPr>
                        <a:picLocks noChangeAspect="1"/>
                      </p:cNvPicPr>
                      <p:nvPr/>
                    </p:nvPicPr>
                    <p:blipFill>
                      <a:blip r:embed="rId2"/>
                      <a:stretch>
                        <a:fillRect/>
                      </a:stretch>
                    </p:blipFill>
                    <p:spPr>
                      <a:xfrm>
                        <a:off x="4726421" y="4293890"/>
                        <a:ext cx="5113201" cy="482712"/>
                      </a:xfrm>
                      <a:prstGeom prst="rect">
                        <a:avLst/>
                      </a:prstGeom>
                      <a:noFill/>
                      <a:ln w="9525">
                        <a:noFill/>
                      </a:ln>
                    </p:spPr>
                  </p:pic>
                </p:oleObj>
              </mc:Fallback>
            </mc:AlternateContent>
          </a:graphicData>
        </a:graphic>
      </p:graphicFrame>
      <p:graphicFrame>
        <p:nvGraphicFramePr>
          <p:cNvPr id="17411" name="Object 3"/>
          <p:cNvGraphicFramePr>
            <a:graphicFrameLocks noChangeAspect="1"/>
          </p:cNvGraphicFramePr>
          <p:nvPr/>
        </p:nvGraphicFramePr>
        <p:xfrm>
          <a:off x="4727054" y="3645818"/>
          <a:ext cx="6349173" cy="482712"/>
        </p:xfrm>
        <a:graphic>
          <a:graphicData uri="http://schemas.openxmlformats.org/presentationml/2006/ole">
            <mc:AlternateContent xmlns:mc="http://schemas.openxmlformats.org/markup-compatibility/2006">
              <mc:Choice xmlns:v="urn:schemas-microsoft-com:vml" Requires="v">
                <p:oleObj spid="_x0000_s151554" name="" r:id="rId3" imgW="114300000" imgH="11582400" progId="Equation.DSMT4">
                  <p:embed/>
                </p:oleObj>
              </mc:Choice>
              <mc:Fallback>
                <p:oleObj name="" r:id="rId3" imgW="114300000" imgH="11582400" progId="Equation.DSMT4">
                  <p:embed/>
                  <p:pic>
                    <p:nvPicPr>
                      <p:cNvPr id="0" name="图片 151553"/>
                      <p:cNvPicPr>
                        <a:picLocks noChangeAspect="1"/>
                      </p:cNvPicPr>
                      <p:nvPr/>
                    </p:nvPicPr>
                    <p:blipFill>
                      <a:blip r:embed="rId4"/>
                      <a:stretch>
                        <a:fillRect/>
                      </a:stretch>
                    </p:blipFill>
                    <p:spPr>
                      <a:xfrm>
                        <a:off x="4727054" y="3645818"/>
                        <a:ext cx="6349173" cy="482712"/>
                      </a:xfrm>
                      <a:prstGeom prst="rect">
                        <a:avLst/>
                      </a:prstGeom>
                      <a:noFill/>
                      <a:ln w="9525">
                        <a:noFill/>
                      </a:ln>
                    </p:spPr>
                  </p:pic>
                </p:oleObj>
              </mc:Fallback>
            </mc:AlternateContent>
          </a:graphicData>
        </a:graphic>
      </p:graphicFrame>
      <p:grpSp>
        <p:nvGrpSpPr>
          <p:cNvPr id="2" name="Group 4"/>
          <p:cNvGrpSpPr/>
          <p:nvPr/>
        </p:nvGrpSpPr>
        <p:grpSpPr bwMode="auto">
          <a:xfrm>
            <a:off x="5902616" y="4943032"/>
            <a:ext cx="3889927" cy="1257591"/>
            <a:chOff x="0" y="0"/>
            <a:chExt cx="1838" cy="792"/>
          </a:xfrm>
        </p:grpSpPr>
        <p:sp>
          <p:nvSpPr>
            <p:cNvPr id="17413" name="Rectangle 5"/>
            <p:cNvSpPr>
              <a:spLocks noChangeArrowheads="1"/>
            </p:cNvSpPr>
            <p:nvPr/>
          </p:nvSpPr>
          <p:spPr bwMode="auto">
            <a:xfrm>
              <a:off x="0" y="227"/>
              <a:ext cx="1134" cy="378"/>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或</a:t>
              </a:r>
              <a:r>
                <a:rPr lang="zh-CN" altLang="en-US" sz="3300" dirty="0">
                  <a:solidFill>
                    <a:prstClr val="black"/>
                  </a:solidFill>
                  <a:latin typeface="Times New Roman" panose="02020603050405020304" pitchFamily="18" charset="0"/>
                </a:rPr>
                <a:t> </a:t>
              </a:r>
              <a:endParaRPr lang="zh-CN" altLang="en-US" sz="2900" dirty="0">
                <a:solidFill>
                  <a:prstClr val="black"/>
                </a:solidFill>
                <a:latin typeface="Times New Roman" panose="02020603050405020304" pitchFamily="18" charset="0"/>
              </a:endParaRPr>
            </a:p>
          </p:txBody>
        </p:sp>
        <p:graphicFrame>
          <p:nvGraphicFramePr>
            <p:cNvPr id="17414" name="Object 6"/>
            <p:cNvGraphicFramePr>
              <a:graphicFrameLocks noChangeAspect="1"/>
            </p:cNvGraphicFramePr>
            <p:nvPr/>
          </p:nvGraphicFramePr>
          <p:xfrm>
            <a:off x="454" y="0"/>
            <a:ext cx="1384" cy="792"/>
          </p:xfrm>
          <a:graphic>
            <a:graphicData uri="http://schemas.openxmlformats.org/presentationml/2006/ole">
              <mc:AlternateContent xmlns:mc="http://schemas.openxmlformats.org/markup-compatibility/2006">
                <mc:Choice xmlns:v="urn:schemas-microsoft-com:vml" Requires="v">
                  <p:oleObj spid="_x0000_s151555" name="Equation" r:id="rId5" imgW="52730400" imgH="30175200" progId="Equation.DSMT4">
                    <p:embed/>
                  </p:oleObj>
                </mc:Choice>
                <mc:Fallback>
                  <p:oleObj name="Equation" r:id="rId5" imgW="52730400" imgH="30175200" progId="Equation.DSMT4">
                    <p:embed/>
                    <p:pic>
                      <p:nvPicPr>
                        <p:cNvPr id="0" name="图片 151554"/>
                        <p:cNvPicPr>
                          <a:picLocks noChangeAspect="1"/>
                        </p:cNvPicPr>
                        <p:nvPr/>
                      </p:nvPicPr>
                      <p:blipFill>
                        <a:blip r:embed="rId6"/>
                        <a:stretch>
                          <a:fillRect/>
                        </a:stretch>
                      </p:blipFill>
                      <p:spPr>
                        <a:xfrm>
                          <a:off x="454" y="0"/>
                          <a:ext cx="1384" cy="792"/>
                        </a:xfrm>
                        <a:prstGeom prst="rect">
                          <a:avLst/>
                        </a:prstGeom>
                        <a:noFill/>
                        <a:ln w="9525">
                          <a:noFill/>
                        </a:ln>
                      </p:spPr>
                    </p:pic>
                  </p:oleObj>
                </mc:Fallback>
              </mc:AlternateContent>
            </a:graphicData>
          </a:graphic>
        </p:graphicFrame>
      </p:grpSp>
      <p:grpSp>
        <p:nvGrpSpPr>
          <p:cNvPr id="3" name="Group 7"/>
          <p:cNvGrpSpPr/>
          <p:nvPr/>
        </p:nvGrpSpPr>
        <p:grpSpPr bwMode="auto">
          <a:xfrm>
            <a:off x="719574" y="4943032"/>
            <a:ext cx="4730135" cy="1257591"/>
            <a:chOff x="0" y="0"/>
            <a:chExt cx="2235" cy="792"/>
          </a:xfrm>
        </p:grpSpPr>
        <p:sp>
          <p:nvSpPr>
            <p:cNvPr id="17416" name="Rectangle 8"/>
            <p:cNvSpPr>
              <a:spLocks noChangeArrowheads="1"/>
            </p:cNvSpPr>
            <p:nvPr/>
          </p:nvSpPr>
          <p:spPr bwMode="auto">
            <a:xfrm>
              <a:off x="0" y="227"/>
              <a:ext cx="1905"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最后令 </a:t>
              </a:r>
              <a:endParaRPr lang="zh-CN" altLang="en-US" sz="2800" b="1" dirty="0">
                <a:solidFill>
                  <a:prstClr val="black"/>
                </a:solidFill>
                <a:latin typeface="Times New Roman" panose="02020603050405020304" pitchFamily="18" charset="0"/>
              </a:endParaRPr>
            </a:p>
          </p:txBody>
        </p:sp>
        <p:graphicFrame>
          <p:nvGraphicFramePr>
            <p:cNvPr id="17417" name="Object 9"/>
            <p:cNvGraphicFramePr>
              <a:graphicFrameLocks noChangeAspect="1"/>
            </p:cNvGraphicFramePr>
            <p:nvPr/>
          </p:nvGraphicFramePr>
          <p:xfrm>
            <a:off x="907" y="0"/>
            <a:ext cx="1328" cy="792"/>
          </p:xfrm>
          <a:graphic>
            <a:graphicData uri="http://schemas.openxmlformats.org/presentationml/2006/ole">
              <mc:AlternateContent xmlns:mc="http://schemas.openxmlformats.org/markup-compatibility/2006">
                <mc:Choice xmlns:v="urn:schemas-microsoft-com:vml" Requires="v">
                  <p:oleObj spid="_x0000_s151556" name="" r:id="rId7" imgW="50596800" imgH="30175200" progId="Equation.DSMT4">
                    <p:embed/>
                  </p:oleObj>
                </mc:Choice>
                <mc:Fallback>
                  <p:oleObj name="" r:id="rId7" imgW="50596800" imgH="30175200" progId="Equation.DSMT4">
                    <p:embed/>
                    <p:pic>
                      <p:nvPicPr>
                        <p:cNvPr id="0" name="图片 151555"/>
                        <p:cNvPicPr>
                          <a:picLocks noChangeAspect="1"/>
                        </p:cNvPicPr>
                        <p:nvPr/>
                      </p:nvPicPr>
                      <p:blipFill>
                        <a:blip r:embed="rId8"/>
                        <a:stretch>
                          <a:fillRect/>
                        </a:stretch>
                      </p:blipFill>
                      <p:spPr>
                        <a:xfrm>
                          <a:off x="907" y="0"/>
                          <a:ext cx="1328" cy="792"/>
                        </a:xfrm>
                        <a:prstGeom prst="rect">
                          <a:avLst/>
                        </a:prstGeom>
                        <a:noFill/>
                        <a:ln w="9525">
                          <a:noFill/>
                        </a:ln>
                      </p:spPr>
                    </p:pic>
                  </p:oleObj>
                </mc:Fallback>
              </mc:AlternateContent>
            </a:graphicData>
          </a:graphic>
        </p:graphicFrame>
      </p:grpSp>
      <p:grpSp>
        <p:nvGrpSpPr>
          <p:cNvPr id="4" name="Group 10"/>
          <p:cNvGrpSpPr/>
          <p:nvPr/>
        </p:nvGrpSpPr>
        <p:grpSpPr bwMode="auto">
          <a:xfrm>
            <a:off x="838622" y="2925738"/>
            <a:ext cx="9005243" cy="554166"/>
            <a:chOff x="0" y="0"/>
            <a:chExt cx="4255" cy="349"/>
          </a:xfrm>
        </p:grpSpPr>
        <p:sp>
          <p:nvSpPr>
            <p:cNvPr id="17419" name="Rectangle 11"/>
            <p:cNvSpPr>
              <a:spLocks noChangeArrowheads="1"/>
            </p:cNvSpPr>
            <p:nvPr/>
          </p:nvSpPr>
          <p:spPr bwMode="auto">
            <a:xfrm>
              <a:off x="0" y="0"/>
              <a:ext cx="1452"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则</a:t>
              </a:r>
              <a:r>
                <a:rPr lang="zh-CN" altLang="en-US" sz="1700" dirty="0">
                  <a:solidFill>
                    <a:prstClr val="black"/>
                  </a:solidFill>
                  <a:latin typeface="Times New Roman" panose="02020603050405020304" pitchFamily="18" charset="0"/>
                </a:rPr>
                <a:t> </a:t>
              </a:r>
              <a:endParaRPr lang="zh-CN" altLang="en-US" sz="2900" dirty="0">
                <a:solidFill>
                  <a:prstClr val="black"/>
                </a:solidFill>
                <a:latin typeface="Times New Roman" panose="02020603050405020304" pitchFamily="18" charset="0"/>
              </a:endParaRPr>
            </a:p>
          </p:txBody>
        </p:sp>
        <p:graphicFrame>
          <p:nvGraphicFramePr>
            <p:cNvPr id="17420" name="Object 12"/>
            <p:cNvGraphicFramePr>
              <a:graphicFrameLocks noChangeAspect="1"/>
            </p:cNvGraphicFramePr>
            <p:nvPr/>
          </p:nvGraphicFramePr>
          <p:xfrm>
            <a:off x="351" y="45"/>
            <a:ext cx="3904" cy="304"/>
          </p:xfrm>
          <a:graphic>
            <a:graphicData uri="http://schemas.openxmlformats.org/presentationml/2006/ole">
              <mc:AlternateContent xmlns:mc="http://schemas.openxmlformats.org/markup-compatibility/2006">
                <mc:Choice xmlns:v="urn:schemas-microsoft-com:vml" Requires="v">
                  <p:oleObj spid="_x0000_s151557" name="" r:id="rId9" imgW="148742400" imgH="11582400" progId="Equation.DSMT4">
                    <p:embed/>
                  </p:oleObj>
                </mc:Choice>
                <mc:Fallback>
                  <p:oleObj name="" r:id="rId9" imgW="148742400" imgH="11582400" progId="Equation.DSMT4">
                    <p:embed/>
                    <p:pic>
                      <p:nvPicPr>
                        <p:cNvPr id="0" name="图片 151556"/>
                        <p:cNvPicPr>
                          <a:picLocks noChangeAspect="1"/>
                        </p:cNvPicPr>
                        <p:nvPr/>
                      </p:nvPicPr>
                      <p:blipFill>
                        <a:blip r:embed="rId10"/>
                        <a:stretch>
                          <a:fillRect/>
                        </a:stretch>
                      </p:blipFill>
                      <p:spPr>
                        <a:xfrm>
                          <a:off x="351" y="45"/>
                          <a:ext cx="3904" cy="304"/>
                        </a:xfrm>
                        <a:prstGeom prst="rect">
                          <a:avLst/>
                        </a:prstGeom>
                        <a:noFill/>
                        <a:ln w="9525">
                          <a:noFill/>
                        </a:ln>
                      </p:spPr>
                    </p:pic>
                  </p:oleObj>
                </mc:Fallback>
              </mc:AlternateContent>
            </a:graphicData>
          </a:graphic>
        </p:graphicFrame>
      </p:grpSp>
      <p:graphicFrame>
        <p:nvGraphicFramePr>
          <p:cNvPr id="17421" name="Object 13"/>
          <p:cNvGraphicFramePr>
            <a:graphicFrameLocks noChangeAspect="1"/>
          </p:cNvGraphicFramePr>
          <p:nvPr/>
        </p:nvGraphicFramePr>
        <p:xfrm>
          <a:off x="1199994" y="1629152"/>
          <a:ext cx="4994683" cy="1257591"/>
        </p:xfrm>
        <a:graphic>
          <a:graphicData uri="http://schemas.openxmlformats.org/presentationml/2006/ole">
            <mc:AlternateContent xmlns:mc="http://schemas.openxmlformats.org/markup-compatibility/2006">
              <mc:Choice xmlns:v="urn:schemas-microsoft-com:vml" Requires="v">
                <p:oleObj spid="_x0000_s151558" name="" r:id="rId11" imgW="89916000" imgH="30175200" progId="Equation.DSMT4">
                  <p:embed/>
                </p:oleObj>
              </mc:Choice>
              <mc:Fallback>
                <p:oleObj name="" r:id="rId11" imgW="89916000" imgH="30175200" progId="Equation.DSMT4">
                  <p:embed/>
                  <p:pic>
                    <p:nvPicPr>
                      <p:cNvPr id="0" name="图片 151557"/>
                      <p:cNvPicPr>
                        <a:picLocks noChangeAspect="1"/>
                      </p:cNvPicPr>
                      <p:nvPr/>
                    </p:nvPicPr>
                    <p:blipFill>
                      <a:blip r:embed="rId12"/>
                      <a:stretch>
                        <a:fillRect/>
                      </a:stretch>
                    </p:blipFill>
                    <p:spPr>
                      <a:xfrm>
                        <a:off x="1199994" y="1629152"/>
                        <a:ext cx="4994683" cy="1257591"/>
                      </a:xfrm>
                      <a:prstGeom prst="rect">
                        <a:avLst/>
                      </a:prstGeom>
                      <a:noFill/>
                      <a:ln w="9525">
                        <a:noFill/>
                      </a:ln>
                    </p:spPr>
                  </p:pic>
                </p:oleObj>
              </mc:Fallback>
            </mc:AlternateContent>
          </a:graphicData>
        </a:graphic>
      </p:graphicFrame>
      <p:grpSp>
        <p:nvGrpSpPr>
          <p:cNvPr id="5" name="Group 14"/>
          <p:cNvGrpSpPr/>
          <p:nvPr/>
        </p:nvGrpSpPr>
        <p:grpSpPr bwMode="auto">
          <a:xfrm>
            <a:off x="5159102" y="189434"/>
            <a:ext cx="3415855" cy="1257591"/>
            <a:chOff x="0" y="0"/>
            <a:chExt cx="1614" cy="792"/>
          </a:xfrm>
        </p:grpSpPr>
        <p:sp>
          <p:nvSpPr>
            <p:cNvPr id="17423" name="Rectangle 15"/>
            <p:cNvSpPr>
              <a:spLocks noChangeArrowheads="1"/>
            </p:cNvSpPr>
            <p:nvPr/>
          </p:nvSpPr>
          <p:spPr bwMode="auto">
            <a:xfrm>
              <a:off x="0" y="227"/>
              <a:ext cx="1406"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或</a:t>
              </a:r>
              <a:r>
                <a:rPr lang="zh-CN" altLang="en-US" sz="1700" dirty="0">
                  <a:solidFill>
                    <a:prstClr val="black"/>
                  </a:solidFill>
                  <a:latin typeface="Times New Roman" panose="02020603050405020304" pitchFamily="18" charset="0"/>
                </a:rPr>
                <a:t> </a:t>
              </a:r>
              <a:endParaRPr lang="zh-CN" altLang="en-US" sz="2900" dirty="0">
                <a:solidFill>
                  <a:prstClr val="black"/>
                </a:solidFill>
                <a:latin typeface="Times New Roman" panose="02020603050405020304" pitchFamily="18" charset="0"/>
              </a:endParaRPr>
            </a:p>
          </p:txBody>
        </p:sp>
        <p:graphicFrame>
          <p:nvGraphicFramePr>
            <p:cNvPr id="17424" name="Object 16"/>
            <p:cNvGraphicFramePr>
              <a:graphicFrameLocks noChangeAspect="1"/>
            </p:cNvGraphicFramePr>
            <p:nvPr/>
          </p:nvGraphicFramePr>
          <p:xfrm>
            <a:off x="454" y="0"/>
            <a:ext cx="1160" cy="792"/>
          </p:xfrm>
          <a:graphic>
            <a:graphicData uri="http://schemas.openxmlformats.org/presentationml/2006/ole">
              <mc:AlternateContent xmlns:mc="http://schemas.openxmlformats.org/markup-compatibility/2006">
                <mc:Choice xmlns:v="urn:schemas-microsoft-com:vml" Requires="v">
                  <p:oleObj spid="_x0000_s151559" name="" r:id="rId13" imgW="44196000" imgH="30175200" progId="Equation.DSMT4">
                    <p:embed/>
                  </p:oleObj>
                </mc:Choice>
                <mc:Fallback>
                  <p:oleObj name="" r:id="rId13" imgW="44196000" imgH="30175200" progId="Equation.DSMT4">
                    <p:embed/>
                    <p:pic>
                      <p:nvPicPr>
                        <p:cNvPr id="0" name="图片 151558"/>
                        <p:cNvPicPr>
                          <a:picLocks noChangeAspect="1"/>
                        </p:cNvPicPr>
                        <p:nvPr/>
                      </p:nvPicPr>
                      <p:blipFill>
                        <a:blip r:embed="rId14"/>
                        <a:stretch>
                          <a:fillRect/>
                        </a:stretch>
                      </p:blipFill>
                      <p:spPr>
                        <a:xfrm>
                          <a:off x="454" y="0"/>
                          <a:ext cx="1160" cy="792"/>
                        </a:xfrm>
                        <a:prstGeom prst="rect">
                          <a:avLst/>
                        </a:prstGeom>
                        <a:noFill/>
                        <a:ln w="9525">
                          <a:noFill/>
                        </a:ln>
                      </p:spPr>
                    </p:pic>
                  </p:oleObj>
                </mc:Fallback>
              </mc:AlternateContent>
            </a:graphicData>
          </a:graphic>
        </p:graphicFrame>
      </p:grpSp>
      <p:grpSp>
        <p:nvGrpSpPr>
          <p:cNvPr id="6" name="Group 17"/>
          <p:cNvGrpSpPr/>
          <p:nvPr/>
        </p:nvGrpSpPr>
        <p:grpSpPr bwMode="auto">
          <a:xfrm>
            <a:off x="1198662" y="261442"/>
            <a:ext cx="3729082" cy="1257591"/>
            <a:chOff x="0" y="0"/>
            <a:chExt cx="1762" cy="792"/>
          </a:xfrm>
        </p:grpSpPr>
        <p:sp>
          <p:nvSpPr>
            <p:cNvPr id="17426" name="Rectangle 18"/>
            <p:cNvSpPr>
              <a:spLocks noChangeArrowheads="1"/>
            </p:cNvSpPr>
            <p:nvPr/>
          </p:nvSpPr>
          <p:spPr bwMode="auto">
            <a:xfrm>
              <a:off x="0" y="182"/>
              <a:ext cx="876"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再令</a:t>
              </a:r>
              <a:r>
                <a:rPr lang="zh-CN" altLang="en-US" sz="1700" dirty="0">
                  <a:solidFill>
                    <a:prstClr val="black"/>
                  </a:solidFill>
                  <a:latin typeface="Times New Roman" panose="02020603050405020304" pitchFamily="18" charset="0"/>
                </a:rPr>
                <a:t> </a:t>
              </a:r>
              <a:endParaRPr lang="zh-CN" altLang="en-US" sz="2900" dirty="0">
                <a:solidFill>
                  <a:prstClr val="black"/>
                </a:solidFill>
                <a:latin typeface="Times New Roman" panose="02020603050405020304" pitchFamily="18" charset="0"/>
              </a:endParaRPr>
            </a:p>
          </p:txBody>
        </p:sp>
        <p:graphicFrame>
          <p:nvGraphicFramePr>
            <p:cNvPr id="17427" name="Object 19"/>
            <p:cNvGraphicFramePr>
              <a:graphicFrameLocks noChangeAspect="1"/>
            </p:cNvGraphicFramePr>
            <p:nvPr/>
          </p:nvGraphicFramePr>
          <p:xfrm>
            <a:off x="578" y="0"/>
            <a:ext cx="1184" cy="792"/>
          </p:xfrm>
          <a:graphic>
            <a:graphicData uri="http://schemas.openxmlformats.org/presentationml/2006/ole">
              <mc:AlternateContent xmlns:mc="http://schemas.openxmlformats.org/markup-compatibility/2006">
                <mc:Choice xmlns:v="urn:schemas-microsoft-com:vml" Requires="v">
                  <p:oleObj spid="_x0000_s151560" name="" r:id="rId15" imgW="45110400" imgH="30175200" progId="Equation.DSMT4">
                    <p:embed/>
                  </p:oleObj>
                </mc:Choice>
                <mc:Fallback>
                  <p:oleObj name="" r:id="rId15" imgW="45110400" imgH="30175200" progId="Equation.DSMT4">
                    <p:embed/>
                    <p:pic>
                      <p:nvPicPr>
                        <p:cNvPr id="0" name="图片 151559"/>
                        <p:cNvPicPr>
                          <a:picLocks noChangeAspect="1"/>
                        </p:cNvPicPr>
                        <p:nvPr/>
                      </p:nvPicPr>
                      <p:blipFill>
                        <a:blip r:embed="rId16"/>
                        <a:stretch>
                          <a:fillRect/>
                        </a:stretch>
                      </p:blipFill>
                      <p:spPr>
                        <a:xfrm>
                          <a:off x="578" y="0"/>
                          <a:ext cx="1184" cy="792"/>
                        </a:xfrm>
                        <a:prstGeom prst="rect">
                          <a:avLst/>
                        </a:prstGeom>
                        <a:noFill/>
                        <a:ln w="9525">
                          <a:noFill/>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421"/>
                                        </p:tgtEl>
                                        <p:attrNameLst>
                                          <p:attrName>style.visibility</p:attrName>
                                        </p:attrNameLst>
                                      </p:cBhvr>
                                      <p:to>
                                        <p:strVal val="visible"/>
                                      </p:to>
                                    </p:set>
                                    <p:animEffect transition="in" filter="wipe(left)">
                                      <p:cBhvr>
                                        <p:cTn id="17" dur="500"/>
                                        <p:tgtEl>
                                          <p:spTgt spid="174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411"/>
                                        </p:tgtEl>
                                        <p:attrNameLst>
                                          <p:attrName>style.visibility</p:attrName>
                                        </p:attrNameLst>
                                      </p:cBhvr>
                                      <p:to>
                                        <p:strVal val="visible"/>
                                      </p:to>
                                    </p:set>
                                    <p:animEffect transition="in" filter="wipe(left)">
                                      <p:cBhvr>
                                        <p:cTn id="27" dur="500"/>
                                        <p:tgtEl>
                                          <p:spTgt spid="174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410"/>
                                        </p:tgtEl>
                                        <p:attrNameLst>
                                          <p:attrName>style.visibility</p:attrName>
                                        </p:attrNameLst>
                                      </p:cBhvr>
                                      <p:to>
                                        <p:strVal val="visible"/>
                                      </p:to>
                                    </p:set>
                                    <p:animEffect transition="in" filter="wipe(left)">
                                      <p:cBhvr>
                                        <p:cTn id="32" dur="500"/>
                                        <p:tgtEl>
                                          <p:spTgt spid="174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814811" y="1125799"/>
            <a:ext cx="8353395"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Times New Roman" panose="02020603050405020304" pitchFamily="18" charset="0"/>
              </a:rPr>
              <a:t>所作的非退化线性替换是 </a:t>
            </a:r>
            <a:endParaRPr lang="zh-CN" altLang="en-US" sz="2800" b="1" dirty="0">
              <a:solidFill>
                <a:prstClr val="black"/>
              </a:solidFill>
              <a:latin typeface="Times New Roman" panose="02020603050405020304" pitchFamily="18" charset="0"/>
            </a:endParaRPr>
          </a:p>
        </p:txBody>
      </p:sp>
      <p:grpSp>
        <p:nvGrpSpPr>
          <p:cNvPr id="2" name="Group 3"/>
          <p:cNvGrpSpPr/>
          <p:nvPr/>
        </p:nvGrpSpPr>
        <p:grpSpPr bwMode="auto">
          <a:xfrm>
            <a:off x="1007403" y="4869990"/>
            <a:ext cx="4984102" cy="1257591"/>
            <a:chOff x="0" y="0"/>
            <a:chExt cx="2355" cy="792"/>
          </a:xfrm>
        </p:grpSpPr>
        <p:sp>
          <p:nvSpPr>
            <p:cNvPr id="18436" name="Rectangle 4"/>
            <p:cNvSpPr>
              <a:spLocks noChangeArrowheads="1"/>
            </p:cNvSpPr>
            <p:nvPr/>
          </p:nvSpPr>
          <p:spPr bwMode="auto">
            <a:xfrm>
              <a:off x="0" y="227"/>
              <a:ext cx="1361"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即</a:t>
              </a:r>
              <a:r>
                <a:rPr lang="zh-CN" altLang="en-US" sz="1700" dirty="0">
                  <a:solidFill>
                    <a:prstClr val="black"/>
                  </a:solidFill>
                  <a:latin typeface="Times New Roman" panose="02020603050405020304" pitchFamily="18" charset="0"/>
                </a:rPr>
                <a:t> </a:t>
              </a:r>
              <a:endParaRPr lang="zh-CN" altLang="en-US" sz="2900" dirty="0">
                <a:solidFill>
                  <a:prstClr val="black"/>
                </a:solidFill>
                <a:latin typeface="Times New Roman" panose="02020603050405020304" pitchFamily="18" charset="0"/>
              </a:endParaRPr>
            </a:p>
          </p:txBody>
        </p:sp>
        <p:graphicFrame>
          <p:nvGraphicFramePr>
            <p:cNvPr id="18437" name="Object 5"/>
            <p:cNvGraphicFramePr>
              <a:graphicFrameLocks noChangeAspect="1"/>
            </p:cNvGraphicFramePr>
            <p:nvPr/>
          </p:nvGraphicFramePr>
          <p:xfrm>
            <a:off x="499" y="0"/>
            <a:ext cx="1856" cy="792"/>
          </p:xfrm>
          <a:graphic>
            <a:graphicData uri="http://schemas.openxmlformats.org/presentationml/2006/ole">
              <mc:AlternateContent xmlns:mc="http://schemas.openxmlformats.org/markup-compatibility/2006">
                <mc:Choice xmlns:v="urn:schemas-microsoft-com:vml" Requires="v">
                  <p:oleObj spid="_x0000_s152577" name="" r:id="rId1" imgW="70713600" imgH="30175200" progId="Equation.DSMT4">
                    <p:embed/>
                  </p:oleObj>
                </mc:Choice>
                <mc:Fallback>
                  <p:oleObj name="" r:id="rId1" imgW="70713600" imgH="30175200" progId="Equation.DSMT4">
                    <p:embed/>
                    <p:pic>
                      <p:nvPicPr>
                        <p:cNvPr id="0" name="图片 152576"/>
                        <p:cNvPicPr>
                          <a:picLocks noChangeAspect="1"/>
                        </p:cNvPicPr>
                        <p:nvPr/>
                      </p:nvPicPr>
                      <p:blipFill>
                        <a:blip r:embed="rId2"/>
                        <a:stretch>
                          <a:fillRect/>
                        </a:stretch>
                      </p:blipFill>
                      <p:spPr>
                        <a:xfrm>
                          <a:off x="499" y="0"/>
                          <a:ext cx="1856" cy="792"/>
                        </a:xfrm>
                        <a:prstGeom prst="rect">
                          <a:avLst/>
                        </a:prstGeom>
                        <a:noFill/>
                        <a:ln w="9525">
                          <a:noFill/>
                        </a:ln>
                      </p:spPr>
                    </p:pic>
                  </p:oleObj>
                </mc:Fallback>
              </mc:AlternateContent>
            </a:graphicData>
          </a:graphic>
        </p:graphicFrame>
      </p:grpSp>
      <p:graphicFrame>
        <p:nvGraphicFramePr>
          <p:cNvPr id="18438" name="Object 6"/>
          <p:cNvGraphicFramePr>
            <a:graphicFrameLocks noChangeAspect="1"/>
          </p:cNvGraphicFramePr>
          <p:nvPr/>
        </p:nvGraphicFramePr>
        <p:xfrm>
          <a:off x="912165" y="3429794"/>
          <a:ext cx="6907901" cy="1257591"/>
        </p:xfrm>
        <a:graphic>
          <a:graphicData uri="http://schemas.openxmlformats.org/presentationml/2006/ole">
            <mc:AlternateContent xmlns:mc="http://schemas.openxmlformats.org/markup-compatibility/2006">
              <mc:Choice xmlns:v="urn:schemas-microsoft-com:vml" Requires="v">
                <p:oleObj spid="_x0000_s152578" name="" r:id="rId3" imgW="124358400" imgH="30175200" progId="Equation.DSMT4">
                  <p:embed/>
                </p:oleObj>
              </mc:Choice>
              <mc:Fallback>
                <p:oleObj name="" r:id="rId3" imgW="124358400" imgH="30175200" progId="Equation.DSMT4">
                  <p:embed/>
                  <p:pic>
                    <p:nvPicPr>
                      <p:cNvPr id="0" name="图片 152577"/>
                      <p:cNvPicPr>
                        <a:picLocks noChangeAspect="1"/>
                      </p:cNvPicPr>
                      <p:nvPr/>
                    </p:nvPicPr>
                    <p:blipFill>
                      <a:blip r:embed="rId4"/>
                      <a:stretch>
                        <a:fillRect/>
                      </a:stretch>
                    </p:blipFill>
                    <p:spPr>
                      <a:xfrm>
                        <a:off x="912165" y="3429794"/>
                        <a:ext cx="6907901" cy="1257591"/>
                      </a:xfrm>
                      <a:prstGeom prst="rect">
                        <a:avLst/>
                      </a:prstGeom>
                      <a:noFill/>
                      <a:ln w="9525">
                        <a:noFill/>
                      </a:ln>
                    </p:spPr>
                  </p:pic>
                </p:oleObj>
              </mc:Fallback>
            </mc:AlternateContent>
          </a:graphicData>
        </a:graphic>
      </p:graphicFrame>
      <p:graphicFrame>
        <p:nvGraphicFramePr>
          <p:cNvPr id="18439" name="Object 7"/>
          <p:cNvGraphicFramePr>
            <a:graphicFrameLocks noChangeAspect="1"/>
          </p:cNvGraphicFramePr>
          <p:nvPr/>
        </p:nvGraphicFramePr>
        <p:xfrm>
          <a:off x="7919536" y="3429794"/>
          <a:ext cx="3690986" cy="1257591"/>
        </p:xfrm>
        <a:graphic>
          <a:graphicData uri="http://schemas.openxmlformats.org/presentationml/2006/ole">
            <mc:AlternateContent xmlns:mc="http://schemas.openxmlformats.org/markup-compatibility/2006">
              <mc:Choice xmlns:v="urn:schemas-microsoft-com:vml" Requires="v">
                <p:oleObj spid="_x0000_s152579" name="" r:id="rId5" imgW="66446400" imgH="30175200" progId="Equation.DSMT4">
                  <p:embed/>
                </p:oleObj>
              </mc:Choice>
              <mc:Fallback>
                <p:oleObj name="" r:id="rId5" imgW="66446400" imgH="30175200" progId="Equation.DSMT4">
                  <p:embed/>
                  <p:pic>
                    <p:nvPicPr>
                      <p:cNvPr id="0" name="图片 152578"/>
                      <p:cNvPicPr>
                        <a:picLocks noChangeAspect="1"/>
                      </p:cNvPicPr>
                      <p:nvPr/>
                    </p:nvPicPr>
                    <p:blipFill>
                      <a:blip r:embed="rId6"/>
                      <a:stretch>
                        <a:fillRect/>
                      </a:stretch>
                    </p:blipFill>
                    <p:spPr>
                      <a:xfrm>
                        <a:off x="7919536" y="3429794"/>
                        <a:ext cx="3690986" cy="1257591"/>
                      </a:xfrm>
                      <a:prstGeom prst="rect">
                        <a:avLst/>
                      </a:prstGeom>
                      <a:noFill/>
                      <a:ln w="9525">
                        <a:noFill/>
                      </a:ln>
                    </p:spPr>
                  </p:pic>
                </p:oleObj>
              </mc:Fallback>
            </mc:AlternateContent>
          </a:graphicData>
        </a:graphic>
      </p:graphicFrame>
      <p:graphicFrame>
        <p:nvGraphicFramePr>
          <p:cNvPr id="18440" name="Object 8"/>
          <p:cNvGraphicFramePr>
            <a:graphicFrameLocks noChangeAspect="1"/>
          </p:cNvGraphicFramePr>
          <p:nvPr/>
        </p:nvGraphicFramePr>
        <p:xfrm>
          <a:off x="1007402" y="1916557"/>
          <a:ext cx="9532226" cy="1257591"/>
        </p:xfrm>
        <a:graphic>
          <a:graphicData uri="http://schemas.openxmlformats.org/presentationml/2006/ole">
            <mc:AlternateContent xmlns:mc="http://schemas.openxmlformats.org/markup-compatibility/2006">
              <mc:Choice xmlns:v="urn:schemas-microsoft-com:vml" Requires="v">
                <p:oleObj spid="_x0000_s152580" name="" r:id="rId7" imgW="171602400" imgH="30175200" progId="Equation.DSMT4">
                  <p:embed/>
                </p:oleObj>
              </mc:Choice>
              <mc:Fallback>
                <p:oleObj name="" r:id="rId7" imgW="171602400" imgH="30175200" progId="Equation.DSMT4">
                  <p:embed/>
                  <p:pic>
                    <p:nvPicPr>
                      <p:cNvPr id="0" name="图片 152579"/>
                      <p:cNvPicPr>
                        <a:picLocks noChangeAspect="1"/>
                      </p:cNvPicPr>
                      <p:nvPr/>
                    </p:nvPicPr>
                    <p:blipFill>
                      <a:blip r:embed="rId8"/>
                      <a:stretch>
                        <a:fillRect/>
                      </a:stretch>
                    </p:blipFill>
                    <p:spPr>
                      <a:xfrm>
                        <a:off x="1007402" y="1916557"/>
                        <a:ext cx="9532226" cy="1257591"/>
                      </a:xfrm>
                      <a:prstGeom prst="rect">
                        <a:avLst/>
                      </a:prstGeom>
                      <a:noFill/>
                      <a:ln w="9525">
                        <a:noFill/>
                      </a:ln>
                    </p:spPr>
                  </p:pic>
                </p:oleObj>
              </mc:Fallback>
            </mc:AlternateContent>
          </a:graphicData>
        </a:graphic>
      </p:graphicFrame>
      <p:grpSp>
        <p:nvGrpSpPr>
          <p:cNvPr id="3" name="Group 9"/>
          <p:cNvGrpSpPr/>
          <p:nvPr/>
        </p:nvGrpSpPr>
        <p:grpSpPr bwMode="auto">
          <a:xfrm>
            <a:off x="1197879" y="404907"/>
            <a:ext cx="7113190" cy="523995"/>
            <a:chOff x="181" y="0"/>
            <a:chExt cx="3361" cy="330"/>
          </a:xfrm>
        </p:grpSpPr>
        <p:graphicFrame>
          <p:nvGraphicFramePr>
            <p:cNvPr id="18442" name="Object 10"/>
            <p:cNvGraphicFramePr>
              <a:graphicFrameLocks noChangeAspect="1"/>
            </p:cNvGraphicFramePr>
            <p:nvPr/>
          </p:nvGraphicFramePr>
          <p:xfrm>
            <a:off x="318" y="0"/>
            <a:ext cx="3224" cy="304"/>
          </p:xfrm>
          <a:graphic>
            <a:graphicData uri="http://schemas.openxmlformats.org/presentationml/2006/ole">
              <mc:AlternateContent xmlns:mc="http://schemas.openxmlformats.org/markup-compatibility/2006">
                <mc:Choice xmlns:v="urn:schemas-microsoft-com:vml" Requires="v">
                  <p:oleObj spid="_x0000_s152581" name="" r:id="rId9" imgW="122834400" imgH="11582400" progId="Equation.DSMT4">
                    <p:embed/>
                  </p:oleObj>
                </mc:Choice>
                <mc:Fallback>
                  <p:oleObj name="" r:id="rId9" imgW="122834400" imgH="11582400" progId="Equation.DSMT4">
                    <p:embed/>
                    <p:pic>
                      <p:nvPicPr>
                        <p:cNvPr id="0" name="图片 152580"/>
                        <p:cNvPicPr>
                          <a:picLocks noChangeAspect="1"/>
                        </p:cNvPicPr>
                        <p:nvPr/>
                      </p:nvPicPr>
                      <p:blipFill>
                        <a:blip r:embed="rId10"/>
                        <a:stretch>
                          <a:fillRect/>
                        </a:stretch>
                      </p:blipFill>
                      <p:spPr>
                        <a:xfrm>
                          <a:off x="318" y="0"/>
                          <a:ext cx="3224" cy="304"/>
                        </a:xfrm>
                        <a:prstGeom prst="rect">
                          <a:avLst/>
                        </a:prstGeom>
                        <a:noFill/>
                        <a:ln w="9525">
                          <a:noFill/>
                        </a:ln>
                      </p:spPr>
                    </p:pic>
                  </p:oleObj>
                </mc:Fallback>
              </mc:AlternateContent>
            </a:graphicData>
          </a:graphic>
        </p:graphicFrame>
        <p:sp>
          <p:nvSpPr>
            <p:cNvPr id="18443" name="Rectangle 11"/>
            <p:cNvSpPr>
              <a:spLocks noChangeArrowheads="1"/>
            </p:cNvSpPr>
            <p:nvPr/>
          </p:nvSpPr>
          <p:spPr bwMode="auto">
            <a:xfrm>
              <a:off x="181" y="0"/>
              <a:ext cx="1452"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则 </a:t>
              </a:r>
              <a:endParaRPr lang="zh-CN" altLang="en-US" sz="2800" b="1" dirty="0">
                <a:solidFill>
                  <a:prstClr val="black"/>
                </a:solidFill>
                <a:latin typeface="Times New Roman" panose="02020603050405020304" pitchFamily="18" charset="0"/>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wipe(left)">
                                      <p:cBhvr>
                                        <p:cTn id="12" dur="5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440"/>
                                        </p:tgtEl>
                                        <p:attrNameLst>
                                          <p:attrName>style.visibility</p:attrName>
                                        </p:attrNameLst>
                                      </p:cBhvr>
                                      <p:to>
                                        <p:strVal val="visible"/>
                                      </p:to>
                                    </p:set>
                                    <p:animEffect transition="in" filter="wipe(left)">
                                      <p:cBhvr>
                                        <p:cTn id="17" dur="500"/>
                                        <p:tgtEl>
                                          <p:spTgt spid="184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wipe(left)">
                                      <p:cBhvr>
                                        <p:cTn id="22" dur="500"/>
                                        <p:tgtEl>
                                          <p:spTgt spid="184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439"/>
                                        </p:tgtEl>
                                        <p:attrNameLst>
                                          <p:attrName>style.visibility</p:attrName>
                                        </p:attrNameLst>
                                      </p:cBhvr>
                                      <p:to>
                                        <p:strVal val="visible"/>
                                      </p:to>
                                    </p:set>
                                    <p:animEffect transition="in" filter="wipe(left)">
                                      <p:cBhvr>
                                        <p:cTn id="27" dur="500"/>
                                        <p:tgtEl>
                                          <p:spTgt spid="184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38" y="621482"/>
            <a:ext cx="10057091" cy="665799"/>
          </a:xfrm>
        </p:spPr>
        <p:txBody>
          <a:bodyPr>
            <a:normAutofit/>
          </a:bodyPr>
          <a:lstStyle/>
          <a:p>
            <a:r>
              <a:rPr lang="zh-CN" altLang="en-US" sz="3200" b="1" dirty="0" smtClean="0">
                <a:solidFill>
                  <a:srgbClr val="990000"/>
                </a:solidFill>
                <a:effectLst>
                  <a:outerShdw blurRad="38100" dist="38100" dir="2700000" algn="tl">
                    <a:srgbClr val="000000"/>
                  </a:outerShdw>
                </a:effectLst>
                <a:ea typeface="黑体" panose="02010609060101010101" pitchFamily="49" charset="-122"/>
              </a:rPr>
              <a:t>矩阵</a:t>
            </a:r>
            <a:r>
              <a:rPr lang="zh-CN" altLang="en-US" sz="3200" b="1" dirty="0">
                <a:solidFill>
                  <a:srgbClr val="990000"/>
                </a:solidFill>
                <a:effectLst>
                  <a:outerShdw blurRad="38100" dist="38100" dir="2700000" algn="tl">
                    <a:srgbClr val="000000"/>
                  </a:outerShdw>
                </a:effectLst>
                <a:ea typeface="黑体" panose="02010609060101010101" pitchFamily="49" charset="-122"/>
              </a:rPr>
              <a:t>的合同</a:t>
            </a:r>
            <a:endParaRPr lang="zh-CN" altLang="en-US" sz="3200" b="1" dirty="0">
              <a:solidFill>
                <a:srgbClr val="990000"/>
              </a:solidFill>
              <a:effectLst>
                <a:outerShdw blurRad="38100" dist="38100" dir="2700000" algn="tl">
                  <a:srgbClr val="000000"/>
                </a:outerShdw>
              </a:effectLst>
              <a:ea typeface="黑体" panose="02010609060101010101" pitchFamily="49" charset="-122"/>
            </a:endParaRPr>
          </a:p>
        </p:txBody>
      </p:sp>
      <p:grpSp>
        <p:nvGrpSpPr>
          <p:cNvPr id="2" name="Group 9"/>
          <p:cNvGrpSpPr/>
          <p:nvPr/>
        </p:nvGrpSpPr>
        <p:grpSpPr bwMode="auto">
          <a:xfrm>
            <a:off x="478582" y="1341562"/>
            <a:ext cx="11041212" cy="676431"/>
            <a:chOff x="0" y="0"/>
            <a:chExt cx="5217" cy="426"/>
          </a:xfrm>
        </p:grpSpPr>
        <p:sp>
          <p:nvSpPr>
            <p:cNvPr id="20490" name="Rectangle 10"/>
            <p:cNvSpPr>
              <a:spLocks noChangeArrowheads="1"/>
            </p:cNvSpPr>
            <p:nvPr/>
          </p:nvSpPr>
          <p:spPr bwMode="auto">
            <a:xfrm>
              <a:off x="0" y="0"/>
              <a:ext cx="5217" cy="426"/>
            </a:xfrm>
            <a:prstGeom prst="rect">
              <a:avLst/>
            </a:prstGeom>
            <a:noFill/>
            <a:ln w="9525">
              <a:noFill/>
              <a:miter lim="800000"/>
            </a:ln>
            <a:effectLst/>
          </p:spPr>
          <p:txBody>
            <a:bodyPr>
              <a:spAutoFit/>
            </a:bodyPr>
            <a:lstStyle/>
            <a:p>
              <a:pPr>
                <a:spcBef>
                  <a:spcPct val="50000"/>
                </a:spcBef>
                <a:buClr>
                  <a:srgbClr val="44546A"/>
                </a:buClr>
                <a:buFont typeface="Wingdings" panose="05000000000000000000" pitchFamily="2" charset="2"/>
                <a:buNone/>
              </a:pPr>
              <a:r>
                <a:rPr lang="zh-CN" altLang="en-US" sz="3800" b="1" dirty="0">
                  <a:solidFill>
                    <a:prstClr val="black"/>
                  </a:solidFill>
                  <a:latin typeface="Times New Roman" panose="02020603050405020304" pitchFamily="18" charset="0"/>
                </a:rPr>
                <a:t>　</a:t>
              </a:r>
              <a:r>
                <a:rPr lang="en-US" altLang="zh-CN"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1</a:t>
              </a:r>
              <a:r>
                <a:rPr lang="zh-CN" altLang="en-US"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、定义</a:t>
              </a:r>
              <a:r>
                <a:rPr lang="zh-CN" altLang="en-US" sz="2800" b="1" dirty="0">
                  <a:solidFill>
                    <a:prstClr val="black"/>
                  </a:solidFill>
                  <a:latin typeface="Times New Roman" panose="02020603050405020304" pitchFamily="18" charset="0"/>
                </a:rPr>
                <a:t>：</a:t>
              </a:r>
              <a:r>
                <a:rPr lang="zh-CN" altLang="en-US" sz="2800" b="1" dirty="0" smtClean="0">
                  <a:solidFill>
                    <a:prstClr val="black"/>
                  </a:solidFill>
                  <a:latin typeface="Times New Roman" panose="02020603050405020304" pitchFamily="18" charset="0"/>
                </a:rPr>
                <a:t>设                     </a:t>
              </a:r>
              <a:r>
                <a:rPr lang="zh-CN" altLang="en-US" sz="2800" b="1" dirty="0">
                  <a:solidFill>
                    <a:prstClr val="black"/>
                  </a:solidFill>
                  <a:latin typeface="Times New Roman" panose="02020603050405020304" pitchFamily="18" charset="0"/>
                </a:rPr>
                <a:t>　，若存在可逆矩阵</a:t>
              </a:r>
              <a:endParaRPr lang="zh-CN" altLang="en-US" sz="2800" b="1" dirty="0">
                <a:solidFill>
                  <a:prstClr val="black"/>
                </a:solidFill>
                <a:latin typeface="Times New Roman" panose="02020603050405020304" pitchFamily="18" charset="0"/>
              </a:endParaRPr>
            </a:p>
          </p:txBody>
        </p:sp>
        <p:graphicFrame>
          <p:nvGraphicFramePr>
            <p:cNvPr id="20491" name="Object 11"/>
            <p:cNvGraphicFramePr>
              <a:graphicFrameLocks noChangeAspect="1"/>
            </p:cNvGraphicFramePr>
            <p:nvPr/>
          </p:nvGraphicFramePr>
          <p:xfrm>
            <a:off x="1293" y="91"/>
            <a:ext cx="1048" cy="304"/>
          </p:xfrm>
          <a:graphic>
            <a:graphicData uri="http://schemas.openxmlformats.org/presentationml/2006/ole">
              <mc:AlternateContent xmlns:mc="http://schemas.openxmlformats.org/markup-compatibility/2006">
                <mc:Choice xmlns:v="urn:schemas-microsoft-com:vml" Requires="v">
                  <p:oleObj spid="_x0000_s153601" name="" r:id="rId1" imgW="39928800" imgH="11582400" progId="Equation.DSMT4">
                    <p:embed/>
                  </p:oleObj>
                </mc:Choice>
                <mc:Fallback>
                  <p:oleObj name="" r:id="rId1" imgW="39928800" imgH="11582400" progId="Equation.DSMT4">
                    <p:embed/>
                    <p:pic>
                      <p:nvPicPr>
                        <p:cNvPr id="0" name="图片 153600"/>
                        <p:cNvPicPr>
                          <a:picLocks noChangeAspect="1"/>
                        </p:cNvPicPr>
                        <p:nvPr/>
                      </p:nvPicPr>
                      <p:blipFill>
                        <a:blip r:embed="rId2"/>
                        <a:stretch>
                          <a:fillRect/>
                        </a:stretch>
                      </p:blipFill>
                      <p:spPr>
                        <a:xfrm>
                          <a:off x="1293" y="91"/>
                          <a:ext cx="1048" cy="304"/>
                        </a:xfrm>
                        <a:prstGeom prst="rect">
                          <a:avLst/>
                        </a:prstGeom>
                        <a:noFill/>
                        <a:ln w="9525">
                          <a:noFill/>
                        </a:ln>
                      </p:spPr>
                    </p:pic>
                  </p:oleObj>
                </mc:Fallback>
              </mc:AlternateContent>
            </a:graphicData>
          </a:graphic>
        </p:graphicFrame>
      </p:grpSp>
      <p:grpSp>
        <p:nvGrpSpPr>
          <p:cNvPr id="3" name="Group 12"/>
          <p:cNvGrpSpPr/>
          <p:nvPr/>
        </p:nvGrpSpPr>
        <p:grpSpPr bwMode="auto">
          <a:xfrm>
            <a:off x="1198662" y="1485578"/>
            <a:ext cx="10416725" cy="1100392"/>
            <a:chOff x="908" y="-363"/>
            <a:chExt cx="4127" cy="693"/>
          </a:xfrm>
        </p:grpSpPr>
        <p:sp>
          <p:nvSpPr>
            <p:cNvPr id="20493" name="Rectangle 13"/>
            <p:cNvSpPr>
              <a:spLocks noChangeArrowheads="1"/>
            </p:cNvSpPr>
            <p:nvPr/>
          </p:nvSpPr>
          <p:spPr bwMode="auto">
            <a:xfrm>
              <a:off x="908" y="0"/>
              <a:ext cx="4127" cy="330"/>
            </a:xfrm>
            <a:prstGeom prst="rect">
              <a:avLst/>
            </a:prstGeom>
            <a:noFill/>
            <a:ln w="9525">
              <a:noFill/>
              <a:miter lim="800000"/>
            </a:ln>
            <a:effectLst/>
          </p:spPr>
          <p:txBody>
            <a:bodyPr>
              <a:spAutoFit/>
            </a:bodyPr>
            <a:lstStyle/>
            <a:p>
              <a:pPr>
                <a:spcBef>
                  <a:spcPct val="50000"/>
                </a:spcBef>
                <a:buClr>
                  <a:srgbClr val="44546A"/>
                </a:buClr>
                <a:buFont typeface="Wingdings" panose="05000000000000000000" pitchFamily="2" charset="2"/>
                <a:buNone/>
              </a:pPr>
              <a:r>
                <a:rPr lang="zh-CN" altLang="en-US" sz="2800" b="1" dirty="0" smtClean="0">
                  <a:solidFill>
                    <a:prstClr val="black"/>
                  </a:solidFill>
                </a:rPr>
                <a:t>使                            </a:t>
              </a:r>
              <a:r>
                <a:rPr lang="zh-CN" altLang="en-US" sz="2800" b="1" dirty="0">
                  <a:solidFill>
                    <a:prstClr val="black"/>
                  </a:solidFill>
                </a:rPr>
                <a:t>，则称</a:t>
              </a:r>
              <a:r>
                <a:rPr lang="en-US" altLang="zh-CN" sz="2800" b="1" dirty="0">
                  <a:solidFill>
                    <a:prstClr val="black"/>
                  </a:solidFill>
                  <a:latin typeface="Times New Roman" panose="02020603050405020304" pitchFamily="18" charset="0"/>
                </a:rPr>
                <a:t>A</a:t>
              </a:r>
              <a:r>
                <a:rPr lang="zh-CN" altLang="en-US" sz="2800" b="1" dirty="0">
                  <a:solidFill>
                    <a:prstClr val="black"/>
                  </a:solidFill>
                </a:rPr>
                <a:t>与</a:t>
              </a:r>
              <a:r>
                <a:rPr lang="en-US" altLang="zh-CN" sz="2800" b="1" dirty="0">
                  <a:solidFill>
                    <a:prstClr val="black"/>
                  </a:solidFill>
                  <a:latin typeface="Times New Roman" panose="02020603050405020304" pitchFamily="18" charset="0"/>
                </a:rPr>
                <a:t>B</a:t>
              </a:r>
              <a:r>
                <a:rPr lang="zh-CN" altLang="en-US" sz="2800" b="1" dirty="0" smtClean="0">
                  <a:solidFill>
                    <a:srgbClr val="CC0000"/>
                  </a:solidFill>
                  <a:ea typeface="黑体" panose="02010609060101010101" pitchFamily="49" charset="-122"/>
                </a:rPr>
                <a:t>合同（回忆等价）</a:t>
              </a:r>
              <a:r>
                <a:rPr lang="en-US" altLang="zh-CN" sz="2800" b="1" dirty="0" smtClean="0">
                  <a:solidFill>
                    <a:prstClr val="black"/>
                  </a:solidFill>
                </a:rPr>
                <a:t>.</a:t>
              </a:r>
              <a:endParaRPr lang="en-US" altLang="zh-CN" sz="2800" b="1" dirty="0">
                <a:solidFill>
                  <a:prstClr val="black"/>
                </a:solidFill>
              </a:endParaRPr>
            </a:p>
          </p:txBody>
        </p:sp>
        <p:graphicFrame>
          <p:nvGraphicFramePr>
            <p:cNvPr id="20494" name="Object 14"/>
            <p:cNvGraphicFramePr>
              <a:graphicFrameLocks noChangeAspect="1"/>
            </p:cNvGraphicFramePr>
            <p:nvPr/>
          </p:nvGraphicFramePr>
          <p:xfrm>
            <a:off x="3675" y="-363"/>
            <a:ext cx="880" cy="304"/>
          </p:xfrm>
          <a:graphic>
            <a:graphicData uri="http://schemas.openxmlformats.org/presentationml/2006/ole">
              <mc:AlternateContent xmlns:mc="http://schemas.openxmlformats.org/markup-compatibility/2006">
                <mc:Choice xmlns:v="urn:schemas-microsoft-com:vml" Requires="v">
                  <p:oleObj spid="_x0000_s153602" name="" r:id="rId3" imgW="33528000" imgH="11582400" progId="Equation.DSMT4">
                    <p:embed/>
                  </p:oleObj>
                </mc:Choice>
                <mc:Fallback>
                  <p:oleObj name="" r:id="rId3" imgW="33528000" imgH="11582400" progId="Equation.DSMT4">
                    <p:embed/>
                    <p:pic>
                      <p:nvPicPr>
                        <p:cNvPr id="0" name="图片 153601"/>
                        <p:cNvPicPr>
                          <a:picLocks noChangeAspect="1"/>
                        </p:cNvPicPr>
                        <p:nvPr/>
                      </p:nvPicPr>
                      <p:blipFill>
                        <a:blip r:embed="rId4"/>
                        <a:stretch>
                          <a:fillRect/>
                        </a:stretch>
                      </p:blipFill>
                      <p:spPr>
                        <a:xfrm>
                          <a:off x="3675" y="-363"/>
                          <a:ext cx="880" cy="304"/>
                        </a:xfrm>
                        <a:prstGeom prst="rect">
                          <a:avLst/>
                        </a:prstGeom>
                        <a:noFill/>
                        <a:ln w="9525">
                          <a:noFill/>
                        </a:ln>
                      </p:spPr>
                    </p:pic>
                  </p:oleObj>
                </mc:Fallback>
              </mc:AlternateContent>
            </a:graphicData>
          </a:graphic>
        </p:graphicFrame>
        <p:graphicFrame>
          <p:nvGraphicFramePr>
            <p:cNvPr id="20495" name="Object 15"/>
            <p:cNvGraphicFramePr>
              <a:graphicFrameLocks noChangeAspect="1"/>
            </p:cNvGraphicFramePr>
            <p:nvPr/>
          </p:nvGraphicFramePr>
          <p:xfrm>
            <a:off x="1064" y="25"/>
            <a:ext cx="1024" cy="248"/>
          </p:xfrm>
          <a:graphic>
            <a:graphicData uri="http://schemas.openxmlformats.org/presentationml/2006/ole">
              <mc:AlternateContent xmlns:mc="http://schemas.openxmlformats.org/markup-compatibility/2006">
                <mc:Choice xmlns:v="urn:schemas-microsoft-com:vml" Requires="v">
                  <p:oleObj spid="_x0000_s153603" name="Equation" r:id="rId5" imgW="39014400" imgH="9448800" progId="Equation.DSMT4">
                    <p:embed/>
                  </p:oleObj>
                </mc:Choice>
                <mc:Fallback>
                  <p:oleObj name="Equation" r:id="rId5" imgW="39014400" imgH="9448800" progId="Equation.DSMT4">
                    <p:embed/>
                    <p:pic>
                      <p:nvPicPr>
                        <p:cNvPr id="0" name="图片 153602"/>
                        <p:cNvPicPr>
                          <a:picLocks noChangeAspect="1"/>
                        </p:cNvPicPr>
                        <p:nvPr/>
                      </p:nvPicPr>
                      <p:blipFill>
                        <a:blip r:embed="rId6"/>
                        <a:stretch>
                          <a:fillRect/>
                        </a:stretch>
                      </p:blipFill>
                      <p:spPr>
                        <a:xfrm>
                          <a:off x="1064" y="25"/>
                          <a:ext cx="1024" cy="248"/>
                        </a:xfrm>
                        <a:prstGeom prst="rect">
                          <a:avLst/>
                        </a:prstGeom>
                        <a:noFill/>
                        <a:ln w="9525">
                          <a:noFill/>
                        </a:ln>
                      </p:spPr>
                    </p:pic>
                  </p:oleObj>
                </mc:Fallback>
              </mc:AlternateContent>
            </a:graphicData>
          </a:graphic>
        </p:graphicFrame>
      </p:grpSp>
      <p:sp>
        <p:nvSpPr>
          <p:cNvPr id="29" name="Rectangle 10"/>
          <p:cNvSpPr>
            <a:spLocks noChangeArrowheads="1"/>
          </p:cNvSpPr>
          <p:nvPr/>
        </p:nvSpPr>
        <p:spPr bwMode="auto">
          <a:xfrm>
            <a:off x="2206166" y="4438089"/>
            <a:ext cx="219891" cy="433078"/>
          </a:xfrm>
          <a:prstGeom prst="rect">
            <a:avLst/>
          </a:prstGeom>
          <a:noFill/>
          <a:ln w="9525">
            <a:noFill/>
            <a:miter lim="800000"/>
          </a:ln>
          <a:effectLst/>
        </p:spPr>
        <p:txBody>
          <a:bodyPr wrap="none" lIns="108850" tIns="54425" rIns="108850" bIns="54425">
            <a:spAutoFit/>
          </a:bodyPr>
          <a:lstStyle/>
          <a:p>
            <a:endParaRPr lang="zh-CN" altLang="en-US" b="1">
              <a:solidFill>
                <a:srgbClr val="ED7D31"/>
              </a:solidFill>
            </a:endParaRPr>
          </a:p>
        </p:txBody>
      </p:sp>
      <p:sp>
        <p:nvSpPr>
          <p:cNvPr id="32" name="Rectangle 4"/>
          <p:cNvSpPr>
            <a:spLocks noChangeArrowheads="1"/>
          </p:cNvSpPr>
          <p:nvPr/>
        </p:nvSpPr>
        <p:spPr bwMode="auto">
          <a:xfrm>
            <a:off x="694606" y="4320442"/>
            <a:ext cx="11041212" cy="1125576"/>
          </a:xfrm>
          <a:prstGeom prst="rect">
            <a:avLst/>
          </a:prstGeom>
          <a:noFill/>
          <a:ln w="9525">
            <a:noFill/>
            <a:miter lim="800000"/>
          </a:ln>
          <a:effectLst/>
        </p:spPr>
        <p:txBody>
          <a:bodyPr lIns="108850" tIns="54425" rIns="108850" bIns="54425">
            <a:spAutoFit/>
          </a:bodyPr>
          <a:lstStyle/>
          <a:p>
            <a:r>
              <a:rPr lang="zh-CN" altLang="en-US" sz="3800" dirty="0">
                <a:solidFill>
                  <a:srgbClr val="000000"/>
                </a:solidFill>
                <a:effectLst>
                  <a:outerShdw blurRad="38100" dist="38100" dir="2700000" algn="tl">
                    <a:srgbClr val="FFFFFF"/>
                  </a:outerShdw>
                </a:effectLst>
                <a:latin typeface="Times New Roman" panose="02020603050405020304" pitchFamily="18" charset="0"/>
              </a:rPr>
              <a:t>  </a:t>
            </a:r>
            <a:r>
              <a:rPr lang="en-US" altLang="zh-CN"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2</a:t>
            </a:r>
            <a:r>
              <a:rPr lang="zh-CN" altLang="en-US" sz="2800" b="1" dirty="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、经过非退化线性替换，新二次型矩阵</a:t>
            </a:r>
            <a:r>
              <a:rPr lang="zh-CN" altLang="en-US" sz="2800" b="1" dirty="0" smtClean="0">
                <a:solidFill>
                  <a:srgbClr val="ED7D31"/>
                </a:solidFill>
                <a:effectLst>
                  <a:outerShdw blurRad="38100" dist="38100" dir="2700000" algn="tl">
                    <a:srgbClr val="000000"/>
                  </a:outerShdw>
                </a:effectLst>
                <a:latin typeface="黑体" panose="02010609060101010101" pitchFamily="49" charset="-122"/>
                <a:ea typeface="黑体" panose="02010609060101010101" pitchFamily="49" charset="-122"/>
              </a:rPr>
              <a:t>与原二次型矩阵是合同的</a:t>
            </a:r>
            <a:r>
              <a:rPr lang="en-US" altLang="zh-CN" sz="2800" b="1" dirty="0" smtClean="0">
                <a:solidFill>
                  <a:srgbClr val="ED7D31"/>
                </a:solidFill>
                <a:effectLst>
                  <a:outerShdw blurRad="38100" dist="38100" dir="2700000" algn="tl">
                    <a:srgbClr val="000000"/>
                  </a:outerShdw>
                </a:effectLst>
                <a:latin typeface="Times New Roman" panose="02020603050405020304" pitchFamily="18" charset="0"/>
              </a:rPr>
              <a:t>.</a:t>
            </a:r>
            <a:endParaRPr lang="en-US" altLang="zh-CN" sz="2800" b="1" dirty="0" smtClean="0">
              <a:solidFill>
                <a:srgbClr val="ED7D31"/>
              </a:solidFill>
              <a:effectLst>
                <a:outerShdw blurRad="38100" dist="38100" dir="2700000" algn="tl">
                  <a:srgbClr val="000000"/>
                </a:outerShdw>
              </a:effectLst>
              <a:latin typeface="Times New Roman" panose="02020603050405020304" pitchFamily="18" charset="0"/>
            </a:endParaRPr>
          </a:p>
          <a:p>
            <a:endParaRPr lang="zh-CN" altLang="en-US" sz="2800" b="1" dirty="0">
              <a:solidFill>
                <a:srgbClr val="ED7D31"/>
              </a:solidFill>
              <a:effectLst>
                <a:outerShdw blurRad="38100" dist="38100" dir="2700000" algn="tl">
                  <a:srgbClr val="000000"/>
                </a:outerShdw>
              </a:effectLst>
              <a:latin typeface="Times New Roman" panose="02020603050405020304" pitchFamily="18" charset="0"/>
            </a:endParaRPr>
          </a:p>
        </p:txBody>
      </p:sp>
      <p:sp>
        <p:nvSpPr>
          <p:cNvPr id="33" name="Rectangle 8"/>
          <p:cNvSpPr>
            <a:spLocks noChangeArrowheads="1"/>
          </p:cNvSpPr>
          <p:nvPr/>
        </p:nvSpPr>
        <p:spPr bwMode="auto">
          <a:xfrm>
            <a:off x="1200628" y="5193250"/>
            <a:ext cx="11807346"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黑体" panose="02010609060101010101" pitchFamily="49" charset="-122"/>
                <a:ea typeface="黑体" panose="02010609060101010101" pitchFamily="49" charset="-122"/>
              </a:rPr>
              <a:t>二次型</a:t>
            </a:r>
            <a:r>
              <a:rPr lang="en-US" altLang="zh-CN" sz="2800" b="1" dirty="0" smtClean="0">
                <a:solidFill>
                  <a:prstClr val="black"/>
                </a:solidFill>
                <a:latin typeface="Times New Roman" panose="02020603050405020304" pitchFamily="18" charset="0"/>
                <a:ea typeface="黑体" panose="02010609060101010101" pitchFamily="49" charset="-122"/>
              </a:rPr>
              <a:t>X</a:t>
            </a:r>
            <a:r>
              <a:rPr lang="en-US" altLang="zh-CN" sz="2800" b="1" baseline="30000" dirty="0" smtClean="0">
                <a:solidFill>
                  <a:prstClr val="black"/>
                </a:solidFill>
                <a:latin typeface="Times New Roman" panose="02020603050405020304" pitchFamily="18" charset="0"/>
                <a:ea typeface="黑体" panose="02010609060101010101" pitchFamily="49" charset="-122"/>
              </a:rPr>
              <a:t>T</a:t>
            </a:r>
            <a:r>
              <a:rPr lang="en-US" altLang="zh-CN" sz="2800" b="1" dirty="0" smtClean="0">
                <a:solidFill>
                  <a:prstClr val="black"/>
                </a:solidFill>
                <a:latin typeface="Times New Roman" panose="02020603050405020304" pitchFamily="18" charset="0"/>
                <a:ea typeface="黑体" panose="02010609060101010101" pitchFamily="49" charset="-122"/>
              </a:rPr>
              <a:t>AX</a:t>
            </a:r>
            <a:r>
              <a:rPr lang="zh-CN" altLang="en-US" sz="2800" b="1" dirty="0">
                <a:solidFill>
                  <a:prstClr val="black"/>
                </a:solidFill>
                <a:latin typeface="黑体" panose="02010609060101010101" pitchFamily="49" charset="-122"/>
                <a:ea typeface="黑体" panose="02010609060101010101" pitchFamily="49" charset="-122"/>
              </a:rPr>
              <a:t>可经非退化线性替换化为二次型</a:t>
            </a:r>
            <a:r>
              <a:rPr lang="en-US" altLang="zh-CN" sz="2800" b="1" dirty="0" smtClean="0">
                <a:solidFill>
                  <a:prstClr val="black"/>
                </a:solidFill>
                <a:latin typeface="Times New Roman" panose="02020603050405020304" pitchFamily="18" charset="0"/>
                <a:ea typeface="黑体" panose="02010609060101010101" pitchFamily="49" charset="-122"/>
              </a:rPr>
              <a:t>Y</a:t>
            </a:r>
            <a:r>
              <a:rPr lang="en-US" altLang="zh-CN" sz="2800" b="1" baseline="30000" dirty="0" smtClean="0">
                <a:solidFill>
                  <a:prstClr val="black"/>
                </a:solidFill>
                <a:latin typeface="Times New Roman" panose="02020603050405020304" pitchFamily="18" charset="0"/>
                <a:ea typeface="黑体" panose="02010609060101010101" pitchFamily="49" charset="-122"/>
              </a:rPr>
              <a:t>T</a:t>
            </a:r>
            <a:r>
              <a:rPr lang="en-US" altLang="zh-CN" sz="2800" b="1" dirty="0" smtClean="0">
                <a:solidFill>
                  <a:prstClr val="black"/>
                </a:solidFill>
                <a:latin typeface="Times New Roman" panose="02020603050405020304" pitchFamily="18" charset="0"/>
                <a:ea typeface="黑体" panose="02010609060101010101" pitchFamily="49" charset="-122"/>
              </a:rPr>
              <a:t>BY</a:t>
            </a:r>
            <a:endParaRPr lang="en-US" altLang="zh-CN" sz="2800" b="1" dirty="0">
              <a:solidFill>
                <a:prstClr val="black"/>
              </a:solidFill>
              <a:latin typeface="Times New Roman" panose="02020603050405020304" pitchFamily="18" charset="0"/>
              <a:ea typeface="黑体" panose="02010609060101010101" pitchFamily="49" charset="-122"/>
            </a:endParaRPr>
          </a:p>
        </p:txBody>
      </p:sp>
      <p:sp>
        <p:nvSpPr>
          <p:cNvPr id="15" name="矩形 33"/>
          <p:cNvSpPr/>
          <p:nvPr/>
        </p:nvSpPr>
        <p:spPr>
          <a:xfrm>
            <a:off x="1331413" y="3052723"/>
            <a:ext cx="7788129" cy="953135"/>
          </a:xfrm>
          <a:prstGeom prst="rect">
            <a:avLst/>
          </a:prstGeom>
          <a:noFill/>
          <a:ln w="9525">
            <a:noFill/>
          </a:ln>
        </p:spPr>
        <p:txBody>
          <a:bodyPr>
            <a:spAutoFit/>
          </a:bodyPr>
          <a:lstStyle/>
          <a:p>
            <a:r>
              <a:rPr lang="en-US" altLang="zh-CN" sz="2800" b="1" dirty="0">
                <a:solidFill>
                  <a:schemeClr val="tx2"/>
                </a:solidFill>
                <a:latin typeface="Arial" panose="020B0604020202020204" pitchFamily="34" charset="0"/>
              </a:rPr>
              <a:t> </a:t>
            </a:r>
            <a:r>
              <a:rPr lang="en-US" altLang="zh-CN" sz="2800" b="1" dirty="0" smtClean="0">
                <a:solidFill>
                  <a:schemeClr val="tx2"/>
                </a:solidFill>
                <a:latin typeface="Arial" panose="020B0604020202020204" pitchFamily="34" charset="0"/>
              </a:rPr>
              <a:t>               </a:t>
            </a:r>
            <a:r>
              <a:rPr lang="zh-CN" altLang="en-US" sz="2800" b="1" dirty="0">
                <a:solidFill>
                  <a:schemeClr val="tx2"/>
                </a:solidFill>
                <a:latin typeface="Arial" panose="020B0604020202020204" pitchFamily="34" charset="0"/>
              </a:rPr>
              <a:t>的充分必要条件是存在 </a:t>
            </a:r>
            <a:r>
              <a:rPr lang="en-US" altLang="zh-CN" sz="2800" b="1" dirty="0">
                <a:solidFill>
                  <a:schemeClr val="tx2"/>
                </a:solidFill>
                <a:latin typeface="Arial" panose="020B0604020202020204" pitchFamily="34" charset="0"/>
              </a:rPr>
              <a:t>m</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P</a:t>
            </a:r>
            <a:r>
              <a:rPr lang="zh-CN" altLang="en-US" sz="2800" b="1" dirty="0">
                <a:solidFill>
                  <a:schemeClr val="tx2"/>
                </a:solidFill>
                <a:latin typeface="Arial" panose="020B0604020202020204" pitchFamily="34" charset="0"/>
              </a:rPr>
              <a:t>及 </a:t>
            </a:r>
            <a:r>
              <a:rPr lang="en-US" altLang="zh-CN" sz="2800" b="1" dirty="0">
                <a:solidFill>
                  <a:schemeClr val="tx2"/>
                </a:solidFill>
                <a:latin typeface="Arial" panose="020B0604020202020204" pitchFamily="34" charset="0"/>
              </a:rPr>
              <a:t>n</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Q </a:t>
            </a:r>
            <a:r>
              <a:rPr lang="zh-CN" altLang="en-US" sz="2800" b="1" dirty="0">
                <a:solidFill>
                  <a:schemeClr val="tx2"/>
                </a:solidFill>
                <a:latin typeface="Arial" panose="020B0604020202020204" pitchFamily="34" charset="0"/>
              </a:rPr>
              <a:t>，使</a:t>
            </a:r>
            <a:endParaRPr lang="zh-CN" altLang="en-US" sz="2800" dirty="0">
              <a:solidFill>
                <a:schemeClr val="tx2"/>
              </a:solidFill>
              <a:latin typeface="Arial" panose="020B0604020202020204" pitchFamily="34" charset="0"/>
            </a:endParaRPr>
          </a:p>
        </p:txBody>
      </p:sp>
      <p:graphicFrame>
        <p:nvGraphicFramePr>
          <p:cNvPr id="16" name="Object 16"/>
          <p:cNvGraphicFramePr>
            <a:graphicFrameLocks noChangeAspect="1"/>
          </p:cNvGraphicFramePr>
          <p:nvPr/>
        </p:nvGraphicFramePr>
        <p:xfrm>
          <a:off x="1974470" y="3124173"/>
          <a:ext cx="928859" cy="342206"/>
        </p:xfrm>
        <a:graphic>
          <a:graphicData uri="http://schemas.openxmlformats.org/presentationml/2006/ole">
            <mc:AlternateContent xmlns:mc="http://schemas.openxmlformats.org/markup-compatibility/2006">
              <mc:Choice xmlns:v="urn:schemas-microsoft-com:vml" Requires="v">
                <p:oleObj spid="_x0000_s153604" name="" r:id="rId7" imgW="11582400" imgH="4267200" progId="Equation.DSMT4">
                  <p:embed/>
                </p:oleObj>
              </mc:Choice>
              <mc:Fallback>
                <p:oleObj name="" r:id="rId7" imgW="11582400" imgH="4267200" progId="Equation.DSMT4">
                  <p:embed/>
                  <p:pic>
                    <p:nvPicPr>
                      <p:cNvPr id="0" name="图片 153603"/>
                      <p:cNvPicPr>
                        <a:picLocks noChangeAspect="1"/>
                      </p:cNvPicPr>
                      <p:nvPr/>
                    </p:nvPicPr>
                    <p:blipFill>
                      <a:blip r:embed="rId8"/>
                      <a:stretch>
                        <a:fillRect/>
                      </a:stretch>
                    </p:blipFill>
                    <p:spPr>
                      <a:xfrm>
                        <a:off x="1974470" y="3124173"/>
                        <a:ext cx="928859" cy="342206"/>
                      </a:xfrm>
                      <a:prstGeom prst="rect">
                        <a:avLst/>
                      </a:prstGeom>
                      <a:noFill/>
                      <a:ln w="38100">
                        <a:noFill/>
                      </a:ln>
                    </p:spPr>
                  </p:pic>
                </p:oleObj>
              </mc:Fallback>
            </mc:AlternateContent>
          </a:graphicData>
        </a:graphic>
      </p:graphicFrame>
      <p:graphicFrame>
        <p:nvGraphicFramePr>
          <p:cNvPr id="17" name="Object 32"/>
          <p:cNvGraphicFramePr>
            <a:graphicFrameLocks noChangeAspect="1"/>
          </p:cNvGraphicFramePr>
          <p:nvPr/>
        </p:nvGraphicFramePr>
        <p:xfrm>
          <a:off x="5118301" y="3552871"/>
          <a:ext cx="1927568" cy="411231"/>
        </p:xfrm>
        <a:graphic>
          <a:graphicData uri="http://schemas.openxmlformats.org/presentationml/2006/ole">
            <mc:AlternateContent xmlns:mc="http://schemas.openxmlformats.org/markup-compatibility/2006">
              <mc:Choice xmlns:v="urn:schemas-microsoft-com:vml" Requires="v">
                <p:oleObj spid="_x0000_s153605" name="Equation" r:id="rId9" imgW="18592800" imgH="5181600" progId="Equation.DSMT4">
                  <p:embed/>
                </p:oleObj>
              </mc:Choice>
              <mc:Fallback>
                <p:oleObj name="Equation" r:id="rId9" imgW="18592800" imgH="5181600" progId="Equation.DSMT4">
                  <p:embed/>
                  <p:pic>
                    <p:nvPicPr>
                      <p:cNvPr id="0" name="图片 153604"/>
                      <p:cNvPicPr>
                        <a:picLocks noChangeAspect="1"/>
                      </p:cNvPicPr>
                      <p:nvPr/>
                    </p:nvPicPr>
                    <p:blipFill>
                      <a:blip r:embed="rId10"/>
                      <a:stretch>
                        <a:fillRect/>
                      </a:stretch>
                    </p:blipFill>
                    <p:spPr>
                      <a:xfrm>
                        <a:off x="5118301" y="3552871"/>
                        <a:ext cx="1927568" cy="411231"/>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dissolve">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32" grpId="0" autoUpdateAnimBg="0"/>
      <p:bldP spid="33" grpId="0" autoUpdateAnimBg="0"/>
      <p:bldP spid="1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102641" y="333453"/>
            <a:ext cx="8063450" cy="663911"/>
          </a:xfrm>
          <a:prstGeom prst="rect">
            <a:avLst/>
          </a:prstGeom>
          <a:noFill/>
          <a:ln w="9525">
            <a:noFill/>
            <a:miter lim="800000"/>
          </a:ln>
          <a:effectLst/>
        </p:spPr>
        <p:txBody>
          <a:bodyPr lIns="108850" tIns="54425" rIns="108850" bIns="54425">
            <a:spAutoFit/>
          </a:bodyPr>
          <a:lstStyle/>
          <a:p>
            <a:pPr algn="just">
              <a:tabLst>
                <a:tab pos="544195" algn="l"/>
              </a:tabLst>
            </a:pPr>
            <a:r>
              <a:rPr lang="en-US" altLang="zh-CN" sz="36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2</a:t>
            </a:r>
            <a:r>
              <a:rPr lang="zh-CN" altLang="en-US" sz="32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zh-CN" altLang="en-US" sz="3200" dirty="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合同的变换</a:t>
            </a:r>
            <a:r>
              <a:rPr lang="zh-CN" altLang="en-US" sz="32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法（</a:t>
            </a:r>
            <a:r>
              <a:rPr lang="zh-CN" altLang="en-US" sz="1800" dirty="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化标准</a:t>
            </a:r>
            <a:r>
              <a:rPr lang="zh-CN" altLang="en-US" sz="18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形第二种方法，易操作</a:t>
            </a:r>
            <a:r>
              <a:rPr lang="zh-CN" altLang="en-US" sz="3200" dirty="0" smtClean="0">
                <a:solidFill>
                  <a:srgbClr val="824018"/>
                </a:solidFill>
                <a:effectLst>
                  <a:outerShdw blurRad="38100" dist="38100" dir="2700000" algn="tl">
                    <a:srgbClr val="000000"/>
                  </a:outerShdw>
                </a:effectLst>
                <a:latin typeface="Times New Roman" panose="02020603050405020304" pitchFamily="18" charset="0"/>
                <a:ea typeface="黑体" panose="02010609060101010101" pitchFamily="49" charset="-122"/>
              </a:rPr>
              <a:t>）</a:t>
            </a:r>
            <a:endParaRPr lang="zh-CN" altLang="en-US" sz="3200" dirty="0">
              <a:solidFill>
                <a:prstClr val="black"/>
              </a:solidFill>
              <a:effectLst>
                <a:outerShdw blurRad="38100" dist="38100" dir="2700000" algn="tl">
                  <a:srgbClr val="FFFFFF"/>
                </a:outerShdw>
              </a:effectLst>
              <a:latin typeface="Times New Roman" panose="02020603050405020304" pitchFamily="18" charset="0"/>
            </a:endParaRPr>
          </a:p>
        </p:txBody>
      </p:sp>
      <p:grpSp>
        <p:nvGrpSpPr>
          <p:cNvPr id="2" name="Group 3"/>
          <p:cNvGrpSpPr/>
          <p:nvPr/>
        </p:nvGrpSpPr>
        <p:grpSpPr bwMode="auto">
          <a:xfrm>
            <a:off x="910049" y="2113452"/>
            <a:ext cx="9483548" cy="544639"/>
            <a:chOff x="0" y="-13"/>
            <a:chExt cx="4481" cy="343"/>
          </a:xfrm>
        </p:grpSpPr>
        <p:sp>
          <p:nvSpPr>
            <p:cNvPr id="30724" name="Text Box 4"/>
            <p:cNvSpPr txBox="1">
              <a:spLocks noChangeArrowheads="1"/>
            </p:cNvSpPr>
            <p:nvPr/>
          </p:nvSpPr>
          <p:spPr bwMode="auto">
            <a:xfrm>
              <a:off x="0" y="0"/>
              <a:ext cx="768" cy="330"/>
            </a:xfrm>
            <a:prstGeom prst="rect">
              <a:avLst/>
            </a:prstGeom>
            <a:noFill/>
            <a:ln w="9525">
              <a:noFill/>
              <a:miter lim="800000"/>
            </a:ln>
            <a:effectLst/>
          </p:spPr>
          <p:txBody>
            <a:bodyPr>
              <a:spAutoFit/>
            </a:bodyPr>
            <a:lstStyle/>
            <a:p>
              <a:r>
                <a:rPr lang="zh-CN" altLang="en-US" sz="2800" dirty="0">
                  <a:solidFill>
                    <a:prstClr val="black"/>
                  </a:solidFill>
                  <a:latin typeface="Times New Roman" panose="02020603050405020304" pitchFamily="18" charset="0"/>
                </a:rPr>
                <a:t>（</a:t>
              </a:r>
              <a:r>
                <a:rPr lang="en-US" altLang="zh-CN" sz="2800" dirty="0">
                  <a:solidFill>
                    <a:prstClr val="black"/>
                  </a:solidFill>
                  <a:latin typeface="Times New Roman" panose="02020603050405020304" pitchFamily="18" charset="0"/>
                </a:rPr>
                <a:t>1</a:t>
              </a:r>
              <a:r>
                <a:rPr lang="zh-CN" altLang="en-US" sz="2800" dirty="0">
                  <a:solidFill>
                    <a:prstClr val="black"/>
                  </a:solidFill>
                  <a:latin typeface="Times New Roman" panose="02020603050405020304" pitchFamily="18" charset="0"/>
                </a:rPr>
                <a:t>）</a:t>
              </a:r>
              <a:endParaRPr lang="zh-CN" altLang="en-US" sz="2800" dirty="0">
                <a:solidFill>
                  <a:prstClr val="black"/>
                </a:solidFill>
                <a:latin typeface="Times New Roman" panose="02020603050405020304" pitchFamily="18" charset="0"/>
              </a:endParaRPr>
            </a:p>
          </p:txBody>
        </p:sp>
        <p:sp>
          <p:nvSpPr>
            <p:cNvPr id="30725" name="Rectangle 5"/>
            <p:cNvSpPr>
              <a:spLocks noChangeArrowheads="1"/>
            </p:cNvSpPr>
            <p:nvPr/>
          </p:nvSpPr>
          <p:spPr bwMode="auto">
            <a:xfrm>
              <a:off x="511" y="-13"/>
              <a:ext cx="1488"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互换矩阵的 </a:t>
              </a:r>
              <a:endParaRPr lang="zh-CN" altLang="en-US" sz="2800" b="1" dirty="0">
                <a:solidFill>
                  <a:prstClr val="black"/>
                </a:solidFill>
                <a:latin typeface="Times New Roman" panose="02020603050405020304" pitchFamily="18" charset="0"/>
              </a:endParaRPr>
            </a:p>
          </p:txBody>
        </p:sp>
        <p:graphicFrame>
          <p:nvGraphicFramePr>
            <p:cNvPr id="30726" name="Object 6"/>
            <p:cNvGraphicFramePr>
              <a:graphicFrameLocks noChangeAspect="1"/>
            </p:cNvGraphicFramePr>
            <p:nvPr/>
          </p:nvGraphicFramePr>
          <p:xfrm>
            <a:off x="1497" y="45"/>
            <a:ext cx="272" cy="232"/>
          </p:xfrm>
          <a:graphic>
            <a:graphicData uri="http://schemas.openxmlformats.org/presentationml/2006/ole">
              <mc:AlternateContent xmlns:mc="http://schemas.openxmlformats.org/markup-compatibility/2006">
                <mc:Choice xmlns:v="urn:schemas-microsoft-com:vml" Requires="v">
                  <p:oleObj spid="_x0000_s154625" name="" r:id="rId1" imgW="10363200" imgH="8839200" progId="Equation.DSMT4">
                    <p:embed/>
                  </p:oleObj>
                </mc:Choice>
                <mc:Fallback>
                  <p:oleObj name="" r:id="rId1" imgW="10363200" imgH="8839200" progId="Equation.DSMT4">
                    <p:embed/>
                    <p:pic>
                      <p:nvPicPr>
                        <p:cNvPr id="0" name="图片 154624"/>
                        <p:cNvPicPr>
                          <a:picLocks noChangeAspect="1"/>
                        </p:cNvPicPr>
                        <p:nvPr/>
                      </p:nvPicPr>
                      <p:blipFill>
                        <a:blip r:embed="rId2"/>
                        <a:stretch>
                          <a:fillRect/>
                        </a:stretch>
                      </p:blipFill>
                      <p:spPr>
                        <a:xfrm>
                          <a:off x="1497" y="45"/>
                          <a:ext cx="272" cy="232"/>
                        </a:xfrm>
                        <a:prstGeom prst="rect">
                          <a:avLst/>
                        </a:prstGeom>
                        <a:noFill/>
                        <a:ln w="9525">
                          <a:noFill/>
                        </a:ln>
                      </p:spPr>
                    </p:pic>
                  </p:oleObj>
                </mc:Fallback>
              </mc:AlternateContent>
            </a:graphicData>
          </a:graphic>
        </p:graphicFrame>
        <p:sp>
          <p:nvSpPr>
            <p:cNvPr id="30727" name="Rectangle 7"/>
            <p:cNvSpPr>
              <a:spLocks noChangeArrowheads="1"/>
            </p:cNvSpPr>
            <p:nvPr/>
          </p:nvSpPr>
          <p:spPr bwMode="auto">
            <a:xfrm>
              <a:off x="1770" y="0"/>
              <a:ext cx="1776"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两行，再互 </a:t>
              </a:r>
              <a:endParaRPr lang="zh-CN" altLang="en-US" sz="2800" b="1" dirty="0">
                <a:solidFill>
                  <a:prstClr val="black"/>
                </a:solidFill>
                <a:latin typeface="Times New Roman" panose="02020603050405020304" pitchFamily="18" charset="0"/>
              </a:endParaRPr>
            </a:p>
          </p:txBody>
        </p:sp>
        <p:sp>
          <p:nvSpPr>
            <p:cNvPr id="30728" name="Rectangle 8"/>
            <p:cNvSpPr>
              <a:spLocks noChangeArrowheads="1"/>
            </p:cNvSpPr>
            <p:nvPr/>
          </p:nvSpPr>
          <p:spPr bwMode="auto">
            <a:xfrm>
              <a:off x="2620" y="0"/>
              <a:ext cx="1200"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换矩阵的 </a:t>
              </a:r>
              <a:endParaRPr lang="zh-CN" altLang="en-US" sz="2800" b="1" dirty="0">
                <a:solidFill>
                  <a:prstClr val="black"/>
                </a:solidFill>
                <a:latin typeface="Times New Roman" panose="02020603050405020304" pitchFamily="18" charset="0"/>
              </a:endParaRPr>
            </a:p>
          </p:txBody>
        </p:sp>
        <p:graphicFrame>
          <p:nvGraphicFramePr>
            <p:cNvPr id="30729" name="Object 9"/>
            <p:cNvGraphicFramePr>
              <a:graphicFrameLocks noChangeAspect="1"/>
            </p:cNvGraphicFramePr>
            <p:nvPr/>
          </p:nvGraphicFramePr>
          <p:xfrm>
            <a:off x="3403" y="45"/>
            <a:ext cx="272" cy="232"/>
          </p:xfrm>
          <a:graphic>
            <a:graphicData uri="http://schemas.openxmlformats.org/presentationml/2006/ole">
              <mc:AlternateContent xmlns:mc="http://schemas.openxmlformats.org/markup-compatibility/2006">
                <mc:Choice xmlns:v="urn:schemas-microsoft-com:vml" Requires="v">
                  <p:oleObj spid="_x0000_s154626" name="" r:id="rId3" imgW="10363200" imgH="8839200" progId="Equation.DSMT4">
                    <p:embed/>
                  </p:oleObj>
                </mc:Choice>
                <mc:Fallback>
                  <p:oleObj name="" r:id="rId3" imgW="10363200" imgH="8839200" progId="Equation.DSMT4">
                    <p:embed/>
                    <p:pic>
                      <p:nvPicPr>
                        <p:cNvPr id="0" name="图片 154625"/>
                        <p:cNvPicPr>
                          <a:picLocks noChangeAspect="1"/>
                        </p:cNvPicPr>
                        <p:nvPr/>
                      </p:nvPicPr>
                      <p:blipFill>
                        <a:blip r:embed="rId2"/>
                        <a:stretch>
                          <a:fillRect/>
                        </a:stretch>
                      </p:blipFill>
                      <p:spPr>
                        <a:xfrm>
                          <a:off x="3403" y="45"/>
                          <a:ext cx="272" cy="232"/>
                        </a:xfrm>
                        <a:prstGeom prst="rect">
                          <a:avLst/>
                        </a:prstGeom>
                        <a:noFill/>
                        <a:ln w="9525">
                          <a:noFill/>
                        </a:ln>
                      </p:spPr>
                    </p:pic>
                  </p:oleObj>
                </mc:Fallback>
              </mc:AlternateContent>
            </a:graphicData>
          </a:graphic>
        </p:graphicFrame>
        <p:sp>
          <p:nvSpPr>
            <p:cNvPr id="30730" name="Rectangle 10"/>
            <p:cNvSpPr>
              <a:spLocks noChangeArrowheads="1"/>
            </p:cNvSpPr>
            <p:nvPr/>
          </p:nvSpPr>
          <p:spPr bwMode="auto">
            <a:xfrm>
              <a:off x="3607" y="0"/>
              <a:ext cx="874"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两列</a:t>
              </a:r>
              <a:r>
                <a:rPr lang="en-US" altLang="zh-CN" sz="2800" b="1" dirty="0">
                  <a:solidFill>
                    <a:prstClr val="black"/>
                  </a:solidFill>
                  <a:latin typeface="Times New Roman" panose="02020603050405020304" pitchFamily="18" charset="0"/>
                </a:rPr>
                <a:t>;</a:t>
              </a:r>
              <a:endParaRPr lang="en-US" altLang="zh-CN" sz="2800" b="1" dirty="0">
                <a:solidFill>
                  <a:prstClr val="black"/>
                </a:solidFill>
                <a:latin typeface="Times New Roman" panose="02020603050405020304" pitchFamily="18" charset="0"/>
              </a:endParaRPr>
            </a:p>
          </p:txBody>
        </p:sp>
      </p:grpSp>
      <p:grpSp>
        <p:nvGrpSpPr>
          <p:cNvPr id="3" name="Group 11"/>
          <p:cNvGrpSpPr/>
          <p:nvPr/>
        </p:nvGrpSpPr>
        <p:grpSpPr bwMode="auto">
          <a:xfrm>
            <a:off x="1199995" y="1268707"/>
            <a:ext cx="8256041" cy="523995"/>
            <a:chOff x="0" y="0"/>
            <a:chExt cx="3408" cy="330"/>
          </a:xfrm>
        </p:grpSpPr>
        <p:sp>
          <p:nvSpPr>
            <p:cNvPr id="30732" name="Rectangle 12"/>
            <p:cNvSpPr>
              <a:spLocks noChangeArrowheads="1"/>
            </p:cNvSpPr>
            <p:nvPr/>
          </p:nvSpPr>
          <p:spPr bwMode="auto">
            <a:xfrm>
              <a:off x="0" y="0"/>
              <a:ext cx="187" cy="330"/>
            </a:xfrm>
            <a:prstGeom prst="rect">
              <a:avLst/>
            </a:prstGeom>
            <a:noFill/>
            <a:ln w="9525">
              <a:noFill/>
              <a:miter lim="800000"/>
            </a:ln>
            <a:effectLst/>
          </p:spPr>
          <p:txBody>
            <a:bodyPr wrap="none">
              <a:spAutoFit/>
            </a:bodyPr>
            <a:lstStyle/>
            <a:p>
              <a:r>
                <a:rPr lang="en-US" altLang="zh-CN" sz="2800" dirty="0">
                  <a:solidFill>
                    <a:srgbClr val="000099"/>
                  </a:solidFill>
                  <a:latin typeface="Times New Roman" panose="02020603050405020304" pitchFamily="18" charset="0"/>
                </a:rPr>
                <a:t>1.</a:t>
              </a:r>
              <a:endParaRPr lang="en-US" altLang="zh-CN" sz="2800" dirty="0">
                <a:solidFill>
                  <a:srgbClr val="000099"/>
                </a:solidFill>
                <a:latin typeface="Times New Roman" panose="02020603050405020304" pitchFamily="18" charset="0"/>
              </a:endParaRPr>
            </a:p>
          </p:txBody>
        </p:sp>
        <p:sp>
          <p:nvSpPr>
            <p:cNvPr id="30733" name="Rectangle 13"/>
            <p:cNvSpPr>
              <a:spLocks noChangeArrowheads="1"/>
            </p:cNvSpPr>
            <p:nvPr/>
          </p:nvSpPr>
          <p:spPr bwMode="auto">
            <a:xfrm>
              <a:off x="240" y="0"/>
              <a:ext cx="3168" cy="330"/>
            </a:xfrm>
            <a:prstGeom prst="rect">
              <a:avLst/>
            </a:prstGeom>
            <a:noFill/>
            <a:ln w="9525">
              <a:noFill/>
              <a:miter lim="800000"/>
            </a:ln>
            <a:effectLst/>
          </p:spPr>
          <p:txBody>
            <a:bodyPr>
              <a:spAutoFit/>
            </a:bodyPr>
            <a:lstStyle/>
            <a:p>
              <a:r>
                <a:rPr lang="zh-CN" altLang="en-US" sz="2800" b="1" dirty="0">
                  <a:solidFill>
                    <a:srgbClr val="000099"/>
                  </a:solidFill>
                  <a:latin typeface="Times New Roman" panose="02020603050405020304" pitchFamily="18" charset="0"/>
                  <a:ea typeface="黑体" panose="02010609060101010101" pitchFamily="49" charset="-122"/>
                </a:rPr>
                <a:t>定义</a:t>
              </a:r>
              <a:r>
                <a:rPr lang="zh-CN" altLang="en-US" sz="2800" b="1" dirty="0">
                  <a:solidFill>
                    <a:prstClr val="black"/>
                  </a:solidFill>
                  <a:latin typeface="Times New Roman" panose="02020603050405020304" pitchFamily="18" charset="0"/>
                </a:rPr>
                <a:t>：</a:t>
              </a:r>
              <a:r>
                <a:rPr lang="zh-CN" altLang="en-US" sz="2800" b="1" dirty="0">
                  <a:solidFill>
                    <a:srgbClr val="CC0000"/>
                  </a:solidFill>
                  <a:latin typeface="Times New Roman" panose="02020603050405020304" pitchFamily="18" charset="0"/>
                  <a:ea typeface="黑体" panose="02010609060101010101" pitchFamily="49" charset="-122"/>
                </a:rPr>
                <a:t>合同变换</a:t>
              </a:r>
              <a:r>
                <a:rPr lang="zh-CN" altLang="en-US" sz="2800" b="1" dirty="0">
                  <a:solidFill>
                    <a:prstClr val="black"/>
                  </a:solidFill>
                  <a:latin typeface="Times New Roman" panose="02020603050405020304" pitchFamily="18" charset="0"/>
                </a:rPr>
                <a:t>是指下列三种变换 </a:t>
              </a:r>
              <a:endParaRPr lang="zh-CN" altLang="en-US" sz="2800" b="1" dirty="0">
                <a:solidFill>
                  <a:prstClr val="black"/>
                </a:solidFill>
                <a:latin typeface="Times New Roman" panose="02020603050405020304" pitchFamily="18" charset="0"/>
              </a:endParaRPr>
            </a:p>
          </p:txBody>
        </p:sp>
      </p:grpSp>
      <p:sp>
        <p:nvSpPr>
          <p:cNvPr id="30734" name="Rectangle 14"/>
          <p:cNvSpPr>
            <a:spLocks noChangeArrowheads="1"/>
          </p:cNvSpPr>
          <p:nvPr/>
        </p:nvSpPr>
        <p:spPr bwMode="auto">
          <a:xfrm>
            <a:off x="0" y="5335236"/>
            <a:ext cx="7415835" cy="679300"/>
          </a:xfrm>
          <a:prstGeom prst="rect">
            <a:avLst/>
          </a:prstGeom>
          <a:noFill/>
          <a:ln w="9525">
            <a:noFill/>
            <a:miter lim="800000"/>
          </a:ln>
          <a:effectLst/>
        </p:spPr>
        <p:txBody>
          <a:bodyPr lIns="108850" tIns="54425" rIns="108850" bIns="54425">
            <a:spAutoFit/>
          </a:bodyPr>
          <a:lstStyle/>
          <a:p>
            <a:pPr algn="just">
              <a:tabLst>
                <a:tab pos="1110615" algn="l"/>
              </a:tabLst>
            </a:pPr>
            <a:r>
              <a:rPr lang="zh-CN" altLang="en-US" sz="800" dirty="0">
                <a:solidFill>
                  <a:prstClr val="black"/>
                </a:solidFill>
                <a:latin typeface="Times New Roman" panose="02020603050405020304" pitchFamily="18" charset="0"/>
                <a:cs typeface="Times New Roman" panose="02020603050405020304" pitchFamily="18" charset="0"/>
              </a:rPr>
              <a:t>           </a:t>
            </a:r>
            <a:endParaRPr lang="zh-CN" altLang="en-US" sz="1200" dirty="0">
              <a:solidFill>
                <a:prstClr val="black"/>
              </a:solidFill>
              <a:latin typeface="Times New Roman" panose="02020603050405020304" pitchFamily="18" charset="0"/>
            </a:endParaRPr>
          </a:p>
          <a:p>
            <a:pPr eaLnBrk="0" hangingPunct="0">
              <a:tabLst>
                <a:tab pos="1110615" algn="l"/>
              </a:tabLst>
            </a:pPr>
            <a:endParaRPr lang="zh-CN" altLang="en-US" sz="2900" dirty="0">
              <a:solidFill>
                <a:prstClr val="black"/>
              </a:solidFill>
              <a:latin typeface="Times New Roman" panose="02020603050405020304" pitchFamily="18" charset="0"/>
            </a:endParaRPr>
          </a:p>
        </p:txBody>
      </p:sp>
      <p:grpSp>
        <p:nvGrpSpPr>
          <p:cNvPr id="4" name="Group 15"/>
          <p:cNvGrpSpPr/>
          <p:nvPr/>
        </p:nvGrpSpPr>
        <p:grpSpPr bwMode="auto">
          <a:xfrm>
            <a:off x="806346" y="2882485"/>
            <a:ext cx="11384067" cy="1068736"/>
            <a:chOff x="0" y="24"/>
            <a:chExt cx="5379" cy="892"/>
          </a:xfrm>
        </p:grpSpPr>
        <p:sp>
          <p:nvSpPr>
            <p:cNvPr id="30736" name="Text Box 16"/>
            <p:cNvSpPr txBox="1">
              <a:spLocks noChangeArrowheads="1"/>
            </p:cNvSpPr>
            <p:nvPr/>
          </p:nvSpPr>
          <p:spPr bwMode="auto">
            <a:xfrm>
              <a:off x="0" y="24"/>
              <a:ext cx="768" cy="378"/>
            </a:xfrm>
            <a:prstGeom prst="rect">
              <a:avLst/>
            </a:prstGeom>
            <a:noFill/>
            <a:ln w="9525">
              <a:noFill/>
              <a:miter lim="800000"/>
            </a:ln>
            <a:effectLst/>
          </p:spPr>
          <p:txBody>
            <a:bodyPr>
              <a:spAutoFit/>
            </a:bodyPr>
            <a:lstStyle/>
            <a:p>
              <a:r>
                <a:rPr lang="zh-CN" altLang="en-US" sz="3300" dirty="0">
                  <a:solidFill>
                    <a:prstClr val="black"/>
                  </a:solidFill>
                  <a:latin typeface="Times New Roman" panose="02020603050405020304" pitchFamily="18" charset="0"/>
                </a:rPr>
                <a:t>（</a:t>
              </a:r>
              <a:r>
                <a:rPr lang="en-US" altLang="zh-CN" sz="2800" dirty="0">
                  <a:solidFill>
                    <a:prstClr val="black"/>
                  </a:solidFill>
                  <a:latin typeface="Times New Roman" panose="02020603050405020304" pitchFamily="18" charset="0"/>
                </a:rPr>
                <a:t>2</a:t>
              </a:r>
              <a:r>
                <a:rPr lang="zh-CN" altLang="en-US" sz="2800" dirty="0">
                  <a:solidFill>
                    <a:prstClr val="black"/>
                  </a:solidFill>
                  <a:latin typeface="Times New Roman" panose="02020603050405020304" pitchFamily="18" charset="0"/>
                </a:rPr>
                <a:t>）</a:t>
              </a:r>
              <a:endParaRPr lang="zh-CN" altLang="en-US" sz="2800" dirty="0">
                <a:solidFill>
                  <a:prstClr val="black"/>
                </a:solidFill>
                <a:latin typeface="Times New Roman" panose="02020603050405020304" pitchFamily="18" charset="0"/>
              </a:endParaRPr>
            </a:p>
          </p:txBody>
        </p:sp>
        <p:sp>
          <p:nvSpPr>
            <p:cNvPr id="30737" name="Rectangle 17"/>
            <p:cNvSpPr>
              <a:spLocks noChangeArrowheads="1"/>
            </p:cNvSpPr>
            <p:nvPr/>
          </p:nvSpPr>
          <p:spPr bwMode="auto">
            <a:xfrm>
              <a:off x="560" y="120"/>
              <a:ext cx="1296" cy="437"/>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以数 </a:t>
              </a:r>
              <a:r>
                <a:rPr lang="en-US" altLang="zh-CN" sz="2800" b="1" i="1" dirty="0" smtClean="0">
                  <a:solidFill>
                    <a:prstClr val="black"/>
                  </a:solidFill>
                  <a:latin typeface="Times New Roman" panose="02020603050405020304" pitchFamily="18" charset="0"/>
                </a:rPr>
                <a:t>k </a:t>
              </a:r>
              <a:r>
                <a:rPr lang="en-US" altLang="zh-CN" sz="2800" b="1" dirty="0" smtClean="0">
                  <a:solidFill>
                    <a:prstClr val="black"/>
                  </a:solidFill>
                  <a:latin typeface="Times New Roman" panose="02020603050405020304" pitchFamily="18" charset="0"/>
                </a:rPr>
                <a:t>(</a:t>
              </a:r>
              <a:r>
                <a:rPr lang="zh-CN" altLang="en-US" sz="2800" b="1" dirty="0" smtClean="0">
                  <a:solidFill>
                    <a:prstClr val="black"/>
                  </a:solidFill>
                  <a:latin typeface="Times New Roman" panose="02020603050405020304" pitchFamily="18" charset="0"/>
                </a:rPr>
                <a:t> </a:t>
              </a:r>
              <a:endParaRPr lang="zh-CN" altLang="en-US" sz="2800" b="1" dirty="0">
                <a:solidFill>
                  <a:prstClr val="black"/>
                </a:solidFill>
                <a:latin typeface="Times New Roman" panose="02020603050405020304" pitchFamily="18" charset="0"/>
              </a:endParaRPr>
            </a:p>
          </p:txBody>
        </p:sp>
        <p:graphicFrame>
          <p:nvGraphicFramePr>
            <p:cNvPr id="30738" name="Object 18"/>
            <p:cNvGraphicFramePr>
              <a:graphicFrameLocks noChangeAspect="1"/>
            </p:cNvGraphicFramePr>
            <p:nvPr/>
          </p:nvGraphicFramePr>
          <p:xfrm>
            <a:off x="1172" y="180"/>
            <a:ext cx="544" cy="284"/>
          </p:xfrm>
          <a:graphic>
            <a:graphicData uri="http://schemas.openxmlformats.org/presentationml/2006/ole">
              <mc:AlternateContent xmlns:mc="http://schemas.openxmlformats.org/markup-compatibility/2006">
                <mc:Choice xmlns:v="urn:schemas-microsoft-com:vml" Requires="v">
                  <p:oleObj spid="_x0000_s154627" name="" r:id="rId4" imgW="18288000" imgH="7620000" progId="Equation.DSMT4">
                    <p:embed/>
                  </p:oleObj>
                </mc:Choice>
                <mc:Fallback>
                  <p:oleObj name="" r:id="rId4" imgW="18288000" imgH="7620000" progId="Equation.DSMT4">
                    <p:embed/>
                    <p:pic>
                      <p:nvPicPr>
                        <p:cNvPr id="0" name="图片 154626"/>
                        <p:cNvPicPr>
                          <a:picLocks noChangeAspect="1"/>
                        </p:cNvPicPr>
                        <p:nvPr/>
                      </p:nvPicPr>
                      <p:blipFill>
                        <a:blip r:embed="rId5"/>
                        <a:stretch>
                          <a:fillRect/>
                        </a:stretch>
                      </p:blipFill>
                      <p:spPr>
                        <a:xfrm>
                          <a:off x="1172" y="180"/>
                          <a:ext cx="544" cy="284"/>
                        </a:xfrm>
                        <a:prstGeom prst="rect">
                          <a:avLst/>
                        </a:prstGeom>
                        <a:noFill/>
                        <a:ln w="9525">
                          <a:noFill/>
                        </a:ln>
                      </p:spPr>
                    </p:pic>
                  </p:oleObj>
                </mc:Fallback>
              </mc:AlternateContent>
            </a:graphicData>
          </a:graphic>
        </p:graphicFrame>
        <p:sp>
          <p:nvSpPr>
            <p:cNvPr id="30739" name="Rectangle 19"/>
            <p:cNvSpPr>
              <a:spLocks noChangeArrowheads="1"/>
            </p:cNvSpPr>
            <p:nvPr/>
          </p:nvSpPr>
          <p:spPr bwMode="auto">
            <a:xfrm>
              <a:off x="1682" y="120"/>
              <a:ext cx="3697" cy="796"/>
            </a:xfrm>
            <a:prstGeom prst="rect">
              <a:avLst/>
            </a:prstGeom>
            <a:noFill/>
            <a:ln w="9525">
              <a:noFill/>
              <a:miter lim="800000"/>
            </a:ln>
            <a:effectLst/>
          </p:spPr>
          <p:txBody>
            <a:bodyPr wrap="square">
              <a:spAutoFit/>
            </a:bodyPr>
            <a:lstStyle/>
            <a:p>
              <a:r>
                <a:rPr lang="en-US" altLang="zh-CN" sz="2800" dirty="0">
                  <a:solidFill>
                    <a:prstClr val="black"/>
                  </a:solidFill>
                  <a:latin typeface="Times New Roman" panose="02020603050405020304" pitchFamily="18" charset="0"/>
                </a:rPr>
                <a:t>) </a:t>
              </a:r>
              <a:r>
                <a:rPr lang="zh-CN" altLang="en-US" sz="2800" b="1" dirty="0">
                  <a:solidFill>
                    <a:prstClr val="black"/>
                  </a:solidFill>
                  <a:latin typeface="Times New Roman" panose="02020603050405020304" pitchFamily="18" charset="0"/>
                </a:rPr>
                <a:t>乘矩阵的第 </a:t>
              </a:r>
              <a:r>
                <a:rPr lang="en-US" altLang="zh-CN" sz="2800" b="1" i="1" dirty="0" err="1">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zh-CN" altLang="en-US" sz="2800" b="1" dirty="0">
                  <a:solidFill>
                    <a:prstClr val="black"/>
                  </a:solidFill>
                  <a:latin typeface="Times New Roman" panose="02020603050405020304" pitchFamily="18" charset="0"/>
                </a:rPr>
                <a:t>行；再以数 </a:t>
              </a:r>
              <a:r>
                <a:rPr lang="en-US" altLang="zh-CN" sz="2800" b="1" i="1" dirty="0">
                  <a:solidFill>
                    <a:prstClr val="black"/>
                  </a:solidFill>
                  <a:latin typeface="Times New Roman" panose="02020603050405020304" pitchFamily="18" charset="0"/>
                </a:rPr>
                <a:t>k</a:t>
              </a:r>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乘矩阵的第 </a:t>
              </a:r>
              <a:r>
                <a:rPr lang="en-US" altLang="zh-CN" sz="2800" b="1" i="1" dirty="0" err="1" smtClean="0">
                  <a:solidFill>
                    <a:prstClr val="black"/>
                  </a:solidFill>
                  <a:latin typeface="Times New Roman" panose="02020603050405020304" pitchFamily="18" charset="0"/>
                </a:rPr>
                <a:t>i</a:t>
              </a:r>
              <a:r>
                <a:rPr lang="en-US" altLang="zh-CN" sz="2800" b="1" dirty="0" smtClean="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列</a:t>
              </a:r>
              <a:r>
                <a:rPr lang="en-US" altLang="zh-CN" sz="2800" b="1" dirty="0" smtClean="0">
                  <a:solidFill>
                    <a:prstClr val="black"/>
                  </a:solidFill>
                  <a:latin typeface="Times New Roman" panose="02020603050405020304" pitchFamily="18" charset="0"/>
                </a:rPr>
                <a:t>.</a:t>
              </a:r>
              <a:endParaRPr lang="en-US" altLang="zh-CN" sz="2800" b="1" dirty="0" smtClean="0">
                <a:solidFill>
                  <a:prstClr val="black"/>
                </a:solidFill>
                <a:latin typeface="Times New Roman" panose="02020603050405020304" pitchFamily="18" charset="0"/>
              </a:endParaRPr>
            </a:p>
            <a:p>
              <a:endParaRPr lang="zh-CN" altLang="en-US" sz="2800" dirty="0">
                <a:solidFill>
                  <a:prstClr val="black"/>
                </a:solidFill>
                <a:latin typeface="Times New Roman" panose="02020603050405020304" pitchFamily="18" charset="0"/>
              </a:endParaRPr>
            </a:p>
          </p:txBody>
        </p:sp>
      </p:grpSp>
      <p:graphicFrame>
        <p:nvGraphicFramePr>
          <p:cNvPr id="30740" name="Object 20"/>
          <p:cNvGraphicFramePr>
            <a:graphicFrameLocks noChangeAspect="1"/>
          </p:cNvGraphicFramePr>
          <p:nvPr/>
        </p:nvGraphicFramePr>
        <p:xfrm>
          <a:off x="1" y="3170973"/>
          <a:ext cx="114285" cy="161962"/>
        </p:xfrm>
        <a:graphic>
          <a:graphicData uri="http://schemas.openxmlformats.org/presentationml/2006/ole">
            <mc:AlternateContent xmlns:mc="http://schemas.openxmlformats.org/markup-compatibility/2006">
              <mc:Choice xmlns:v="urn:schemas-microsoft-com:vml" Requires="v">
                <p:oleObj spid="_x0000_s154628" name="" r:id="rId6" imgW="2133600" imgH="3962400" progId="Equation.DSMT4">
                  <p:embed/>
                </p:oleObj>
              </mc:Choice>
              <mc:Fallback>
                <p:oleObj name="" r:id="rId6" imgW="2133600" imgH="3962400" progId="Equation.DSMT4">
                  <p:embed/>
                  <p:pic>
                    <p:nvPicPr>
                      <p:cNvPr id="0" name="图片 154627"/>
                      <p:cNvPicPr>
                        <a:picLocks noChangeAspect="1"/>
                      </p:cNvPicPr>
                      <p:nvPr/>
                    </p:nvPicPr>
                    <p:blipFill>
                      <a:blip r:embed="rId7"/>
                      <a:stretch>
                        <a:fillRect/>
                      </a:stretch>
                    </p:blipFill>
                    <p:spPr>
                      <a:xfrm>
                        <a:off x="1" y="3170973"/>
                        <a:ext cx="114285" cy="161962"/>
                      </a:xfrm>
                      <a:prstGeom prst="rect">
                        <a:avLst/>
                      </a:prstGeom>
                      <a:noFill/>
                      <a:ln w="9525">
                        <a:noFill/>
                      </a:ln>
                    </p:spPr>
                  </p:pic>
                </p:oleObj>
              </mc:Fallback>
            </mc:AlternateContent>
          </a:graphicData>
        </a:graphic>
      </p:graphicFrame>
      <p:graphicFrame>
        <p:nvGraphicFramePr>
          <p:cNvPr id="30741" name="Object 21"/>
          <p:cNvGraphicFramePr>
            <a:graphicFrameLocks noChangeAspect="1"/>
          </p:cNvGraphicFramePr>
          <p:nvPr/>
        </p:nvGraphicFramePr>
        <p:xfrm>
          <a:off x="1" y="3475843"/>
          <a:ext cx="114285" cy="161962"/>
        </p:xfrm>
        <a:graphic>
          <a:graphicData uri="http://schemas.openxmlformats.org/presentationml/2006/ole">
            <mc:AlternateContent xmlns:mc="http://schemas.openxmlformats.org/markup-compatibility/2006">
              <mc:Choice xmlns:v="urn:schemas-microsoft-com:vml" Requires="v">
                <p:oleObj spid="_x0000_s154629" name="" r:id="rId8" imgW="2133600" imgH="3962400" progId="Equation.DSMT4">
                  <p:embed/>
                </p:oleObj>
              </mc:Choice>
              <mc:Fallback>
                <p:oleObj name="" r:id="rId8" imgW="2133600" imgH="3962400" progId="Equation.DSMT4">
                  <p:embed/>
                  <p:pic>
                    <p:nvPicPr>
                      <p:cNvPr id="0" name="图片 154628"/>
                      <p:cNvPicPr>
                        <a:picLocks noChangeAspect="1"/>
                      </p:cNvPicPr>
                      <p:nvPr/>
                    </p:nvPicPr>
                    <p:blipFill>
                      <a:blip r:embed="rId7"/>
                      <a:stretch>
                        <a:fillRect/>
                      </a:stretch>
                    </p:blipFill>
                    <p:spPr>
                      <a:xfrm>
                        <a:off x="1" y="3475843"/>
                        <a:ext cx="114285" cy="161962"/>
                      </a:xfrm>
                      <a:prstGeom prst="rect">
                        <a:avLst/>
                      </a:prstGeom>
                      <a:noFill/>
                      <a:ln w="9525">
                        <a:noFill/>
                      </a:ln>
                    </p:spPr>
                  </p:pic>
                </p:oleObj>
              </mc:Fallback>
            </mc:AlternateContent>
          </a:graphicData>
        </a:graphic>
      </p:graphicFrame>
      <p:grpSp>
        <p:nvGrpSpPr>
          <p:cNvPr id="5" name="Group 22"/>
          <p:cNvGrpSpPr/>
          <p:nvPr/>
        </p:nvGrpSpPr>
        <p:grpSpPr bwMode="auto">
          <a:xfrm>
            <a:off x="812694" y="3861842"/>
            <a:ext cx="10706869" cy="571632"/>
            <a:chOff x="0" y="0"/>
            <a:chExt cx="4679" cy="360"/>
          </a:xfrm>
        </p:grpSpPr>
        <p:sp>
          <p:nvSpPr>
            <p:cNvPr id="30743" name="Rectangle 23"/>
            <p:cNvSpPr>
              <a:spLocks noChangeArrowheads="1"/>
            </p:cNvSpPr>
            <p:nvPr/>
          </p:nvSpPr>
          <p:spPr bwMode="auto">
            <a:xfrm>
              <a:off x="0" y="30"/>
              <a:ext cx="511" cy="330"/>
            </a:xfrm>
            <a:prstGeom prst="rect">
              <a:avLst/>
            </a:prstGeom>
            <a:noFill/>
            <a:ln w="9525">
              <a:noFill/>
              <a:miter lim="800000"/>
            </a:ln>
            <a:effectLst/>
          </p:spPr>
          <p:txBody>
            <a:bodyPr wrap="none">
              <a:spAutoFit/>
            </a:bodyPr>
            <a:lstStyle/>
            <a:p>
              <a:r>
                <a:rPr lang="zh-CN" altLang="en-US" sz="2800" dirty="0">
                  <a:solidFill>
                    <a:prstClr val="black"/>
                  </a:solidFill>
                  <a:latin typeface="Times New Roman" panose="02020603050405020304" pitchFamily="18" charset="0"/>
                </a:rPr>
                <a:t>（</a:t>
              </a:r>
              <a:r>
                <a:rPr lang="en-US" altLang="zh-CN" sz="2800" dirty="0">
                  <a:solidFill>
                    <a:prstClr val="black"/>
                  </a:solidFill>
                  <a:latin typeface="Times New Roman" panose="02020603050405020304" pitchFamily="18" charset="0"/>
                </a:rPr>
                <a:t>3</a:t>
              </a:r>
              <a:r>
                <a:rPr lang="zh-CN" altLang="en-US" sz="2800" dirty="0">
                  <a:solidFill>
                    <a:prstClr val="black"/>
                  </a:solidFill>
                  <a:latin typeface="Times New Roman" panose="02020603050405020304" pitchFamily="18" charset="0"/>
                </a:rPr>
                <a:t>）</a:t>
              </a:r>
              <a:endParaRPr lang="zh-CN" altLang="en-US" sz="2800" dirty="0">
                <a:solidFill>
                  <a:prstClr val="black"/>
                </a:solidFill>
                <a:latin typeface="Times New Roman" panose="02020603050405020304" pitchFamily="18" charset="0"/>
              </a:endParaRPr>
            </a:p>
          </p:txBody>
        </p:sp>
        <p:sp>
          <p:nvSpPr>
            <p:cNvPr id="30744" name="Rectangle 24"/>
            <p:cNvSpPr>
              <a:spLocks noChangeArrowheads="1"/>
            </p:cNvSpPr>
            <p:nvPr/>
          </p:nvSpPr>
          <p:spPr bwMode="auto">
            <a:xfrm>
              <a:off x="477" y="0"/>
              <a:ext cx="2640"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将矩阵的第</a:t>
              </a:r>
              <a:r>
                <a:rPr lang="en-US" altLang="zh-CN" sz="2800" b="1" i="1" dirty="0" err="1">
                  <a:solidFill>
                    <a:prstClr val="black"/>
                  </a:solidFill>
                  <a:latin typeface="Times New Roman" panose="02020603050405020304" pitchFamily="18" charset="0"/>
                </a:rPr>
                <a:t>i</a:t>
              </a:r>
              <a:r>
                <a:rPr lang="zh-CN" altLang="en-US" sz="2800" b="1" dirty="0">
                  <a:solidFill>
                    <a:prstClr val="black"/>
                  </a:solidFill>
                  <a:latin typeface="Times New Roman" panose="02020603050405020304" pitchFamily="18" charset="0"/>
                </a:rPr>
                <a:t>行的</a:t>
              </a:r>
              <a:r>
                <a:rPr lang="en-US" altLang="zh-CN" sz="2800" b="1" i="1" dirty="0">
                  <a:solidFill>
                    <a:prstClr val="black"/>
                  </a:solidFill>
                  <a:latin typeface="Times New Roman" panose="02020603050405020304" pitchFamily="18" charset="0"/>
                </a:rPr>
                <a:t>k</a:t>
              </a:r>
              <a:r>
                <a:rPr lang="zh-CN" altLang="en-US" sz="2800" b="1" dirty="0">
                  <a:solidFill>
                    <a:prstClr val="black"/>
                  </a:solidFill>
                  <a:latin typeface="Times New Roman" panose="02020603050405020304" pitchFamily="18" charset="0"/>
                </a:rPr>
                <a:t>倍加 </a:t>
              </a:r>
              <a:endParaRPr lang="zh-CN" altLang="en-US" sz="2800" b="1" dirty="0">
                <a:solidFill>
                  <a:prstClr val="black"/>
                </a:solidFill>
                <a:latin typeface="Times New Roman" panose="02020603050405020304" pitchFamily="18" charset="0"/>
              </a:endParaRPr>
            </a:p>
          </p:txBody>
        </p:sp>
        <p:sp>
          <p:nvSpPr>
            <p:cNvPr id="30745" name="Rectangle 25"/>
            <p:cNvSpPr>
              <a:spLocks noChangeArrowheads="1"/>
            </p:cNvSpPr>
            <p:nvPr/>
          </p:nvSpPr>
          <p:spPr bwMode="auto">
            <a:xfrm>
              <a:off x="2025" y="0"/>
              <a:ext cx="838"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到第 </a:t>
              </a:r>
              <a:endParaRPr lang="zh-CN" altLang="en-US" sz="2800" b="1" dirty="0">
                <a:solidFill>
                  <a:prstClr val="black"/>
                </a:solidFill>
                <a:latin typeface="Times New Roman" panose="02020603050405020304" pitchFamily="18" charset="0"/>
              </a:endParaRPr>
            </a:p>
          </p:txBody>
        </p:sp>
        <p:graphicFrame>
          <p:nvGraphicFramePr>
            <p:cNvPr id="30746" name="Object 26"/>
            <p:cNvGraphicFramePr>
              <a:graphicFrameLocks noChangeAspect="1"/>
            </p:cNvGraphicFramePr>
            <p:nvPr/>
          </p:nvGraphicFramePr>
          <p:xfrm>
            <a:off x="2371" y="45"/>
            <a:ext cx="136" cy="232"/>
          </p:xfrm>
          <a:graphic>
            <a:graphicData uri="http://schemas.openxmlformats.org/presentationml/2006/ole">
              <mc:AlternateContent xmlns:mc="http://schemas.openxmlformats.org/markup-compatibility/2006">
                <mc:Choice xmlns:v="urn:schemas-microsoft-com:vml" Requires="v">
                  <p:oleObj spid="_x0000_s154630" name="" r:id="rId9" imgW="5181600" imgH="8839200" progId="Equation.DSMT4">
                    <p:embed/>
                  </p:oleObj>
                </mc:Choice>
                <mc:Fallback>
                  <p:oleObj name="" r:id="rId9" imgW="5181600" imgH="8839200" progId="Equation.DSMT4">
                    <p:embed/>
                    <p:pic>
                      <p:nvPicPr>
                        <p:cNvPr id="0" name="图片 154629"/>
                        <p:cNvPicPr>
                          <a:picLocks noChangeAspect="1"/>
                        </p:cNvPicPr>
                        <p:nvPr/>
                      </p:nvPicPr>
                      <p:blipFill>
                        <a:blip r:embed="rId10"/>
                        <a:stretch>
                          <a:fillRect/>
                        </a:stretch>
                      </p:blipFill>
                      <p:spPr>
                        <a:xfrm>
                          <a:off x="2371" y="45"/>
                          <a:ext cx="136" cy="232"/>
                        </a:xfrm>
                        <a:prstGeom prst="rect">
                          <a:avLst/>
                        </a:prstGeom>
                        <a:noFill/>
                        <a:ln w="9525">
                          <a:noFill/>
                        </a:ln>
                      </p:spPr>
                    </p:pic>
                  </p:oleObj>
                </mc:Fallback>
              </mc:AlternateContent>
            </a:graphicData>
          </a:graphic>
        </p:graphicFrame>
        <p:sp>
          <p:nvSpPr>
            <p:cNvPr id="30747" name="Rectangle 27"/>
            <p:cNvSpPr>
              <a:spLocks noChangeArrowheads="1"/>
            </p:cNvSpPr>
            <p:nvPr/>
          </p:nvSpPr>
          <p:spPr bwMode="auto">
            <a:xfrm>
              <a:off x="2529" y="0"/>
              <a:ext cx="1439" cy="330"/>
            </a:xfrm>
            <a:prstGeom prst="rect">
              <a:avLst/>
            </a:prstGeom>
            <a:noFill/>
            <a:ln w="9525">
              <a:noFill/>
              <a:miter lim="800000"/>
            </a:ln>
            <a:effectLst/>
          </p:spPr>
          <p:txBody>
            <a:bodyPr>
              <a:spAutoFit/>
            </a:bodyPr>
            <a:lstStyle/>
            <a:p>
              <a:r>
                <a:rPr lang="zh-CN" altLang="en-US" sz="2800" b="1" dirty="0">
                  <a:solidFill>
                    <a:prstClr val="black"/>
                  </a:solidFill>
                  <a:latin typeface="Times New Roman" panose="02020603050405020304" pitchFamily="18" charset="0"/>
                </a:rPr>
                <a:t>行，再将第 </a:t>
              </a:r>
              <a:endParaRPr lang="zh-CN" altLang="en-US" sz="2800" b="1" dirty="0">
                <a:solidFill>
                  <a:prstClr val="black"/>
                </a:solidFill>
                <a:latin typeface="Times New Roman" panose="02020603050405020304" pitchFamily="18" charset="0"/>
              </a:endParaRPr>
            </a:p>
          </p:txBody>
        </p:sp>
        <p:graphicFrame>
          <p:nvGraphicFramePr>
            <p:cNvPr id="30748" name="Object 28"/>
            <p:cNvGraphicFramePr>
              <a:graphicFrameLocks noChangeAspect="1"/>
            </p:cNvGraphicFramePr>
            <p:nvPr/>
          </p:nvGraphicFramePr>
          <p:xfrm>
            <a:off x="3378" y="88"/>
            <a:ext cx="88" cy="184"/>
          </p:xfrm>
          <a:graphic>
            <a:graphicData uri="http://schemas.openxmlformats.org/presentationml/2006/ole">
              <mc:AlternateContent xmlns:mc="http://schemas.openxmlformats.org/markup-compatibility/2006">
                <mc:Choice xmlns:v="urn:schemas-microsoft-com:vml" Requires="v">
                  <p:oleObj spid="_x0000_s154631" name="" r:id="rId11" imgW="3352800" imgH="7010400" progId="Equation.DSMT4">
                    <p:embed/>
                  </p:oleObj>
                </mc:Choice>
                <mc:Fallback>
                  <p:oleObj name="" r:id="rId11" imgW="3352800" imgH="7010400" progId="Equation.DSMT4">
                    <p:embed/>
                    <p:pic>
                      <p:nvPicPr>
                        <p:cNvPr id="0" name="图片 154630"/>
                        <p:cNvPicPr>
                          <a:picLocks noChangeAspect="1"/>
                        </p:cNvPicPr>
                        <p:nvPr/>
                      </p:nvPicPr>
                      <p:blipFill>
                        <a:blip r:embed="rId12"/>
                        <a:stretch>
                          <a:fillRect/>
                        </a:stretch>
                      </p:blipFill>
                      <p:spPr>
                        <a:xfrm>
                          <a:off x="3378" y="88"/>
                          <a:ext cx="88" cy="184"/>
                        </a:xfrm>
                        <a:prstGeom prst="rect">
                          <a:avLst/>
                        </a:prstGeom>
                        <a:noFill/>
                        <a:ln w="9525">
                          <a:noFill/>
                        </a:ln>
                      </p:spPr>
                    </p:pic>
                  </p:oleObj>
                </mc:Fallback>
              </mc:AlternateContent>
            </a:graphicData>
          </a:graphic>
        </p:graphicFrame>
        <p:sp>
          <p:nvSpPr>
            <p:cNvPr id="30749" name="Rectangle 29"/>
            <p:cNvSpPr>
              <a:spLocks noChangeArrowheads="1"/>
            </p:cNvSpPr>
            <p:nvPr/>
          </p:nvSpPr>
          <p:spPr bwMode="auto">
            <a:xfrm>
              <a:off x="3504" y="0"/>
              <a:ext cx="1175" cy="330"/>
            </a:xfrm>
            <a:prstGeom prst="rect">
              <a:avLst/>
            </a:prstGeom>
            <a:noFill/>
            <a:ln w="9525">
              <a:noFill/>
              <a:miter lim="800000"/>
            </a:ln>
            <a:effectLst/>
          </p:spPr>
          <p:txBody>
            <a:bodyPr wrap="square">
              <a:spAutoFit/>
            </a:bodyPr>
            <a:lstStyle/>
            <a:p>
              <a:r>
                <a:rPr lang="zh-CN" altLang="en-US" sz="2800" b="1" dirty="0" smtClean="0">
                  <a:solidFill>
                    <a:prstClr val="black"/>
                  </a:solidFill>
                  <a:latin typeface="Times New Roman" panose="02020603050405020304" pitchFamily="18" charset="0"/>
                </a:rPr>
                <a:t>列的</a:t>
              </a:r>
              <a:r>
                <a:rPr lang="en-US" altLang="zh-CN" sz="2800" b="1" i="1" dirty="0" smtClean="0">
                  <a:solidFill>
                    <a:prstClr val="black"/>
                  </a:solidFill>
                  <a:latin typeface="Times New Roman" panose="02020603050405020304" pitchFamily="18" charset="0"/>
                </a:rPr>
                <a:t>k</a:t>
              </a:r>
              <a:r>
                <a:rPr lang="zh-CN" altLang="en-US" sz="2800" b="1" dirty="0" smtClean="0">
                  <a:solidFill>
                    <a:prstClr val="black"/>
                  </a:solidFill>
                  <a:latin typeface="Times New Roman" panose="02020603050405020304" pitchFamily="18" charset="0"/>
                </a:rPr>
                <a:t>倍加到第 </a:t>
              </a:r>
              <a:endParaRPr lang="zh-CN" altLang="en-US" sz="2800" b="1" dirty="0">
                <a:solidFill>
                  <a:prstClr val="black"/>
                </a:solidFill>
                <a:latin typeface="Times New Roman" panose="02020603050405020304" pitchFamily="18" charset="0"/>
              </a:endParaRPr>
            </a:p>
          </p:txBody>
        </p:sp>
      </p:grpSp>
      <p:grpSp>
        <p:nvGrpSpPr>
          <p:cNvPr id="6" name="Group 30"/>
          <p:cNvGrpSpPr/>
          <p:nvPr/>
        </p:nvGrpSpPr>
        <p:grpSpPr bwMode="auto">
          <a:xfrm>
            <a:off x="1414686" y="4726492"/>
            <a:ext cx="4114265" cy="671667"/>
            <a:chOff x="0" y="-45"/>
            <a:chExt cx="1944" cy="423"/>
          </a:xfrm>
        </p:grpSpPr>
        <p:sp>
          <p:nvSpPr>
            <p:cNvPr id="30751" name="Text Box 31"/>
            <p:cNvSpPr txBox="1">
              <a:spLocks noChangeArrowheads="1"/>
            </p:cNvSpPr>
            <p:nvPr/>
          </p:nvSpPr>
          <p:spPr bwMode="auto">
            <a:xfrm>
              <a:off x="0" y="0"/>
              <a:ext cx="1678" cy="378"/>
            </a:xfrm>
            <a:prstGeom prst="rect">
              <a:avLst/>
            </a:prstGeom>
            <a:noFill/>
            <a:ln w="9525">
              <a:noFill/>
              <a:miter lim="800000"/>
            </a:ln>
            <a:effectLst/>
          </p:spPr>
          <p:txBody>
            <a:bodyPr>
              <a:spAutoFit/>
            </a:bodyPr>
            <a:lstStyle/>
            <a:p>
              <a:r>
                <a:rPr lang="zh-CN" altLang="en-US" sz="3300" dirty="0">
                  <a:solidFill>
                    <a:prstClr val="black"/>
                  </a:solidFill>
                  <a:latin typeface="Times New Roman" panose="02020603050405020304" pitchFamily="18" charset="0"/>
                  <a:cs typeface="Times New Roman" panose="02020603050405020304" pitchFamily="18" charset="0"/>
                </a:rPr>
                <a:t>  </a:t>
              </a:r>
              <a:endParaRPr lang="zh-CN" altLang="en-US" sz="2800" dirty="0">
                <a:solidFill>
                  <a:prstClr val="black"/>
                </a:solidFill>
                <a:latin typeface="Times New Roman" panose="02020603050405020304" pitchFamily="18" charset="0"/>
              </a:endParaRPr>
            </a:p>
          </p:txBody>
        </p:sp>
        <p:graphicFrame>
          <p:nvGraphicFramePr>
            <p:cNvPr id="30752" name="Object 32"/>
            <p:cNvGraphicFramePr>
              <a:graphicFrameLocks noChangeAspect="1"/>
            </p:cNvGraphicFramePr>
            <p:nvPr/>
          </p:nvGraphicFramePr>
          <p:xfrm>
            <a:off x="272" y="0"/>
            <a:ext cx="136" cy="232"/>
          </p:xfrm>
          <a:graphic>
            <a:graphicData uri="http://schemas.openxmlformats.org/presentationml/2006/ole">
              <mc:AlternateContent xmlns:mc="http://schemas.openxmlformats.org/markup-compatibility/2006">
                <mc:Choice xmlns:v="urn:schemas-microsoft-com:vml" Requires="v">
                  <p:oleObj spid="_x0000_s154632" name="" r:id="rId13" imgW="5181600" imgH="8839200" progId="Equation.DSMT4">
                    <p:embed/>
                  </p:oleObj>
                </mc:Choice>
                <mc:Fallback>
                  <p:oleObj name="" r:id="rId13" imgW="5181600" imgH="8839200" progId="Equation.DSMT4">
                    <p:embed/>
                    <p:pic>
                      <p:nvPicPr>
                        <p:cNvPr id="0" name="图片 154631"/>
                        <p:cNvPicPr>
                          <a:picLocks noChangeAspect="1"/>
                        </p:cNvPicPr>
                        <p:nvPr/>
                      </p:nvPicPr>
                      <p:blipFill>
                        <a:blip r:embed="rId10"/>
                        <a:stretch>
                          <a:fillRect/>
                        </a:stretch>
                      </p:blipFill>
                      <p:spPr>
                        <a:xfrm>
                          <a:off x="272" y="0"/>
                          <a:ext cx="136" cy="232"/>
                        </a:xfrm>
                        <a:prstGeom prst="rect">
                          <a:avLst/>
                        </a:prstGeom>
                        <a:noFill/>
                        <a:ln w="9525">
                          <a:noFill/>
                        </a:ln>
                      </p:spPr>
                    </p:pic>
                  </p:oleObj>
                </mc:Fallback>
              </mc:AlternateContent>
            </a:graphicData>
          </a:graphic>
        </p:graphicFrame>
        <p:sp>
          <p:nvSpPr>
            <p:cNvPr id="30753" name="Rectangle 33"/>
            <p:cNvSpPr>
              <a:spLocks noChangeArrowheads="1"/>
            </p:cNvSpPr>
            <p:nvPr/>
          </p:nvSpPr>
          <p:spPr bwMode="auto">
            <a:xfrm>
              <a:off x="408" y="-45"/>
              <a:ext cx="1536" cy="330"/>
            </a:xfrm>
            <a:prstGeom prst="rect">
              <a:avLst/>
            </a:prstGeom>
            <a:noFill/>
            <a:ln w="9525">
              <a:noFill/>
              <a:miter lim="800000"/>
            </a:ln>
            <a:effectLst/>
          </p:spPr>
          <p:txBody>
            <a:bodyPr>
              <a:spAutoFit/>
            </a:bodyPr>
            <a:lstStyle/>
            <a:p>
              <a:r>
                <a:rPr lang="zh-CN" altLang="en-US" sz="2800" b="1" dirty="0" smtClean="0">
                  <a:solidFill>
                    <a:prstClr val="black"/>
                  </a:solidFill>
                  <a:latin typeface="Times New Roman" panose="02020603050405020304" pitchFamily="18" charset="0"/>
                </a:rPr>
                <a:t>列 </a:t>
              </a:r>
              <a:r>
                <a:rPr lang="en-US" altLang="zh-CN" sz="2800" dirty="0" smtClean="0">
                  <a:solidFill>
                    <a:prstClr val="black"/>
                  </a:solidFill>
                  <a:latin typeface="Times New Roman" panose="02020603050405020304" pitchFamily="18" charset="0"/>
                </a:rPr>
                <a:t>(           )</a:t>
              </a:r>
              <a:endParaRPr lang="en-US" altLang="zh-CN" sz="2800" dirty="0">
                <a:solidFill>
                  <a:prstClr val="black"/>
                </a:solidFill>
                <a:latin typeface="Times New Roman" panose="02020603050405020304" pitchFamily="18" charset="0"/>
              </a:endParaRPr>
            </a:p>
          </p:txBody>
        </p:sp>
        <p:graphicFrame>
          <p:nvGraphicFramePr>
            <p:cNvPr id="30754" name="Object 34"/>
            <p:cNvGraphicFramePr>
              <a:graphicFrameLocks noChangeAspect="1"/>
            </p:cNvGraphicFramePr>
            <p:nvPr/>
          </p:nvGraphicFramePr>
          <p:xfrm>
            <a:off x="715" y="60"/>
            <a:ext cx="432" cy="212"/>
          </p:xfrm>
          <a:graphic>
            <a:graphicData uri="http://schemas.openxmlformats.org/presentationml/2006/ole">
              <mc:AlternateContent xmlns:mc="http://schemas.openxmlformats.org/markup-compatibility/2006">
                <mc:Choice xmlns:v="urn:schemas-microsoft-com:vml" Requires="v">
                  <p:oleObj spid="_x0000_s154633" name="" r:id="rId14" imgW="16459200" imgH="8839200" progId="Equation.DSMT4">
                    <p:embed/>
                  </p:oleObj>
                </mc:Choice>
                <mc:Fallback>
                  <p:oleObj name="" r:id="rId14" imgW="16459200" imgH="8839200" progId="Equation.DSMT4">
                    <p:embed/>
                    <p:pic>
                      <p:nvPicPr>
                        <p:cNvPr id="0" name="图片 154632"/>
                        <p:cNvPicPr>
                          <a:picLocks noChangeAspect="1"/>
                        </p:cNvPicPr>
                        <p:nvPr/>
                      </p:nvPicPr>
                      <p:blipFill>
                        <a:blip r:embed="rId15"/>
                        <a:stretch>
                          <a:fillRect/>
                        </a:stretch>
                      </p:blipFill>
                      <p:spPr>
                        <a:xfrm>
                          <a:off x="715" y="60"/>
                          <a:ext cx="432" cy="21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dissolve">
                                      <p:cBhvr>
                                        <p:cTn id="7" dur="500"/>
                                        <p:tgtEl>
                                          <p:spTgt spid="30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dvAuto="0" autoUpdateAnimBg="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矩阵与数的乘法</a:t>
            </a:r>
            <a:endParaRPr lang="zh-CN" altLang="en-US"/>
          </a:p>
        </p:txBody>
      </p:sp>
      <p:sp>
        <p:nvSpPr>
          <p:cNvPr id="6" name="内容占位符 4"/>
          <p:cNvSpPr/>
          <p:nvPr/>
        </p:nvSpPr>
        <p:spPr>
          <a:xfrm>
            <a:off x="506095" y="1242695"/>
            <a:ext cx="10908665" cy="505206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a:latin typeface="Arial" panose="020B0604020202020204" pitchFamily="34" charset="0"/>
                <a:sym typeface="+mn-ea"/>
              </a:rPr>
              <a:t> 数乘：将数λ与矩阵</a:t>
            </a:r>
            <a:r>
              <a:rPr lang="en-US" altLang="zh-CN">
                <a:latin typeface="Arial" panose="020B0604020202020204" pitchFamily="34" charset="0"/>
                <a:sym typeface="+mn-ea"/>
              </a:rPr>
              <a:t>A</a:t>
            </a:r>
            <a:r>
              <a:rPr lang="zh-CN" altLang="en-US">
                <a:latin typeface="Arial" panose="020B0604020202020204" pitchFamily="34" charset="0"/>
                <a:sym typeface="+mn-ea"/>
              </a:rPr>
              <a:t>相乘，就是将数λ与矩阵</a:t>
            </a:r>
            <a:r>
              <a:rPr lang="en-US" altLang="zh-CN">
                <a:latin typeface="Arial" panose="020B0604020202020204" pitchFamily="34" charset="0"/>
                <a:sym typeface="+mn-ea"/>
              </a:rPr>
              <a:t>A</a:t>
            </a:r>
            <a:r>
              <a:rPr lang="zh-CN" altLang="en-US">
                <a:latin typeface="Arial" panose="020B0604020202020204" pitchFamily="34" charset="0"/>
                <a:sym typeface="+mn-ea"/>
              </a:rPr>
              <a:t>中的每一个元素相乘，记作λ</a:t>
            </a:r>
            <a:r>
              <a:rPr lang="en-US" altLang="zh-CN">
                <a:latin typeface="Arial" panose="020B0604020202020204" pitchFamily="34" charset="0"/>
                <a:sym typeface="+mn-ea"/>
              </a:rPr>
              <a:t>A</a:t>
            </a:r>
            <a:r>
              <a:rPr lang="zh-CN" altLang="en-US">
                <a:latin typeface="Arial" panose="020B0604020202020204" pitchFamily="34" charset="0"/>
                <a:sym typeface="+mn-ea"/>
              </a:rPr>
              <a:t>；结果</a:t>
            </a:r>
            <a:r>
              <a:rPr lang="en-US" altLang="zh-CN">
                <a:latin typeface="Arial" panose="020B0604020202020204" pitchFamily="34" charset="0"/>
                <a:sym typeface="+mn-ea"/>
              </a:rPr>
              <a:t>C=λA</a:t>
            </a:r>
            <a:r>
              <a:rPr lang="zh-CN" altLang="en-US">
                <a:latin typeface="Arial" panose="020B0604020202020204" pitchFamily="34" charset="0"/>
                <a:sym typeface="+mn-ea"/>
              </a:rPr>
              <a:t>，并且</a:t>
            </a:r>
            <a:r>
              <a:rPr lang="en-US" altLang="zh-CN">
                <a:latin typeface="Arial" panose="020B0604020202020204" pitchFamily="34" charset="0"/>
                <a:sym typeface="+mn-ea"/>
              </a:rPr>
              <a:t>C</a:t>
            </a:r>
            <a:r>
              <a:rPr lang="zh-CN" altLang="en-US">
                <a:latin typeface="Arial" panose="020B0604020202020204" pitchFamily="34" charset="0"/>
                <a:sym typeface="+mn-ea"/>
              </a:rPr>
              <a:t>中的元素满足：</a:t>
            </a:r>
            <a:endParaRPr lang="en-US" altLang="zh-CN">
              <a:latin typeface="Arial" panose="020B0604020202020204" pitchFamily="34" charset="0"/>
              <a:sym typeface="+mn-ea"/>
            </a:endParaRPr>
          </a:p>
        </p:txBody>
      </p:sp>
      <p:graphicFrame>
        <p:nvGraphicFramePr>
          <p:cNvPr id="11" name="对象 10">
            <a:hlinkClick r:id="" action="ppaction://ole?verb=0"/>
          </p:cNvPr>
          <p:cNvGraphicFramePr>
            <a:graphicFrameLocks noChangeAspect="1"/>
          </p:cNvGraphicFramePr>
          <p:nvPr/>
        </p:nvGraphicFramePr>
        <p:xfrm>
          <a:off x="8527415" y="1924050"/>
          <a:ext cx="1663065" cy="735330"/>
        </p:xfrm>
        <a:graphic>
          <a:graphicData uri="http://schemas.openxmlformats.org/presentationml/2006/ole">
            <mc:AlternateContent xmlns:mc="http://schemas.openxmlformats.org/markup-compatibility/2006">
              <mc:Choice xmlns:v="urn:schemas-microsoft-com:vml" Requires="v">
                <p:oleObj spid="_x0000_s6145" name="" r:id="rId4" imgW="13106400" imgH="5791200" progId="">
                  <p:embed/>
                </p:oleObj>
              </mc:Choice>
              <mc:Fallback>
                <p:oleObj name="" r:id="rId4" imgW="13106400" imgH="5791200" progId="">
                  <p:embed/>
                  <p:pic>
                    <p:nvPicPr>
                      <p:cNvPr id="0" name="图片 6144"/>
                      <p:cNvPicPr>
                        <a:picLocks noChangeAspect="1"/>
                      </p:cNvPicPr>
                      <p:nvPr/>
                    </p:nvPicPr>
                    <p:blipFill>
                      <a:blip r:embed="rId5"/>
                      <a:stretch>
                        <a:fillRect/>
                      </a:stretch>
                    </p:blipFill>
                    <p:spPr>
                      <a:xfrm>
                        <a:off x="8527415" y="1924050"/>
                        <a:ext cx="1663065" cy="735330"/>
                      </a:xfrm>
                      <a:prstGeom prst="rect">
                        <a:avLst/>
                      </a:prstGeom>
                      <a:noFill/>
                      <a:ln w="9525">
                        <a:noFill/>
                      </a:ln>
                    </p:spPr>
                  </p:pic>
                </p:oleObj>
              </mc:Fallback>
            </mc:AlternateContent>
          </a:graphicData>
        </a:graphic>
      </p:graphicFrame>
      <p:grpSp>
        <p:nvGrpSpPr>
          <p:cNvPr id="5" name="组合 4"/>
          <p:cNvGrpSpPr/>
          <p:nvPr/>
        </p:nvGrpSpPr>
        <p:grpSpPr>
          <a:xfrm>
            <a:off x="1137920" y="2947035"/>
            <a:ext cx="9404350" cy="2255520"/>
            <a:chOff x="1754" y="4339"/>
            <a:chExt cx="14810" cy="3552"/>
          </a:xfrm>
        </p:grpSpPr>
        <p:graphicFrame>
          <p:nvGraphicFramePr>
            <p:cNvPr id="13" name="对象 12">
              <a:hlinkClick r:id="" action="ppaction://ole?verb=0"/>
            </p:cNvPr>
            <p:cNvGraphicFramePr>
              <a:graphicFrameLocks noChangeAspect="1"/>
            </p:cNvGraphicFramePr>
            <p:nvPr/>
          </p:nvGraphicFramePr>
          <p:xfrm>
            <a:off x="1754" y="4339"/>
            <a:ext cx="5999" cy="3553"/>
          </p:xfrm>
          <a:graphic>
            <a:graphicData uri="http://schemas.openxmlformats.org/presentationml/2006/ole">
              <mc:AlternateContent xmlns:mc="http://schemas.openxmlformats.org/markup-compatibility/2006">
                <mc:Choice xmlns:v="urn:schemas-microsoft-com:vml" Requires="v">
                  <p:oleObj spid="_x0000_s6146" name="" r:id="rId6" imgW="38100000" imgH="22555200" progId="">
                    <p:embed/>
                  </p:oleObj>
                </mc:Choice>
                <mc:Fallback>
                  <p:oleObj name="" r:id="rId6" imgW="38100000" imgH="22555200" progId="">
                    <p:embed/>
                    <p:pic>
                      <p:nvPicPr>
                        <p:cNvPr id="0" name="图片 6145"/>
                        <p:cNvPicPr>
                          <a:picLocks noChangeAspect="1"/>
                        </p:cNvPicPr>
                        <p:nvPr/>
                      </p:nvPicPr>
                      <p:blipFill>
                        <a:blip r:embed="rId7"/>
                        <a:stretch>
                          <a:fillRect/>
                        </a:stretch>
                      </p:blipFill>
                      <p:spPr>
                        <a:xfrm>
                          <a:off x="1754" y="4339"/>
                          <a:ext cx="5999" cy="3553"/>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9318" y="4339"/>
            <a:ext cx="7247" cy="3553"/>
          </p:xfrm>
          <a:graphic>
            <a:graphicData uri="http://schemas.openxmlformats.org/presentationml/2006/ole">
              <mc:AlternateContent xmlns:mc="http://schemas.openxmlformats.org/markup-compatibility/2006">
                <mc:Choice xmlns:v="urn:schemas-microsoft-com:vml" Requires="v">
                  <p:oleObj spid="_x0000_s6147" name="" r:id="rId8" imgW="46024800" imgH="22555200" progId="">
                    <p:embed/>
                  </p:oleObj>
                </mc:Choice>
                <mc:Fallback>
                  <p:oleObj name="" r:id="rId8" imgW="46024800" imgH="22555200" progId="">
                    <p:embed/>
                    <p:pic>
                      <p:nvPicPr>
                        <p:cNvPr id="0" name="图片 6146"/>
                        <p:cNvPicPr>
                          <a:picLocks noChangeAspect="1"/>
                        </p:cNvPicPr>
                        <p:nvPr/>
                      </p:nvPicPr>
                      <p:blipFill>
                        <a:blip r:embed="rId9"/>
                        <a:stretch>
                          <a:fillRect/>
                        </a:stretch>
                      </p:blipFill>
                      <p:spPr>
                        <a:xfrm>
                          <a:off x="9318" y="4339"/>
                          <a:ext cx="7247" cy="3553"/>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54646" y="621482"/>
            <a:ext cx="5470870" cy="540800"/>
          </a:xfrm>
          <a:prstGeom prst="rect">
            <a:avLst/>
          </a:prstGeom>
          <a:noFill/>
          <a:ln w="9525">
            <a:noFill/>
            <a:miter lim="800000"/>
          </a:ln>
          <a:effectLst/>
        </p:spPr>
        <p:txBody>
          <a:bodyPr lIns="108850" tIns="54425" rIns="108850" bIns="54425">
            <a:spAutoFit/>
          </a:bodyPr>
          <a:lstStyle/>
          <a:p>
            <a:pPr>
              <a:spcBef>
                <a:spcPct val="50000"/>
              </a:spcBef>
            </a:pPr>
            <a:r>
              <a:rPr lang="zh-CN" altLang="en-US" sz="2800" dirty="0">
                <a:solidFill>
                  <a:srgbClr val="009900"/>
                </a:solidFill>
                <a:latin typeface="Times New Roman" panose="02020603050405020304" pitchFamily="18" charset="0"/>
                <a:ea typeface="黑体" panose="02010609060101010101" pitchFamily="49" charset="-122"/>
              </a:rPr>
              <a:t>基本步骤</a:t>
            </a:r>
            <a:r>
              <a:rPr lang="zh-CN" altLang="en-US" sz="2800" dirty="0">
                <a:solidFill>
                  <a:srgbClr val="009900"/>
                </a:solidFill>
                <a:latin typeface="Times New Roman" panose="02020603050405020304" pitchFamily="18" charset="0"/>
              </a:rPr>
              <a:t>：</a:t>
            </a:r>
            <a:endParaRPr lang="zh-CN" altLang="en-US" sz="2800" dirty="0">
              <a:solidFill>
                <a:srgbClr val="009900"/>
              </a:solidFill>
              <a:latin typeface="Times New Roman" panose="02020603050405020304" pitchFamily="18" charset="0"/>
            </a:endParaRPr>
          </a:p>
        </p:txBody>
      </p:sp>
      <p:sp>
        <p:nvSpPr>
          <p:cNvPr id="33795" name="Rectangle 3"/>
          <p:cNvSpPr>
            <a:spLocks noChangeArrowheads="1"/>
          </p:cNvSpPr>
          <p:nvPr/>
        </p:nvSpPr>
        <p:spPr bwMode="auto">
          <a:xfrm>
            <a:off x="1007403" y="3285299"/>
            <a:ext cx="1824329" cy="540800"/>
          </a:xfrm>
          <a:prstGeom prst="rect">
            <a:avLst/>
          </a:prstGeom>
          <a:noFill/>
          <a:ln w="9525">
            <a:noFill/>
            <a:miter lim="800000"/>
          </a:ln>
          <a:effectLst/>
        </p:spPr>
        <p:txBody>
          <a:bodyPr lIns="108850" tIns="54425" rIns="108850" bIns="54425">
            <a:spAutoFit/>
          </a:bodyPr>
          <a:lstStyle/>
          <a:p>
            <a:r>
              <a:rPr lang="zh-CN" altLang="en-US" sz="2800" dirty="0">
                <a:solidFill>
                  <a:prstClr val="black"/>
                </a:solidFill>
                <a:latin typeface="宋体" panose="02010600030101010101" pitchFamily="2" charset="-122"/>
              </a:rPr>
              <a:t>②</a:t>
            </a:r>
            <a:endParaRPr lang="zh-CN" altLang="en-US" sz="2800" dirty="0">
              <a:solidFill>
                <a:prstClr val="black"/>
              </a:solidFill>
              <a:latin typeface="宋体" panose="02010600030101010101" pitchFamily="2" charset="-122"/>
            </a:endParaRPr>
          </a:p>
        </p:txBody>
      </p:sp>
      <p:sp>
        <p:nvSpPr>
          <p:cNvPr id="33796" name="Text Box 4"/>
          <p:cNvSpPr txBox="1">
            <a:spLocks noChangeArrowheads="1"/>
          </p:cNvSpPr>
          <p:nvPr/>
        </p:nvSpPr>
        <p:spPr bwMode="auto">
          <a:xfrm>
            <a:off x="3744201" y="3069348"/>
            <a:ext cx="5159317" cy="556189"/>
          </a:xfrm>
          <a:prstGeom prst="rect">
            <a:avLst/>
          </a:prstGeom>
          <a:noFill/>
          <a:ln w="9525">
            <a:noFill/>
            <a:miter lim="800000"/>
          </a:ln>
          <a:effectLst/>
        </p:spPr>
        <p:txBody>
          <a:bodyPr wrap="square" lIns="108850" tIns="54425" rIns="108850" bIns="54425">
            <a:spAutoFit/>
          </a:bodyPr>
          <a:lstStyle/>
          <a:p>
            <a:pPr>
              <a:spcBef>
                <a:spcPct val="50000"/>
              </a:spcBef>
            </a:pPr>
            <a:r>
              <a:rPr lang="zh-CN" altLang="en-US" sz="2800" dirty="0">
                <a:solidFill>
                  <a:srgbClr val="824018"/>
                </a:solidFill>
                <a:latin typeface="黑体" panose="02010609060101010101" pitchFamily="49" charset="-122"/>
                <a:ea typeface="黑体" panose="02010609060101010101" pitchFamily="49" charset="-122"/>
              </a:rPr>
              <a:t>对</a:t>
            </a:r>
            <a:r>
              <a:rPr lang="en-US" altLang="zh-CN" sz="2800" dirty="0">
                <a:solidFill>
                  <a:prstClr val="black"/>
                </a:solidFill>
                <a:latin typeface="Times New Roman" panose="02020603050405020304" pitchFamily="18" charset="0"/>
                <a:ea typeface="黑体" panose="02010609060101010101" pitchFamily="49" charset="-122"/>
              </a:rPr>
              <a:t>A</a:t>
            </a:r>
            <a:r>
              <a:rPr lang="zh-CN" altLang="en-US" sz="2800" dirty="0">
                <a:solidFill>
                  <a:srgbClr val="824018"/>
                </a:solidFill>
                <a:latin typeface="黑体" panose="02010609060101010101" pitchFamily="49" charset="-122"/>
                <a:ea typeface="黑体" panose="02010609060101010101" pitchFamily="49" charset="-122"/>
              </a:rPr>
              <a:t>作合同变换化为对角矩阵</a:t>
            </a:r>
            <a:r>
              <a:rPr lang="en-US" altLang="zh-CN" sz="2800" dirty="0">
                <a:solidFill>
                  <a:prstClr val="black"/>
                </a:solidFill>
                <a:latin typeface="Times New Roman" panose="02020603050405020304" pitchFamily="18" charset="0"/>
                <a:ea typeface="黑体" panose="02010609060101010101" pitchFamily="49" charset="-122"/>
              </a:rPr>
              <a:t>D</a:t>
            </a:r>
            <a:endParaRPr lang="en-US" altLang="zh-CN" sz="2800" dirty="0">
              <a:solidFill>
                <a:prstClr val="black"/>
              </a:solidFill>
              <a:latin typeface="Times New Roman" panose="02020603050405020304" pitchFamily="18" charset="0"/>
              <a:ea typeface="黑体" panose="02010609060101010101" pitchFamily="49" charset="-122"/>
            </a:endParaRPr>
          </a:p>
        </p:txBody>
      </p:sp>
      <p:sp>
        <p:nvSpPr>
          <p:cNvPr id="33797" name="Text Box 5"/>
          <p:cNvSpPr txBox="1">
            <a:spLocks noChangeArrowheads="1"/>
          </p:cNvSpPr>
          <p:nvPr/>
        </p:nvSpPr>
        <p:spPr bwMode="auto">
          <a:xfrm>
            <a:off x="2926854" y="3572703"/>
            <a:ext cx="6840760" cy="540800"/>
          </a:xfrm>
          <a:prstGeom prst="rect">
            <a:avLst/>
          </a:prstGeom>
          <a:noFill/>
          <a:ln w="9525">
            <a:noFill/>
            <a:miter lim="800000"/>
          </a:ln>
          <a:effectLst/>
        </p:spPr>
        <p:txBody>
          <a:bodyPr wrap="square" lIns="108850" tIns="54425" rIns="108850" bIns="54425">
            <a:spAutoFit/>
          </a:bodyPr>
          <a:lstStyle/>
          <a:p>
            <a:pPr>
              <a:spcBef>
                <a:spcPct val="50000"/>
              </a:spcBef>
            </a:pPr>
            <a:r>
              <a:rPr lang="zh-CN" altLang="en-US" sz="2800" dirty="0" smtClean="0">
                <a:solidFill>
                  <a:srgbClr val="824018"/>
                </a:solidFill>
                <a:latin typeface="黑体" panose="02010609060101010101" pitchFamily="49" charset="-122"/>
                <a:ea typeface="黑体" panose="02010609060101010101" pitchFamily="49" charset="-122"/>
              </a:rPr>
              <a:t>对</a:t>
            </a:r>
            <a:r>
              <a:rPr lang="en-US" altLang="zh-CN" sz="2800" dirty="0">
                <a:solidFill>
                  <a:prstClr val="black"/>
                </a:solidFill>
                <a:latin typeface="Times New Roman" panose="02020603050405020304" pitchFamily="18" charset="0"/>
                <a:ea typeface="黑体" panose="02010609060101010101" pitchFamily="49" charset="-122"/>
              </a:rPr>
              <a:t>E</a:t>
            </a:r>
            <a:r>
              <a:rPr lang="zh-CN" altLang="en-US" sz="2800" dirty="0">
                <a:solidFill>
                  <a:srgbClr val="824018"/>
                </a:solidFill>
                <a:latin typeface="黑体" panose="02010609060101010101" pitchFamily="49" charset="-122"/>
                <a:ea typeface="黑体" panose="02010609060101010101" pitchFamily="49" charset="-122"/>
              </a:rPr>
              <a:t>仅作上述合同变换中的初等列变换得</a:t>
            </a:r>
            <a:r>
              <a:rPr lang="en-US" altLang="zh-CN" sz="2800" dirty="0">
                <a:solidFill>
                  <a:prstClr val="black"/>
                </a:solidFill>
                <a:latin typeface="Times New Roman" panose="02020603050405020304" pitchFamily="18" charset="0"/>
                <a:ea typeface="黑体" panose="02010609060101010101" pitchFamily="49" charset="-122"/>
              </a:rPr>
              <a:t>C</a:t>
            </a:r>
            <a:endParaRPr lang="en-US" altLang="zh-CN" sz="2800" dirty="0">
              <a:solidFill>
                <a:prstClr val="black"/>
              </a:solidFill>
              <a:latin typeface="Times New Roman" panose="02020603050405020304" pitchFamily="18" charset="0"/>
              <a:ea typeface="黑体" panose="02010609060101010101" pitchFamily="49" charset="-122"/>
            </a:endParaRPr>
          </a:p>
        </p:txBody>
      </p:sp>
      <p:sp>
        <p:nvSpPr>
          <p:cNvPr id="33798" name="Text Box 6"/>
          <p:cNvSpPr txBox="1">
            <a:spLocks noChangeArrowheads="1"/>
          </p:cNvSpPr>
          <p:nvPr/>
        </p:nvSpPr>
        <p:spPr bwMode="auto">
          <a:xfrm>
            <a:off x="1054646" y="4725938"/>
            <a:ext cx="8899424" cy="540800"/>
          </a:xfrm>
          <a:prstGeom prst="rect">
            <a:avLst/>
          </a:prstGeom>
          <a:noFill/>
          <a:ln w="9525">
            <a:noFill/>
            <a:miter lim="800000"/>
          </a:ln>
          <a:effectLst/>
        </p:spPr>
        <p:txBody>
          <a:bodyPr lIns="108850" tIns="54425" rIns="108850" bIns="54425">
            <a:spAutoFit/>
          </a:bodyPr>
          <a:lstStyle/>
          <a:p>
            <a:pPr>
              <a:spcBef>
                <a:spcPct val="50000"/>
              </a:spcBef>
            </a:pPr>
            <a:r>
              <a:rPr lang="zh-CN" altLang="en-US" sz="2800" dirty="0">
                <a:solidFill>
                  <a:srgbClr val="000000"/>
                </a:solidFill>
                <a:latin typeface="Times New Roman" panose="02020603050405020304" pitchFamily="18" charset="0"/>
                <a:cs typeface="Times New Roman" panose="02020603050405020304" pitchFamily="18" charset="0"/>
              </a:rPr>
              <a:t>③ </a:t>
            </a:r>
            <a:r>
              <a:rPr lang="zh-CN" altLang="en-US" sz="2800" dirty="0" smtClean="0">
                <a:solidFill>
                  <a:srgbClr val="000000"/>
                </a:solidFill>
                <a:latin typeface="Times New Roman" panose="02020603050405020304" pitchFamily="18" charset="0"/>
                <a:cs typeface="Times New Roman" panose="02020603050405020304" pitchFamily="18" charset="0"/>
              </a:rPr>
              <a:t>  </a:t>
            </a:r>
            <a:r>
              <a:rPr lang="zh-CN" altLang="en-US" sz="2800" dirty="0" smtClean="0">
                <a:solidFill>
                  <a:prstClr val="black"/>
                </a:solidFill>
                <a:latin typeface="Times New Roman" panose="02020603050405020304" pitchFamily="18" charset="0"/>
              </a:rPr>
              <a:t>作</a:t>
            </a:r>
            <a:r>
              <a:rPr lang="zh-CN" altLang="en-US" sz="2800" dirty="0">
                <a:solidFill>
                  <a:prstClr val="black"/>
                </a:solidFill>
                <a:latin typeface="Times New Roman" panose="02020603050405020304" pitchFamily="18" charset="0"/>
              </a:rPr>
              <a:t>非退化线性替换</a:t>
            </a:r>
            <a:r>
              <a:rPr lang="en-US" altLang="zh-CN" sz="2800" dirty="0">
                <a:solidFill>
                  <a:prstClr val="black"/>
                </a:solidFill>
                <a:latin typeface="Times New Roman" panose="02020603050405020304" pitchFamily="18" charset="0"/>
              </a:rPr>
              <a:t>X=CY</a:t>
            </a:r>
            <a:r>
              <a:rPr lang="zh-CN" altLang="en-US" sz="2800" dirty="0">
                <a:solidFill>
                  <a:prstClr val="black"/>
                </a:solidFill>
                <a:latin typeface="Times New Roman" panose="02020603050405020304" pitchFamily="18" charset="0"/>
              </a:rPr>
              <a:t>，则</a:t>
            </a:r>
            <a:endParaRPr lang="zh-CN" altLang="en-US" sz="2800" dirty="0">
              <a:solidFill>
                <a:prstClr val="black"/>
              </a:solidFill>
              <a:latin typeface="Times New Roman" panose="02020603050405020304" pitchFamily="18" charset="0"/>
            </a:endParaRPr>
          </a:p>
        </p:txBody>
      </p:sp>
      <p:sp>
        <p:nvSpPr>
          <p:cNvPr id="33799" name="Line 7"/>
          <p:cNvSpPr>
            <a:spLocks noChangeShapeType="1"/>
          </p:cNvSpPr>
          <p:nvPr/>
        </p:nvSpPr>
        <p:spPr bwMode="auto">
          <a:xfrm>
            <a:off x="2926971" y="3572702"/>
            <a:ext cx="6717425" cy="0"/>
          </a:xfrm>
          <a:prstGeom prst="line">
            <a:avLst/>
          </a:prstGeom>
          <a:noFill/>
          <a:ln w="25400">
            <a:solidFill>
              <a:srgbClr val="FF0000"/>
            </a:solidFill>
            <a:round/>
            <a:tailEnd type="stealth" w="lg" len="lg"/>
          </a:ln>
          <a:effectLst/>
        </p:spPr>
        <p:txBody>
          <a:bodyPr lIns="108850" tIns="54425" rIns="108850" bIns="54425"/>
          <a:lstStyle/>
          <a:p>
            <a:endParaRPr lang="zh-CN" altLang="en-US">
              <a:solidFill>
                <a:prstClr val="black"/>
              </a:solidFill>
            </a:endParaRPr>
          </a:p>
        </p:txBody>
      </p:sp>
      <p:grpSp>
        <p:nvGrpSpPr>
          <p:cNvPr id="2" name="Group 8"/>
          <p:cNvGrpSpPr/>
          <p:nvPr/>
        </p:nvGrpSpPr>
        <p:grpSpPr bwMode="auto">
          <a:xfrm>
            <a:off x="1342678" y="1916557"/>
            <a:ext cx="7485675" cy="544637"/>
            <a:chOff x="0" y="0"/>
            <a:chExt cx="3537" cy="343"/>
          </a:xfrm>
        </p:grpSpPr>
        <p:sp>
          <p:nvSpPr>
            <p:cNvPr id="33801" name="Text Box 9"/>
            <p:cNvSpPr txBox="1">
              <a:spLocks noChangeArrowheads="1"/>
            </p:cNvSpPr>
            <p:nvPr/>
          </p:nvSpPr>
          <p:spPr bwMode="auto">
            <a:xfrm>
              <a:off x="0" y="0"/>
              <a:ext cx="1542" cy="33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Times New Roman" panose="02020603050405020304" pitchFamily="18" charset="0"/>
                </a:rPr>
                <a:t>即</a:t>
              </a:r>
              <a:endParaRPr lang="zh-CN" altLang="en-US" sz="2800" dirty="0">
                <a:solidFill>
                  <a:prstClr val="black"/>
                </a:solidFill>
                <a:latin typeface="Times New Roman" panose="02020603050405020304" pitchFamily="18" charset="0"/>
              </a:endParaRPr>
            </a:p>
          </p:txBody>
        </p:sp>
        <p:graphicFrame>
          <p:nvGraphicFramePr>
            <p:cNvPr id="33802" name="Object 10"/>
            <p:cNvGraphicFramePr>
              <a:graphicFrameLocks noChangeAspect="1"/>
            </p:cNvGraphicFramePr>
            <p:nvPr/>
          </p:nvGraphicFramePr>
          <p:xfrm>
            <a:off x="372" y="39"/>
            <a:ext cx="3165" cy="304"/>
          </p:xfrm>
          <a:graphic>
            <a:graphicData uri="http://schemas.openxmlformats.org/presentationml/2006/ole">
              <mc:AlternateContent xmlns:mc="http://schemas.openxmlformats.org/markup-compatibility/2006">
                <mc:Choice xmlns:v="urn:schemas-microsoft-com:vml" Requires="v">
                  <p:oleObj spid="_x0000_s155649" name="Equation" r:id="rId1" imgW="123139200" imgH="11582400" progId="Equation.DSMT4">
                    <p:embed/>
                  </p:oleObj>
                </mc:Choice>
                <mc:Fallback>
                  <p:oleObj name="Equation" r:id="rId1" imgW="123139200" imgH="11582400" progId="Equation.DSMT4">
                    <p:embed/>
                    <p:pic>
                      <p:nvPicPr>
                        <p:cNvPr id="0" name="图片 155648"/>
                        <p:cNvPicPr>
                          <a:picLocks noChangeAspect="1"/>
                        </p:cNvPicPr>
                        <p:nvPr/>
                      </p:nvPicPr>
                      <p:blipFill>
                        <a:blip r:embed="rId2"/>
                        <a:stretch>
                          <a:fillRect/>
                        </a:stretch>
                      </p:blipFill>
                      <p:spPr>
                        <a:xfrm>
                          <a:off x="372" y="39"/>
                          <a:ext cx="3165" cy="304"/>
                        </a:xfrm>
                        <a:prstGeom prst="rect">
                          <a:avLst/>
                        </a:prstGeom>
                        <a:noFill/>
                        <a:ln w="9525">
                          <a:noFill/>
                        </a:ln>
                      </p:spPr>
                    </p:pic>
                  </p:oleObj>
                </mc:Fallback>
              </mc:AlternateContent>
            </a:graphicData>
          </a:graphic>
        </p:graphicFrame>
      </p:grpSp>
      <p:grpSp>
        <p:nvGrpSpPr>
          <p:cNvPr id="3" name="Group 11"/>
          <p:cNvGrpSpPr/>
          <p:nvPr/>
        </p:nvGrpSpPr>
        <p:grpSpPr bwMode="auto">
          <a:xfrm>
            <a:off x="1102641" y="1197253"/>
            <a:ext cx="9070852" cy="576396"/>
            <a:chOff x="0" y="0"/>
            <a:chExt cx="4286" cy="363"/>
          </a:xfrm>
        </p:grpSpPr>
        <p:sp>
          <p:nvSpPr>
            <p:cNvPr id="33804" name="Rectangle 12"/>
            <p:cNvSpPr>
              <a:spLocks noChangeArrowheads="1"/>
            </p:cNvSpPr>
            <p:nvPr/>
          </p:nvSpPr>
          <p:spPr bwMode="auto">
            <a:xfrm>
              <a:off x="0" y="0"/>
              <a:ext cx="2359" cy="330"/>
            </a:xfrm>
            <a:prstGeom prst="rect">
              <a:avLst/>
            </a:prstGeom>
            <a:noFill/>
            <a:ln w="9525">
              <a:noFill/>
              <a:miter lim="800000"/>
            </a:ln>
            <a:effectLst/>
          </p:spPr>
          <p:txBody>
            <a:bodyPr>
              <a:spAutoFit/>
            </a:bodyPr>
            <a:lstStyle/>
            <a:p>
              <a:r>
                <a:rPr lang="zh-CN" altLang="en-US" sz="2800" dirty="0">
                  <a:solidFill>
                    <a:prstClr val="black"/>
                  </a:solidFill>
                  <a:latin typeface="宋体" panose="02010600030101010101" pitchFamily="2" charset="-122"/>
                </a:rPr>
                <a:t>① 写出二次型</a:t>
              </a:r>
              <a:endParaRPr lang="zh-CN" altLang="en-US" sz="2800" dirty="0">
                <a:solidFill>
                  <a:prstClr val="black"/>
                </a:solidFill>
                <a:latin typeface="宋体" panose="02010600030101010101" pitchFamily="2" charset="-122"/>
              </a:endParaRPr>
            </a:p>
          </p:txBody>
        </p:sp>
        <p:sp>
          <p:nvSpPr>
            <p:cNvPr id="33805" name="Text Box 13"/>
            <p:cNvSpPr txBox="1">
              <a:spLocks noChangeArrowheads="1"/>
            </p:cNvSpPr>
            <p:nvPr/>
          </p:nvSpPr>
          <p:spPr bwMode="auto">
            <a:xfrm>
              <a:off x="2563" y="33"/>
              <a:ext cx="1723" cy="33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Times New Roman" panose="02020603050405020304" pitchFamily="18" charset="0"/>
                </a:rPr>
                <a:t>的矩阵</a:t>
              </a:r>
              <a:r>
                <a:rPr lang="en-US" altLang="zh-CN" sz="2800" dirty="0">
                  <a:solidFill>
                    <a:prstClr val="black"/>
                  </a:solidFill>
                  <a:latin typeface="Times New Roman" panose="02020603050405020304" pitchFamily="18" charset="0"/>
                </a:rPr>
                <a:t>A</a:t>
              </a:r>
              <a:endParaRPr lang="en-US" altLang="zh-CN" sz="2800" dirty="0">
                <a:solidFill>
                  <a:prstClr val="black"/>
                </a:solidFill>
                <a:latin typeface="Times New Roman" panose="02020603050405020304" pitchFamily="18" charset="0"/>
              </a:endParaRPr>
            </a:p>
          </p:txBody>
        </p:sp>
        <p:graphicFrame>
          <p:nvGraphicFramePr>
            <p:cNvPr id="33806" name="Object 14"/>
            <p:cNvGraphicFramePr>
              <a:graphicFrameLocks noChangeAspect="1"/>
            </p:cNvGraphicFramePr>
            <p:nvPr/>
          </p:nvGraphicFramePr>
          <p:xfrm>
            <a:off x="1134" y="46"/>
            <a:ext cx="1416" cy="272"/>
          </p:xfrm>
          <a:graphic>
            <a:graphicData uri="http://schemas.openxmlformats.org/presentationml/2006/ole">
              <mc:AlternateContent xmlns:mc="http://schemas.openxmlformats.org/markup-compatibility/2006">
                <mc:Choice xmlns:v="urn:schemas-microsoft-com:vml" Requires="v">
                  <p:oleObj spid="_x0000_s155650" name="" r:id="rId3" imgW="55778400" imgH="10363200" progId="Equation.DSMT4">
                    <p:embed/>
                  </p:oleObj>
                </mc:Choice>
                <mc:Fallback>
                  <p:oleObj name="" r:id="rId3" imgW="55778400" imgH="10363200" progId="Equation.DSMT4">
                    <p:embed/>
                    <p:pic>
                      <p:nvPicPr>
                        <p:cNvPr id="0" name="图片 155649"/>
                        <p:cNvPicPr>
                          <a:picLocks noChangeAspect="1"/>
                        </p:cNvPicPr>
                        <p:nvPr/>
                      </p:nvPicPr>
                      <p:blipFill>
                        <a:blip r:embed="rId4"/>
                        <a:stretch>
                          <a:fillRect/>
                        </a:stretch>
                      </p:blipFill>
                      <p:spPr>
                        <a:xfrm>
                          <a:off x="1134" y="46"/>
                          <a:ext cx="1416" cy="272"/>
                        </a:xfrm>
                        <a:prstGeom prst="rect">
                          <a:avLst/>
                        </a:prstGeom>
                        <a:noFill/>
                        <a:ln w="9525">
                          <a:noFill/>
                        </a:ln>
                      </p:spPr>
                    </p:pic>
                  </p:oleObj>
                </mc:Fallback>
              </mc:AlternateContent>
            </a:graphicData>
          </a:graphic>
        </p:graphicFrame>
      </p:grpSp>
      <p:grpSp>
        <p:nvGrpSpPr>
          <p:cNvPr id="4" name="Group 15"/>
          <p:cNvGrpSpPr/>
          <p:nvPr/>
        </p:nvGrpSpPr>
        <p:grpSpPr bwMode="auto">
          <a:xfrm>
            <a:off x="1197878" y="5446386"/>
            <a:ext cx="9314238" cy="528760"/>
            <a:chOff x="-46" y="0"/>
            <a:chExt cx="4401" cy="333"/>
          </a:xfrm>
        </p:grpSpPr>
        <p:sp>
          <p:nvSpPr>
            <p:cNvPr id="33808" name="Text Box 16"/>
            <p:cNvSpPr txBox="1">
              <a:spLocks noChangeArrowheads="1"/>
            </p:cNvSpPr>
            <p:nvPr/>
          </p:nvSpPr>
          <p:spPr bwMode="auto">
            <a:xfrm>
              <a:off x="2132" y="0"/>
              <a:ext cx="2223" cy="33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Times New Roman" panose="02020603050405020304" pitchFamily="18" charset="0"/>
                </a:rPr>
                <a:t>为标准形</a:t>
              </a:r>
              <a:r>
                <a:rPr lang="en-US" altLang="zh-CN" sz="2800" dirty="0">
                  <a:solidFill>
                    <a:prstClr val="black"/>
                  </a:solidFill>
                  <a:latin typeface="Times New Roman" panose="02020603050405020304" pitchFamily="18" charset="0"/>
                </a:rPr>
                <a:t>.</a:t>
              </a:r>
              <a:endParaRPr lang="en-US" altLang="zh-CN" sz="2800" dirty="0">
                <a:solidFill>
                  <a:prstClr val="black"/>
                </a:solidFill>
                <a:latin typeface="Times New Roman" panose="02020603050405020304" pitchFamily="18" charset="0"/>
              </a:endParaRPr>
            </a:p>
          </p:txBody>
        </p:sp>
        <p:graphicFrame>
          <p:nvGraphicFramePr>
            <p:cNvPr id="33809" name="Object 17"/>
            <p:cNvGraphicFramePr>
              <a:graphicFrameLocks noChangeAspect="1"/>
            </p:cNvGraphicFramePr>
            <p:nvPr/>
          </p:nvGraphicFramePr>
          <p:xfrm>
            <a:off x="-46" y="29"/>
            <a:ext cx="2246" cy="304"/>
          </p:xfrm>
          <a:graphic>
            <a:graphicData uri="http://schemas.openxmlformats.org/presentationml/2006/ole">
              <mc:AlternateContent xmlns:mc="http://schemas.openxmlformats.org/markup-compatibility/2006">
                <mc:Choice xmlns:v="urn:schemas-microsoft-com:vml" Requires="v">
                  <p:oleObj spid="_x0000_s155651" name="Equation" r:id="rId5" imgW="87477600" imgH="11582400" progId="Equation.DSMT4">
                    <p:embed/>
                  </p:oleObj>
                </mc:Choice>
                <mc:Fallback>
                  <p:oleObj name="Equation" r:id="rId5" imgW="87477600" imgH="11582400" progId="Equation.DSMT4">
                    <p:embed/>
                    <p:pic>
                      <p:nvPicPr>
                        <p:cNvPr id="0" name="图片 155650"/>
                        <p:cNvPicPr>
                          <a:picLocks noChangeAspect="1"/>
                        </p:cNvPicPr>
                        <p:nvPr/>
                      </p:nvPicPr>
                      <p:blipFill>
                        <a:blip r:embed="rId6"/>
                        <a:stretch>
                          <a:fillRect/>
                        </a:stretch>
                      </p:blipFill>
                      <p:spPr>
                        <a:xfrm>
                          <a:off x="-46" y="29"/>
                          <a:ext cx="2246" cy="304"/>
                        </a:xfrm>
                        <a:prstGeom prst="rect">
                          <a:avLst/>
                        </a:prstGeom>
                        <a:noFill/>
                        <a:ln w="9525">
                          <a:noFill/>
                        </a:ln>
                      </p:spPr>
                    </p:pic>
                  </p:oleObj>
                </mc:Fallback>
              </mc:AlternateContent>
            </a:graphicData>
          </a:graphic>
        </p:graphicFrame>
      </p:grpSp>
      <p:graphicFrame>
        <p:nvGraphicFramePr>
          <p:cNvPr id="33810" name="Object 18"/>
          <p:cNvGraphicFramePr>
            <a:graphicFrameLocks noChangeAspect="1"/>
          </p:cNvGraphicFramePr>
          <p:nvPr/>
        </p:nvGraphicFramePr>
        <p:xfrm>
          <a:off x="9743866" y="3069349"/>
          <a:ext cx="1106873" cy="1079750"/>
        </p:xfrm>
        <a:graphic>
          <a:graphicData uri="http://schemas.openxmlformats.org/presentationml/2006/ole">
            <mc:AlternateContent xmlns:mc="http://schemas.openxmlformats.org/markup-compatibility/2006">
              <mc:Choice xmlns:v="urn:schemas-microsoft-com:vml" Requires="v">
                <p:oleObj spid="_x0000_s155652" name="" r:id="rId7" imgW="15240000" imgH="19812000" progId="Equation.DSMT4">
                  <p:embed/>
                </p:oleObj>
              </mc:Choice>
              <mc:Fallback>
                <p:oleObj name="" r:id="rId7" imgW="15240000" imgH="19812000" progId="Equation.DSMT4">
                  <p:embed/>
                  <p:pic>
                    <p:nvPicPr>
                      <p:cNvPr id="0" name="图片 155651"/>
                      <p:cNvPicPr>
                        <a:picLocks noChangeAspect="1"/>
                      </p:cNvPicPr>
                      <p:nvPr/>
                    </p:nvPicPr>
                    <p:blipFill>
                      <a:blip r:embed="rId8"/>
                      <a:stretch>
                        <a:fillRect/>
                      </a:stretch>
                    </p:blipFill>
                    <p:spPr>
                      <a:xfrm>
                        <a:off x="9743866" y="3069349"/>
                        <a:ext cx="1106873" cy="1079750"/>
                      </a:xfrm>
                      <a:prstGeom prst="rect">
                        <a:avLst/>
                      </a:prstGeom>
                      <a:noFill/>
                      <a:ln w="9525">
                        <a:noFill/>
                      </a:ln>
                    </p:spPr>
                  </p:pic>
                </p:oleObj>
              </mc:Fallback>
            </mc:AlternateContent>
          </a:graphicData>
        </a:graphic>
      </p:graphicFrame>
      <p:graphicFrame>
        <p:nvGraphicFramePr>
          <p:cNvPr id="33811" name="Object 19"/>
          <p:cNvGraphicFramePr>
            <a:graphicFrameLocks noChangeAspect="1"/>
          </p:cNvGraphicFramePr>
          <p:nvPr/>
        </p:nvGraphicFramePr>
        <p:xfrm>
          <a:off x="1775653" y="3069349"/>
          <a:ext cx="1106872" cy="1079750"/>
        </p:xfrm>
        <a:graphic>
          <a:graphicData uri="http://schemas.openxmlformats.org/presentationml/2006/ole">
            <mc:AlternateContent xmlns:mc="http://schemas.openxmlformats.org/markup-compatibility/2006">
              <mc:Choice xmlns:v="urn:schemas-microsoft-com:vml" Requires="v">
                <p:oleObj spid="_x0000_s155653" name="" r:id="rId9" imgW="15240000" imgH="19812000" progId="Equation.DSMT4">
                  <p:embed/>
                </p:oleObj>
              </mc:Choice>
              <mc:Fallback>
                <p:oleObj name="" r:id="rId9" imgW="15240000" imgH="19812000" progId="Equation.DSMT4">
                  <p:embed/>
                  <p:pic>
                    <p:nvPicPr>
                      <p:cNvPr id="0" name="图片 155652"/>
                      <p:cNvPicPr>
                        <a:picLocks noChangeAspect="1"/>
                      </p:cNvPicPr>
                      <p:nvPr/>
                    </p:nvPicPr>
                    <p:blipFill>
                      <a:blip r:embed="rId10"/>
                      <a:stretch>
                        <a:fillRect/>
                      </a:stretch>
                    </p:blipFill>
                    <p:spPr>
                      <a:xfrm>
                        <a:off x="1775653" y="3069349"/>
                        <a:ext cx="1106872" cy="1079750"/>
                      </a:xfrm>
                      <a:prstGeom prst="rect">
                        <a:avLst/>
                      </a:prstGeom>
                      <a:noFill/>
                      <a:ln w="9525">
                        <a:noFill/>
                      </a:ln>
                    </p:spPr>
                  </p:pic>
                </p:oleObj>
              </mc:Fallback>
            </mc:AlternateContent>
          </a:graphicData>
        </a:graphic>
      </p:graphicFrame>
      <p:grpSp>
        <p:nvGrpSpPr>
          <p:cNvPr id="5" name="Group 20"/>
          <p:cNvGrpSpPr/>
          <p:nvPr/>
        </p:nvGrpSpPr>
        <p:grpSpPr bwMode="auto">
          <a:xfrm>
            <a:off x="9358681" y="1629152"/>
            <a:ext cx="2497342" cy="863800"/>
            <a:chOff x="0" y="0"/>
            <a:chExt cx="1180" cy="544"/>
          </a:xfrm>
        </p:grpSpPr>
        <p:sp>
          <p:nvSpPr>
            <p:cNvPr id="33813" name="AutoShape 21"/>
            <p:cNvSpPr>
              <a:spLocks noChangeArrowheads="1"/>
            </p:cNvSpPr>
            <p:nvPr/>
          </p:nvSpPr>
          <p:spPr bwMode="auto">
            <a:xfrm>
              <a:off x="0" y="0"/>
              <a:ext cx="1180" cy="544"/>
            </a:xfrm>
            <a:prstGeom prst="wedgeRoundRectCallout">
              <a:avLst>
                <a:gd name="adj1" fmla="val -11273"/>
                <a:gd name="adj2" fmla="val 114523"/>
                <a:gd name="adj3" fmla="val 16667"/>
              </a:avLst>
            </a:prstGeom>
            <a:solidFill>
              <a:schemeClr val="accent1">
                <a:alpha val="3999"/>
              </a:schemeClr>
            </a:solidFill>
            <a:ln w="6350">
              <a:solidFill>
                <a:schemeClr val="tx1"/>
              </a:solidFill>
              <a:miter lim="800000"/>
            </a:ln>
            <a:effectLst/>
          </p:spPr>
          <p:txBody>
            <a:bodyPr/>
            <a:lstStyle/>
            <a:p>
              <a:r>
                <a:rPr lang="en-US" altLang="zh-CN" sz="2800" dirty="0">
                  <a:solidFill>
                    <a:prstClr val="black"/>
                  </a:solidFill>
                  <a:latin typeface="Times New Roman" panose="02020603050405020304" pitchFamily="18" charset="0"/>
                </a:rPr>
                <a:t>D</a:t>
              </a:r>
              <a:r>
                <a:rPr lang="zh-CN" altLang="en-US" sz="2800" dirty="0">
                  <a:solidFill>
                    <a:prstClr val="black"/>
                  </a:solidFill>
                  <a:latin typeface="Times New Roman" panose="02020603050405020304" pitchFamily="18" charset="0"/>
                </a:rPr>
                <a:t>为对角阵</a:t>
              </a:r>
              <a:r>
                <a:rPr lang="en-US" altLang="zh-CN" sz="2800" dirty="0">
                  <a:solidFill>
                    <a:prstClr val="black"/>
                  </a:solidFill>
                  <a:latin typeface="Times New Roman" panose="02020603050405020304" pitchFamily="18" charset="0"/>
                </a:rPr>
                <a:t>,</a:t>
              </a:r>
              <a:r>
                <a:rPr lang="zh-CN" altLang="en-US" sz="2800" dirty="0">
                  <a:solidFill>
                    <a:prstClr val="black"/>
                  </a:solidFill>
                  <a:latin typeface="Times New Roman" panose="02020603050405020304" pitchFamily="18" charset="0"/>
                </a:rPr>
                <a:t>且</a:t>
              </a:r>
              <a:endParaRPr lang="zh-CN" altLang="en-US" sz="2800" dirty="0">
                <a:solidFill>
                  <a:prstClr val="black"/>
                </a:solidFill>
                <a:latin typeface="Times New Roman" panose="02020603050405020304" pitchFamily="18" charset="0"/>
              </a:endParaRPr>
            </a:p>
          </p:txBody>
        </p:sp>
        <p:graphicFrame>
          <p:nvGraphicFramePr>
            <p:cNvPr id="33814" name="Object 22"/>
            <p:cNvGraphicFramePr>
              <a:graphicFrameLocks noChangeAspect="1"/>
            </p:cNvGraphicFramePr>
            <p:nvPr/>
          </p:nvGraphicFramePr>
          <p:xfrm>
            <a:off x="280" y="301"/>
            <a:ext cx="893" cy="214"/>
          </p:xfrm>
          <a:graphic>
            <a:graphicData uri="http://schemas.openxmlformats.org/presentationml/2006/ole">
              <mc:AlternateContent xmlns:mc="http://schemas.openxmlformats.org/markup-compatibility/2006">
                <mc:Choice xmlns:v="urn:schemas-microsoft-com:vml" Requires="v">
                  <p:oleObj spid="_x0000_s155654" name="Equation" r:id="rId11" imgW="39624000" imgH="9448800" progId="Equation.DSMT4">
                    <p:embed/>
                  </p:oleObj>
                </mc:Choice>
                <mc:Fallback>
                  <p:oleObj name="Equation" r:id="rId11" imgW="39624000" imgH="9448800" progId="Equation.DSMT4">
                    <p:embed/>
                    <p:pic>
                      <p:nvPicPr>
                        <p:cNvPr id="0" name="图片 155653"/>
                        <p:cNvPicPr>
                          <a:picLocks noChangeAspect="1"/>
                        </p:cNvPicPr>
                        <p:nvPr/>
                      </p:nvPicPr>
                      <p:blipFill>
                        <a:blip r:embed="rId12"/>
                        <a:stretch>
                          <a:fillRect/>
                        </a:stretch>
                      </p:blipFill>
                      <p:spPr>
                        <a:xfrm>
                          <a:off x="280" y="301"/>
                          <a:ext cx="893" cy="214"/>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dissolve">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5"/>
                                        </p:tgtEl>
                                        <p:attrNameLst>
                                          <p:attrName>style.visibility</p:attrName>
                                        </p:attrNameLst>
                                      </p:cBhvr>
                                      <p:to>
                                        <p:strVal val="visible"/>
                                      </p:to>
                                    </p:set>
                                    <p:animEffect transition="in" filter="wipe(left)">
                                      <p:cBhvr>
                                        <p:cTn id="22" dur="500"/>
                                        <p:tgtEl>
                                          <p:spTgt spid="337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811"/>
                                        </p:tgtEl>
                                        <p:attrNameLst>
                                          <p:attrName>style.visibility</p:attrName>
                                        </p:attrNameLst>
                                      </p:cBhvr>
                                      <p:to>
                                        <p:strVal val="visible"/>
                                      </p:to>
                                    </p:set>
                                    <p:animEffect transition="in" filter="wipe(left)">
                                      <p:cBhvr>
                                        <p:cTn id="27" dur="500"/>
                                        <p:tgtEl>
                                          <p:spTgt spid="338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6"/>
                                        </p:tgtEl>
                                        <p:attrNameLst>
                                          <p:attrName>style.visibility</p:attrName>
                                        </p:attrNameLst>
                                      </p:cBhvr>
                                      <p:to>
                                        <p:strVal val="visible"/>
                                      </p:to>
                                    </p:set>
                                    <p:animEffect transition="in" filter="wipe(left)">
                                      <p:cBhvr>
                                        <p:cTn id="32" dur="500"/>
                                        <p:tgtEl>
                                          <p:spTgt spid="3379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797"/>
                                        </p:tgtEl>
                                        <p:attrNameLst>
                                          <p:attrName>style.visibility</p:attrName>
                                        </p:attrNameLst>
                                      </p:cBhvr>
                                      <p:to>
                                        <p:strVal val="visible"/>
                                      </p:to>
                                    </p:set>
                                    <p:animEffect transition="in" filter="wipe(left)">
                                      <p:cBhvr>
                                        <p:cTn id="37" dur="500"/>
                                        <p:tgtEl>
                                          <p:spTgt spid="337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799"/>
                                        </p:tgtEl>
                                        <p:attrNameLst>
                                          <p:attrName>style.visibility</p:attrName>
                                        </p:attrNameLst>
                                      </p:cBhvr>
                                      <p:to>
                                        <p:strVal val="visible"/>
                                      </p:to>
                                    </p:set>
                                    <p:animEffect transition="in" filter="wipe(left)">
                                      <p:cBhvr>
                                        <p:cTn id="42" dur="500"/>
                                        <p:tgtEl>
                                          <p:spTgt spid="337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3810"/>
                                        </p:tgtEl>
                                        <p:attrNameLst>
                                          <p:attrName>style.visibility</p:attrName>
                                        </p:attrNameLst>
                                      </p:cBhvr>
                                      <p:to>
                                        <p:strVal val="visible"/>
                                      </p:to>
                                    </p:set>
                                    <p:animEffect transition="in" filter="wipe(left)">
                                      <p:cBhvr>
                                        <p:cTn id="47" dur="500"/>
                                        <p:tgtEl>
                                          <p:spTgt spid="338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798"/>
                                        </p:tgtEl>
                                        <p:attrNameLst>
                                          <p:attrName>style.visibility</p:attrName>
                                        </p:attrNameLst>
                                      </p:cBhvr>
                                      <p:to>
                                        <p:strVal val="visible"/>
                                      </p:to>
                                    </p:set>
                                    <p:animEffect transition="in" filter="wipe(left)">
                                      <p:cBhvr>
                                        <p:cTn id="57" dur="500"/>
                                        <p:tgtEl>
                                          <p:spTgt spid="3379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5" grpId="0" autoUpdateAnimBg="0"/>
      <p:bldP spid="33796" grpId="0" autoUpdateAnimBg="0"/>
      <p:bldP spid="33797" grpId="0" autoUpdateAnimBg="0"/>
      <p:bldP spid="33798" grpId="0" autoUpdateAnimBg="0"/>
      <p:bldP spid="33799"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98662" y="333450"/>
            <a:ext cx="10463438" cy="765352"/>
          </a:xfrm>
        </p:spPr>
        <p:txBody>
          <a:bodyPr>
            <a:normAutofit/>
          </a:bodyPr>
          <a:lstStyle/>
          <a:p>
            <a:r>
              <a:rPr lang="zh-CN" altLang="en-US" sz="2800" b="1" dirty="0" smtClean="0">
                <a:latin typeface="黑体" panose="02010609060101010101" pitchFamily="49" charset="-122"/>
              </a:rPr>
              <a:t>例</a:t>
            </a:r>
            <a:r>
              <a:rPr lang="en-US" altLang="zh-CN" sz="2800" b="1" dirty="0" smtClean="0"/>
              <a:t>2</a:t>
            </a:r>
            <a:r>
              <a:rPr lang="zh-CN" altLang="en-US" sz="2800" b="1" dirty="0">
                <a:latin typeface="宋体" panose="02010600030101010101" pitchFamily="2" charset="-122"/>
              </a:rPr>
              <a:t>　用合同变换求下面二次型的标准形</a:t>
            </a:r>
            <a:endParaRPr lang="zh-CN" altLang="en-US" sz="2800" b="1" dirty="0">
              <a:latin typeface="宋体" panose="02010600030101010101" pitchFamily="2" charset="-122"/>
            </a:endParaRPr>
          </a:p>
        </p:txBody>
      </p:sp>
      <p:grpSp>
        <p:nvGrpSpPr>
          <p:cNvPr id="2" name="Group 3"/>
          <p:cNvGrpSpPr/>
          <p:nvPr/>
        </p:nvGrpSpPr>
        <p:grpSpPr bwMode="auto">
          <a:xfrm>
            <a:off x="3887811" y="4006190"/>
            <a:ext cx="1919566" cy="577984"/>
            <a:chOff x="0" y="0"/>
            <a:chExt cx="907" cy="364"/>
          </a:xfrm>
        </p:grpSpPr>
        <p:sp>
          <p:nvSpPr>
            <p:cNvPr id="37892" name="Text Box 4"/>
            <p:cNvSpPr txBox="1">
              <a:spLocks noChangeArrowheads="1"/>
            </p:cNvSpPr>
            <p:nvPr/>
          </p:nvSpPr>
          <p:spPr bwMode="auto">
            <a:xfrm>
              <a:off x="0" y="0"/>
              <a:ext cx="907" cy="339"/>
            </a:xfrm>
            <a:prstGeom prst="rect">
              <a:avLst/>
            </a:prstGeom>
            <a:noFill/>
            <a:ln w="9525">
              <a:noFill/>
              <a:miter lim="800000"/>
            </a:ln>
            <a:effectLst/>
          </p:spPr>
          <p:txBody>
            <a:bodyPr>
              <a:spAutoFit/>
            </a:bodyPr>
            <a:lstStyle/>
            <a:p>
              <a:pPr algn="ctr">
                <a:spcBef>
                  <a:spcPct val="50000"/>
                </a:spcBef>
              </a:pPr>
              <a:r>
                <a:rPr lang="en-US" altLang="zh-CN" sz="2900" dirty="0">
                  <a:solidFill>
                    <a:srgbClr val="FF3300"/>
                  </a:solidFill>
                  <a:latin typeface="黑体" panose="02010609060101010101" pitchFamily="49" charset="-122"/>
                  <a:ea typeface="黑体" panose="02010609060101010101" pitchFamily="49" charset="-122"/>
                </a:rPr>
                <a:t>r</a:t>
              </a:r>
              <a:r>
                <a:rPr lang="en-US" altLang="zh-CN" sz="2900" baseline="-25000" dirty="0">
                  <a:solidFill>
                    <a:srgbClr val="FF3300"/>
                  </a:solidFill>
                  <a:latin typeface="黑体" panose="02010609060101010101" pitchFamily="49" charset="-122"/>
                  <a:ea typeface="黑体" panose="02010609060101010101" pitchFamily="49" charset="-122"/>
                </a:rPr>
                <a:t>1</a:t>
              </a:r>
              <a:r>
                <a:rPr lang="en-US" altLang="zh-CN" sz="2900" dirty="0">
                  <a:solidFill>
                    <a:srgbClr val="FF3300"/>
                  </a:solidFill>
                  <a:latin typeface="黑体" panose="02010609060101010101" pitchFamily="49" charset="-122"/>
                  <a:ea typeface="黑体" panose="02010609060101010101" pitchFamily="49" charset="-122"/>
                </a:rPr>
                <a:t>+r</a:t>
              </a:r>
              <a:r>
                <a:rPr lang="en-US" altLang="zh-CN" sz="2900" baseline="-25000" dirty="0">
                  <a:solidFill>
                    <a:srgbClr val="FF3300"/>
                  </a:solidFill>
                  <a:latin typeface="黑体" panose="02010609060101010101" pitchFamily="49" charset="-122"/>
                  <a:ea typeface="黑体" panose="02010609060101010101" pitchFamily="49" charset="-122"/>
                </a:rPr>
                <a:t>2 </a:t>
              </a:r>
              <a:r>
                <a:rPr lang="en-US" altLang="zh-CN" sz="2400" baseline="-25000" dirty="0">
                  <a:solidFill>
                    <a:srgbClr val="FF3300"/>
                  </a:solidFill>
                  <a:latin typeface="Times New Roman" panose="02020603050405020304" pitchFamily="18" charset="0"/>
                </a:rPr>
                <a:t> </a:t>
              </a:r>
              <a:endParaRPr lang="en-US" altLang="zh-CN" sz="2400" baseline="-25000" dirty="0">
                <a:solidFill>
                  <a:srgbClr val="FF3300"/>
                </a:solidFill>
                <a:latin typeface="Times New Roman" panose="02020603050405020304" pitchFamily="18" charset="0"/>
              </a:endParaRPr>
            </a:p>
          </p:txBody>
        </p:sp>
        <p:sp>
          <p:nvSpPr>
            <p:cNvPr id="37893" name="Line 5"/>
            <p:cNvSpPr>
              <a:spLocks noChangeShapeType="1"/>
            </p:cNvSpPr>
            <p:nvPr/>
          </p:nvSpPr>
          <p:spPr bwMode="auto">
            <a:xfrm>
              <a:off x="228" y="364"/>
              <a:ext cx="453"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grpSp>
      <p:grpSp>
        <p:nvGrpSpPr>
          <p:cNvPr id="3" name="Group 6"/>
          <p:cNvGrpSpPr/>
          <p:nvPr/>
        </p:nvGrpSpPr>
        <p:grpSpPr bwMode="auto">
          <a:xfrm>
            <a:off x="7151287" y="4509544"/>
            <a:ext cx="2304749" cy="538287"/>
            <a:chOff x="0" y="0"/>
            <a:chExt cx="1089" cy="339"/>
          </a:xfrm>
        </p:grpSpPr>
        <p:sp>
          <p:nvSpPr>
            <p:cNvPr id="37895" name="Text Box 7"/>
            <p:cNvSpPr txBox="1">
              <a:spLocks noChangeArrowheads="1"/>
            </p:cNvSpPr>
            <p:nvPr/>
          </p:nvSpPr>
          <p:spPr bwMode="auto">
            <a:xfrm>
              <a:off x="0" y="0"/>
              <a:ext cx="1089" cy="339"/>
            </a:xfrm>
            <a:prstGeom prst="rect">
              <a:avLst/>
            </a:prstGeom>
            <a:noFill/>
            <a:ln w="9525">
              <a:noFill/>
              <a:miter lim="800000"/>
            </a:ln>
            <a:effectLst/>
          </p:spPr>
          <p:txBody>
            <a:bodyPr>
              <a:spAutoFit/>
            </a:bodyPr>
            <a:lstStyle/>
            <a:p>
              <a:pPr algn="ctr">
                <a:spcBef>
                  <a:spcPct val="50000"/>
                </a:spcBef>
              </a:pPr>
              <a:r>
                <a:rPr lang="zh-CN" altLang="en-US" sz="2900" dirty="0">
                  <a:solidFill>
                    <a:srgbClr val="FF3300"/>
                  </a:solidFill>
                  <a:latin typeface="黑体" panose="02010609060101010101" pitchFamily="49" charset="-122"/>
                  <a:ea typeface="黑体" panose="02010609060101010101" pitchFamily="49" charset="-122"/>
                </a:rPr>
                <a:t> </a:t>
              </a:r>
              <a:r>
                <a:rPr lang="en-US" altLang="zh-CN" sz="2900" dirty="0">
                  <a:solidFill>
                    <a:srgbClr val="FF3300"/>
                  </a:solidFill>
                  <a:latin typeface="黑体" panose="02010609060101010101" pitchFamily="49" charset="-122"/>
                  <a:ea typeface="黑体" panose="02010609060101010101" pitchFamily="49" charset="-122"/>
                </a:rPr>
                <a:t>c</a:t>
              </a:r>
              <a:r>
                <a:rPr lang="en-US" altLang="zh-CN" sz="2900" baseline="-25000" dirty="0">
                  <a:solidFill>
                    <a:srgbClr val="FF3300"/>
                  </a:solidFill>
                  <a:latin typeface="黑体" panose="02010609060101010101" pitchFamily="49" charset="-122"/>
                  <a:ea typeface="黑体" panose="02010609060101010101" pitchFamily="49" charset="-122"/>
                </a:rPr>
                <a:t>1</a:t>
              </a:r>
              <a:r>
                <a:rPr lang="en-US" altLang="zh-CN" sz="2900" dirty="0">
                  <a:solidFill>
                    <a:srgbClr val="FF3300"/>
                  </a:solidFill>
                  <a:latin typeface="黑体" panose="02010609060101010101" pitchFamily="49" charset="-122"/>
                  <a:ea typeface="黑体" panose="02010609060101010101" pitchFamily="49" charset="-122"/>
                </a:rPr>
                <a:t>+c</a:t>
              </a:r>
              <a:r>
                <a:rPr lang="en-US" altLang="zh-CN" sz="2900" baseline="-25000" dirty="0">
                  <a:solidFill>
                    <a:srgbClr val="FF3300"/>
                  </a:solidFill>
                  <a:latin typeface="黑体" panose="02010609060101010101" pitchFamily="49" charset="-122"/>
                  <a:ea typeface="黑体" panose="02010609060101010101" pitchFamily="49" charset="-122"/>
                </a:rPr>
                <a:t>2</a:t>
              </a:r>
              <a:endParaRPr lang="en-US" altLang="zh-CN" sz="2900" baseline="-25000" dirty="0">
                <a:solidFill>
                  <a:srgbClr val="FF3300"/>
                </a:solidFill>
                <a:latin typeface="黑体" panose="02010609060101010101" pitchFamily="49" charset="-122"/>
                <a:ea typeface="黑体" panose="02010609060101010101" pitchFamily="49" charset="-122"/>
              </a:endParaRPr>
            </a:p>
          </p:txBody>
        </p:sp>
        <p:sp>
          <p:nvSpPr>
            <p:cNvPr id="37896" name="Line 8"/>
            <p:cNvSpPr>
              <a:spLocks noChangeShapeType="1"/>
            </p:cNvSpPr>
            <p:nvPr/>
          </p:nvSpPr>
          <p:spPr bwMode="auto">
            <a:xfrm>
              <a:off x="363" y="0"/>
              <a:ext cx="453"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grpSp>
      <p:graphicFrame>
        <p:nvGraphicFramePr>
          <p:cNvPr id="37899" name="Object 11"/>
          <p:cNvGraphicFramePr>
            <a:graphicFrameLocks noChangeAspect="1"/>
          </p:cNvGraphicFramePr>
          <p:nvPr/>
        </p:nvGraphicFramePr>
        <p:xfrm>
          <a:off x="1102641" y="1235361"/>
          <a:ext cx="7314248" cy="431900"/>
        </p:xfrm>
        <a:graphic>
          <a:graphicData uri="http://schemas.openxmlformats.org/presentationml/2006/ole">
            <mc:AlternateContent xmlns:mc="http://schemas.openxmlformats.org/markup-compatibility/2006">
              <mc:Choice xmlns:v="urn:schemas-microsoft-com:vml" Requires="v">
                <p:oleObj spid="_x0000_s156673" name="" r:id="rId1" imgW="131673600" imgH="10363200" progId="Equation.DSMT4">
                  <p:embed/>
                </p:oleObj>
              </mc:Choice>
              <mc:Fallback>
                <p:oleObj name="" r:id="rId1" imgW="131673600" imgH="10363200" progId="Equation.DSMT4">
                  <p:embed/>
                  <p:pic>
                    <p:nvPicPr>
                      <p:cNvPr id="0" name="图片 156672"/>
                      <p:cNvPicPr>
                        <a:picLocks noChangeAspect="1"/>
                      </p:cNvPicPr>
                      <p:nvPr/>
                    </p:nvPicPr>
                    <p:blipFill>
                      <a:blip r:embed="rId2"/>
                      <a:stretch>
                        <a:fillRect/>
                      </a:stretch>
                    </p:blipFill>
                    <p:spPr>
                      <a:xfrm>
                        <a:off x="1102641" y="1235361"/>
                        <a:ext cx="7314248" cy="431900"/>
                      </a:xfrm>
                      <a:prstGeom prst="rect">
                        <a:avLst/>
                      </a:prstGeom>
                      <a:noFill/>
                      <a:ln w="9525">
                        <a:noFill/>
                      </a:ln>
                    </p:spPr>
                  </p:pic>
                </p:oleObj>
              </mc:Fallback>
            </mc:AlternateContent>
          </a:graphicData>
        </a:graphic>
      </p:graphicFrame>
      <p:graphicFrame>
        <p:nvGraphicFramePr>
          <p:cNvPr id="37900" name="Object 12"/>
          <p:cNvGraphicFramePr>
            <a:graphicFrameLocks noChangeAspect="1"/>
          </p:cNvGraphicFramePr>
          <p:nvPr/>
        </p:nvGraphicFramePr>
        <p:xfrm>
          <a:off x="5519548" y="3429794"/>
          <a:ext cx="2285702" cy="2248421"/>
        </p:xfrm>
        <a:graphic>
          <a:graphicData uri="http://schemas.openxmlformats.org/presentationml/2006/ole">
            <mc:AlternateContent xmlns:mc="http://schemas.openxmlformats.org/markup-compatibility/2006">
              <mc:Choice xmlns:v="urn:schemas-microsoft-com:vml" Requires="v">
                <p:oleObj spid="_x0000_s156674" name="" r:id="rId3" imgW="41148000" imgH="53949600" progId="Equation.DSMT4">
                  <p:embed/>
                </p:oleObj>
              </mc:Choice>
              <mc:Fallback>
                <p:oleObj name="" r:id="rId3" imgW="41148000" imgH="53949600" progId="Equation.DSMT4">
                  <p:embed/>
                  <p:pic>
                    <p:nvPicPr>
                      <p:cNvPr id="0" name="图片 156673"/>
                      <p:cNvPicPr>
                        <a:picLocks noChangeAspect="1"/>
                      </p:cNvPicPr>
                      <p:nvPr/>
                    </p:nvPicPr>
                    <p:blipFill>
                      <a:blip r:embed="rId4"/>
                      <a:stretch>
                        <a:fillRect/>
                      </a:stretch>
                    </p:blipFill>
                    <p:spPr>
                      <a:xfrm>
                        <a:off x="5519548" y="3429794"/>
                        <a:ext cx="2285702" cy="2248421"/>
                      </a:xfrm>
                      <a:prstGeom prst="rect">
                        <a:avLst/>
                      </a:prstGeom>
                      <a:noFill/>
                      <a:ln w="9525">
                        <a:noFill/>
                      </a:ln>
                    </p:spPr>
                  </p:pic>
                </p:oleObj>
              </mc:Fallback>
            </mc:AlternateContent>
          </a:graphicData>
        </a:graphic>
      </p:graphicFrame>
      <p:graphicFrame>
        <p:nvGraphicFramePr>
          <p:cNvPr id="37901" name="Object 13"/>
          <p:cNvGraphicFramePr>
            <a:graphicFrameLocks noChangeAspect="1"/>
          </p:cNvGraphicFramePr>
          <p:nvPr/>
        </p:nvGraphicFramePr>
        <p:xfrm>
          <a:off x="719573" y="3501248"/>
          <a:ext cx="3572468" cy="2248421"/>
        </p:xfrm>
        <a:graphic>
          <a:graphicData uri="http://schemas.openxmlformats.org/presentationml/2006/ole">
            <mc:AlternateContent xmlns:mc="http://schemas.openxmlformats.org/markup-compatibility/2006">
              <mc:Choice xmlns:v="urn:schemas-microsoft-com:vml" Requires="v">
                <p:oleObj spid="_x0000_s156675" name="" r:id="rId5" imgW="64312800" imgH="53949600" progId="Equation.DSMT4">
                  <p:embed/>
                </p:oleObj>
              </mc:Choice>
              <mc:Fallback>
                <p:oleObj name="" r:id="rId5" imgW="64312800" imgH="53949600" progId="Equation.DSMT4">
                  <p:embed/>
                  <p:pic>
                    <p:nvPicPr>
                      <p:cNvPr id="0" name="图片 156674"/>
                      <p:cNvPicPr>
                        <a:picLocks noChangeAspect="1"/>
                      </p:cNvPicPr>
                      <p:nvPr/>
                    </p:nvPicPr>
                    <p:blipFill>
                      <a:blip r:embed="rId6"/>
                      <a:stretch>
                        <a:fillRect/>
                      </a:stretch>
                    </p:blipFill>
                    <p:spPr>
                      <a:xfrm>
                        <a:off x="719573" y="3501248"/>
                        <a:ext cx="3572468" cy="2248421"/>
                      </a:xfrm>
                      <a:prstGeom prst="rect">
                        <a:avLst/>
                      </a:prstGeom>
                      <a:noFill/>
                      <a:ln w="9525">
                        <a:noFill/>
                      </a:ln>
                    </p:spPr>
                  </p:pic>
                </p:oleObj>
              </mc:Fallback>
            </mc:AlternateContent>
          </a:graphicData>
        </a:graphic>
      </p:graphicFrame>
      <p:graphicFrame>
        <p:nvGraphicFramePr>
          <p:cNvPr id="37902" name="Object 14"/>
          <p:cNvGraphicFramePr>
            <a:graphicFrameLocks noChangeAspect="1"/>
          </p:cNvGraphicFramePr>
          <p:nvPr/>
        </p:nvGraphicFramePr>
        <p:xfrm>
          <a:off x="9070852" y="3358340"/>
          <a:ext cx="2556601" cy="2248421"/>
        </p:xfrm>
        <a:graphic>
          <a:graphicData uri="http://schemas.openxmlformats.org/presentationml/2006/ole">
            <mc:AlternateContent xmlns:mc="http://schemas.openxmlformats.org/markup-compatibility/2006">
              <mc:Choice xmlns:v="urn:schemas-microsoft-com:vml" Requires="v">
                <p:oleObj spid="_x0000_s156676" name="" r:id="rId7" imgW="46024800" imgH="53949600" progId="Equation.DSMT4">
                  <p:embed/>
                </p:oleObj>
              </mc:Choice>
              <mc:Fallback>
                <p:oleObj name="" r:id="rId7" imgW="46024800" imgH="53949600" progId="Equation.DSMT4">
                  <p:embed/>
                  <p:pic>
                    <p:nvPicPr>
                      <p:cNvPr id="0" name="图片 156675"/>
                      <p:cNvPicPr>
                        <a:picLocks noChangeAspect="1"/>
                      </p:cNvPicPr>
                      <p:nvPr/>
                    </p:nvPicPr>
                    <p:blipFill>
                      <a:blip r:embed="rId8"/>
                      <a:stretch>
                        <a:fillRect/>
                      </a:stretch>
                    </p:blipFill>
                    <p:spPr>
                      <a:xfrm>
                        <a:off x="9070852" y="3358340"/>
                        <a:ext cx="2556601" cy="2248421"/>
                      </a:xfrm>
                      <a:prstGeom prst="rect">
                        <a:avLst/>
                      </a:prstGeom>
                      <a:noFill/>
                      <a:ln w="9525">
                        <a:noFill/>
                      </a:ln>
                    </p:spPr>
                  </p:pic>
                </p:oleObj>
              </mc:Fallback>
            </mc:AlternateContent>
          </a:graphicData>
        </a:graphic>
      </p:graphicFrame>
      <p:grpSp>
        <p:nvGrpSpPr>
          <p:cNvPr id="5" name="Group 15"/>
          <p:cNvGrpSpPr/>
          <p:nvPr/>
        </p:nvGrpSpPr>
        <p:grpSpPr bwMode="auto">
          <a:xfrm>
            <a:off x="814811" y="1862570"/>
            <a:ext cx="8251809" cy="1206779"/>
            <a:chOff x="0" y="-34"/>
            <a:chExt cx="3899" cy="760"/>
          </a:xfrm>
        </p:grpSpPr>
        <p:sp>
          <p:nvSpPr>
            <p:cNvPr id="37904" name="Rectangle 16"/>
            <p:cNvSpPr>
              <a:spLocks noChangeArrowheads="1"/>
            </p:cNvSpPr>
            <p:nvPr/>
          </p:nvSpPr>
          <p:spPr bwMode="auto">
            <a:xfrm>
              <a:off x="0" y="169"/>
              <a:ext cx="1361" cy="378"/>
            </a:xfrm>
            <a:prstGeom prst="rect">
              <a:avLst/>
            </a:prstGeom>
            <a:noFill/>
            <a:ln w="9525">
              <a:noFill/>
              <a:miter lim="800000"/>
            </a:ln>
            <a:effectLst/>
          </p:spPr>
          <p:txBody>
            <a:bodyPr>
              <a:spAutoFit/>
            </a:bodyPr>
            <a:lstStyle/>
            <a:p>
              <a:r>
                <a:rPr lang="zh-CN" altLang="en-US" sz="3300" dirty="0">
                  <a:solidFill>
                    <a:srgbClr val="0033CC"/>
                  </a:solidFill>
                  <a:latin typeface="Times New Roman" panose="02020603050405020304" pitchFamily="18" charset="0"/>
                </a:rPr>
                <a:t>解：</a:t>
              </a:r>
              <a:endParaRPr lang="zh-CN" altLang="en-US" sz="3300" dirty="0">
                <a:solidFill>
                  <a:srgbClr val="0033CC"/>
                </a:solidFill>
                <a:latin typeface="Times New Roman" panose="02020603050405020304" pitchFamily="18" charset="0"/>
              </a:endParaRPr>
            </a:p>
          </p:txBody>
        </p:sp>
        <p:sp>
          <p:nvSpPr>
            <p:cNvPr id="37905" name="Text Box 17"/>
            <p:cNvSpPr txBox="1">
              <a:spLocks noChangeArrowheads="1"/>
            </p:cNvSpPr>
            <p:nvPr/>
          </p:nvSpPr>
          <p:spPr bwMode="auto">
            <a:xfrm>
              <a:off x="1678" y="181"/>
              <a:ext cx="1860" cy="330"/>
            </a:xfrm>
            <a:prstGeom prst="rect">
              <a:avLst/>
            </a:prstGeom>
            <a:noFill/>
            <a:ln w="9525">
              <a:noFill/>
              <a:miter lim="800000"/>
            </a:ln>
            <a:effectLst/>
          </p:spPr>
          <p:txBody>
            <a:bodyPr>
              <a:spAutoFit/>
            </a:bodyPr>
            <a:lstStyle/>
            <a:p>
              <a:pPr>
                <a:spcBef>
                  <a:spcPct val="50000"/>
                </a:spcBef>
              </a:pPr>
              <a:r>
                <a:rPr lang="zh-CN" altLang="en-US" sz="2800" dirty="0">
                  <a:solidFill>
                    <a:prstClr val="black"/>
                  </a:solidFill>
                  <a:latin typeface="Times New Roman" panose="02020603050405020304" pitchFamily="18" charset="0"/>
                </a:rPr>
                <a:t>的矩阵为</a:t>
              </a:r>
              <a:endParaRPr lang="zh-CN" altLang="en-US" sz="2800" dirty="0">
                <a:solidFill>
                  <a:prstClr val="black"/>
                </a:solidFill>
                <a:latin typeface="Times New Roman" panose="02020603050405020304" pitchFamily="18" charset="0"/>
              </a:endParaRPr>
            </a:p>
          </p:txBody>
        </p:sp>
        <p:graphicFrame>
          <p:nvGraphicFramePr>
            <p:cNvPr id="37906" name="Object 18"/>
            <p:cNvGraphicFramePr>
              <a:graphicFrameLocks noChangeAspect="1"/>
            </p:cNvGraphicFramePr>
            <p:nvPr/>
          </p:nvGraphicFramePr>
          <p:xfrm>
            <a:off x="2427" y="-34"/>
            <a:ext cx="1472" cy="760"/>
          </p:xfrm>
          <a:graphic>
            <a:graphicData uri="http://schemas.openxmlformats.org/presentationml/2006/ole">
              <mc:AlternateContent xmlns:mc="http://schemas.openxmlformats.org/markup-compatibility/2006">
                <mc:Choice xmlns:v="urn:schemas-microsoft-com:vml" Requires="v">
                  <p:oleObj spid="_x0000_s156677" name="" r:id="rId9" imgW="56083200" imgH="28956000" progId="Equation.DSMT4">
                    <p:embed/>
                  </p:oleObj>
                </mc:Choice>
                <mc:Fallback>
                  <p:oleObj name="" r:id="rId9" imgW="56083200" imgH="28956000" progId="Equation.DSMT4">
                    <p:embed/>
                    <p:pic>
                      <p:nvPicPr>
                        <p:cNvPr id="0" name="图片 156676"/>
                        <p:cNvPicPr>
                          <a:picLocks noChangeAspect="1"/>
                        </p:cNvPicPr>
                        <p:nvPr/>
                      </p:nvPicPr>
                      <p:blipFill>
                        <a:blip r:embed="rId10"/>
                        <a:stretch>
                          <a:fillRect/>
                        </a:stretch>
                      </p:blipFill>
                      <p:spPr>
                        <a:xfrm>
                          <a:off x="2427" y="-34"/>
                          <a:ext cx="1472" cy="760"/>
                        </a:xfrm>
                        <a:prstGeom prst="rect">
                          <a:avLst/>
                        </a:prstGeom>
                        <a:noFill/>
                        <a:ln w="9525">
                          <a:noFill/>
                        </a:ln>
                      </p:spPr>
                    </p:pic>
                  </p:oleObj>
                </mc:Fallback>
              </mc:AlternateContent>
            </a:graphicData>
          </a:graphic>
        </p:graphicFrame>
        <p:graphicFrame>
          <p:nvGraphicFramePr>
            <p:cNvPr id="37907" name="Object 19"/>
            <p:cNvGraphicFramePr>
              <a:graphicFrameLocks noChangeAspect="1"/>
            </p:cNvGraphicFramePr>
            <p:nvPr/>
          </p:nvGraphicFramePr>
          <p:xfrm>
            <a:off x="544" y="227"/>
            <a:ext cx="1168" cy="272"/>
          </p:xfrm>
          <a:graphic>
            <a:graphicData uri="http://schemas.openxmlformats.org/presentationml/2006/ole">
              <mc:AlternateContent xmlns:mc="http://schemas.openxmlformats.org/markup-compatibility/2006">
                <mc:Choice xmlns:v="urn:schemas-microsoft-com:vml" Requires="v">
                  <p:oleObj spid="_x0000_s156678" name="" r:id="rId11" imgW="44500800" imgH="10363200" progId="Equation.DSMT4">
                    <p:embed/>
                  </p:oleObj>
                </mc:Choice>
                <mc:Fallback>
                  <p:oleObj name="" r:id="rId11" imgW="44500800" imgH="10363200" progId="Equation.DSMT4">
                    <p:embed/>
                    <p:pic>
                      <p:nvPicPr>
                        <p:cNvPr id="0" name="图片 156677"/>
                        <p:cNvPicPr>
                          <a:picLocks noChangeAspect="1"/>
                        </p:cNvPicPr>
                        <p:nvPr/>
                      </p:nvPicPr>
                      <p:blipFill>
                        <a:blip r:embed="rId12"/>
                        <a:stretch>
                          <a:fillRect/>
                        </a:stretch>
                      </p:blipFill>
                      <p:spPr>
                        <a:xfrm>
                          <a:off x="544" y="227"/>
                          <a:ext cx="1168" cy="27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wipe(left)">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899"/>
                                        </p:tgtEl>
                                        <p:attrNameLst>
                                          <p:attrName>style.visibility</p:attrName>
                                        </p:attrNameLst>
                                      </p:cBhvr>
                                      <p:to>
                                        <p:strVal val="visible"/>
                                      </p:to>
                                    </p:set>
                                    <p:anim calcmode="lin" valueType="num">
                                      <p:cBhvr additive="base">
                                        <p:cTn id="12" dur="500" fill="hold"/>
                                        <p:tgtEl>
                                          <p:spTgt spid="37899"/>
                                        </p:tgtEl>
                                        <p:attrNameLst>
                                          <p:attrName>ppt_x</p:attrName>
                                        </p:attrNameLst>
                                      </p:cBhvr>
                                      <p:tavLst>
                                        <p:tav tm="0">
                                          <p:val>
                                            <p:strVal val="0-#ppt_w/2"/>
                                          </p:val>
                                        </p:tav>
                                        <p:tav tm="100000">
                                          <p:val>
                                            <p:strVal val="#ppt_x"/>
                                          </p:val>
                                        </p:tav>
                                      </p:tavLst>
                                    </p:anim>
                                    <p:anim calcmode="lin" valueType="num">
                                      <p:cBhvr additive="base">
                                        <p:cTn id="13" dur="500" fill="hold"/>
                                        <p:tgtEl>
                                          <p:spTgt spid="3789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7901"/>
                                        </p:tgtEl>
                                        <p:attrNameLst>
                                          <p:attrName>style.visibility</p:attrName>
                                        </p:attrNameLst>
                                      </p:cBhvr>
                                      <p:to>
                                        <p:strVal val="visible"/>
                                      </p:to>
                                    </p:set>
                                    <p:animEffect transition="in" filter="wipe(left)">
                                      <p:cBhvr>
                                        <p:cTn id="23" dur="500"/>
                                        <p:tgtEl>
                                          <p:spTgt spid="3790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7900"/>
                                        </p:tgtEl>
                                        <p:attrNameLst>
                                          <p:attrName>style.visibility</p:attrName>
                                        </p:attrNameLst>
                                      </p:cBhvr>
                                      <p:to>
                                        <p:strVal val="visible"/>
                                      </p:to>
                                    </p:set>
                                    <p:animEffect transition="in" filter="wipe(left)">
                                      <p:cBhvr>
                                        <p:cTn id="33" dur="500"/>
                                        <p:tgtEl>
                                          <p:spTgt spid="379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7902"/>
                                        </p:tgtEl>
                                        <p:attrNameLst>
                                          <p:attrName>style.visibility</p:attrName>
                                        </p:attrNameLst>
                                      </p:cBhvr>
                                      <p:to>
                                        <p:strVal val="visible"/>
                                      </p:to>
                                    </p:set>
                                    <p:animEffect transition="in" filter="wipe(left)">
                                      <p:cBhvr>
                                        <p:cTn id="43"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526982" y="1270295"/>
            <a:ext cx="2302634" cy="968598"/>
            <a:chOff x="0" y="47"/>
            <a:chExt cx="1088" cy="610"/>
          </a:xfrm>
        </p:grpSpPr>
        <p:sp>
          <p:nvSpPr>
            <p:cNvPr id="38915" name="Line 3"/>
            <p:cNvSpPr>
              <a:spLocks noChangeShapeType="1"/>
            </p:cNvSpPr>
            <p:nvPr/>
          </p:nvSpPr>
          <p:spPr bwMode="auto">
            <a:xfrm>
              <a:off x="90" y="635"/>
              <a:ext cx="635"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grpSp>
          <p:nvGrpSpPr>
            <p:cNvPr id="3" name="Group 4"/>
            <p:cNvGrpSpPr/>
            <p:nvPr/>
          </p:nvGrpSpPr>
          <p:grpSpPr bwMode="auto">
            <a:xfrm>
              <a:off x="0" y="47"/>
              <a:ext cx="1088" cy="610"/>
              <a:chOff x="0" y="47"/>
              <a:chExt cx="1088" cy="610"/>
            </a:xfrm>
          </p:grpSpPr>
          <p:sp>
            <p:nvSpPr>
              <p:cNvPr id="38917" name="Rectangle 5"/>
              <p:cNvSpPr>
                <a:spLocks noChangeArrowheads="1"/>
              </p:cNvSpPr>
              <p:nvPr/>
            </p:nvSpPr>
            <p:spPr bwMode="auto">
              <a:xfrm>
                <a:off x="0" y="318"/>
                <a:ext cx="861" cy="339"/>
              </a:xfrm>
              <a:prstGeom prst="rect">
                <a:avLst/>
              </a:prstGeom>
              <a:noFill/>
              <a:ln w="9525">
                <a:noFill/>
                <a:miter lim="800000"/>
              </a:ln>
              <a:effectLst/>
            </p:spPr>
            <p:txBody>
              <a:bodyPr>
                <a:spAutoFit/>
              </a:bodyPr>
              <a:lstStyle/>
              <a:p>
                <a:r>
                  <a:rPr lang="en-US" altLang="zh-CN" sz="2900" dirty="0">
                    <a:solidFill>
                      <a:srgbClr val="FF3300"/>
                    </a:solidFill>
                    <a:latin typeface="Times New Roman" panose="02020603050405020304" pitchFamily="18" charset="0"/>
                  </a:rPr>
                  <a:t>r</a:t>
                </a:r>
                <a:r>
                  <a:rPr lang="en-US" altLang="zh-CN" sz="2900" baseline="-25000" dirty="0">
                    <a:solidFill>
                      <a:srgbClr val="FF3300"/>
                    </a:solidFill>
                    <a:latin typeface="Times New Roman" panose="02020603050405020304" pitchFamily="18" charset="0"/>
                  </a:rPr>
                  <a:t>3</a:t>
                </a:r>
                <a:r>
                  <a:rPr lang="en-US" altLang="zh-CN" sz="2900" dirty="0">
                    <a:solidFill>
                      <a:srgbClr val="FF3300"/>
                    </a:solidFill>
                    <a:latin typeface="Times New Roman" panose="02020603050405020304" pitchFamily="18" charset="0"/>
                  </a:rPr>
                  <a:t>+r</a:t>
                </a:r>
                <a:r>
                  <a:rPr lang="en-US" altLang="zh-CN" sz="2900" baseline="-25000" dirty="0">
                    <a:solidFill>
                      <a:srgbClr val="FF3300"/>
                    </a:solidFill>
                    <a:latin typeface="Times New Roman" panose="02020603050405020304" pitchFamily="18" charset="0"/>
                  </a:rPr>
                  <a:t>1</a:t>
                </a:r>
                <a:endParaRPr lang="en-US" altLang="zh-CN" sz="2900" baseline="-25000" dirty="0">
                  <a:solidFill>
                    <a:srgbClr val="FF3300"/>
                  </a:solidFill>
                  <a:latin typeface="Times New Roman" panose="02020603050405020304" pitchFamily="18" charset="0"/>
                </a:endParaRPr>
              </a:p>
            </p:txBody>
          </p:sp>
          <p:sp>
            <p:nvSpPr>
              <p:cNvPr id="38918" name="Rectangle 6"/>
              <p:cNvSpPr>
                <a:spLocks noChangeArrowheads="1"/>
              </p:cNvSpPr>
              <p:nvPr/>
            </p:nvSpPr>
            <p:spPr bwMode="auto">
              <a:xfrm>
                <a:off x="0" y="95"/>
                <a:ext cx="1088" cy="339"/>
              </a:xfrm>
              <a:prstGeom prst="rect">
                <a:avLst/>
              </a:prstGeom>
              <a:noFill/>
              <a:ln w="9525">
                <a:noFill/>
                <a:miter lim="800000"/>
              </a:ln>
              <a:effectLst/>
            </p:spPr>
            <p:txBody>
              <a:bodyPr>
                <a:spAutoFit/>
              </a:bodyPr>
              <a:lstStyle/>
              <a:p>
                <a:r>
                  <a:rPr lang="en-US" altLang="zh-CN" sz="2900" dirty="0" smtClean="0">
                    <a:solidFill>
                      <a:srgbClr val="FF3300"/>
                    </a:solidFill>
                    <a:latin typeface="Times New Roman" panose="02020603050405020304" pitchFamily="18" charset="0"/>
                  </a:rPr>
                  <a:t>r</a:t>
                </a:r>
                <a:r>
                  <a:rPr lang="en-US" altLang="zh-CN" sz="2900" baseline="-25000" dirty="0" smtClean="0">
                    <a:solidFill>
                      <a:srgbClr val="FF3300"/>
                    </a:solidFill>
                    <a:latin typeface="Times New Roman" panose="02020603050405020304" pitchFamily="18" charset="0"/>
                  </a:rPr>
                  <a:t>2 </a:t>
                </a:r>
                <a:r>
                  <a:rPr lang="zh-CN" altLang="en-US" sz="2900" dirty="0" smtClean="0">
                    <a:solidFill>
                      <a:srgbClr val="FF3300"/>
                    </a:solidFill>
                    <a:latin typeface="Times New Roman" panose="02020603050405020304" pitchFamily="18" charset="0"/>
                  </a:rPr>
                  <a:t>－</a:t>
                </a:r>
                <a:r>
                  <a:rPr lang="en-US" altLang="zh-CN" sz="2900" dirty="0" smtClean="0">
                    <a:solidFill>
                      <a:srgbClr val="FF3300"/>
                    </a:solidFill>
                    <a:latin typeface="Times New Roman" panose="02020603050405020304" pitchFamily="18" charset="0"/>
                  </a:rPr>
                  <a:t>    r</a:t>
                </a:r>
                <a:r>
                  <a:rPr lang="en-US" altLang="zh-CN" sz="2900" baseline="-25000" dirty="0" smtClean="0">
                    <a:solidFill>
                      <a:srgbClr val="FF3300"/>
                    </a:solidFill>
                    <a:latin typeface="Times New Roman" panose="02020603050405020304" pitchFamily="18" charset="0"/>
                  </a:rPr>
                  <a:t>1</a:t>
                </a:r>
                <a:endParaRPr lang="en-US" altLang="zh-CN" sz="2900" baseline="-25000" dirty="0">
                  <a:solidFill>
                    <a:srgbClr val="FF3300"/>
                  </a:solidFill>
                  <a:latin typeface="Times New Roman" panose="02020603050405020304" pitchFamily="18" charset="0"/>
                </a:endParaRPr>
              </a:p>
            </p:txBody>
          </p:sp>
          <p:graphicFrame>
            <p:nvGraphicFramePr>
              <p:cNvPr id="38919" name="Object 7"/>
              <p:cNvGraphicFramePr>
                <a:graphicFrameLocks noChangeAspect="1"/>
              </p:cNvGraphicFramePr>
              <p:nvPr/>
            </p:nvGraphicFramePr>
            <p:xfrm>
              <a:off x="317" y="47"/>
              <a:ext cx="216" cy="454"/>
            </p:xfrm>
            <a:graphic>
              <a:graphicData uri="http://schemas.openxmlformats.org/presentationml/2006/ole">
                <mc:AlternateContent xmlns:mc="http://schemas.openxmlformats.org/markup-compatibility/2006">
                  <mc:Choice xmlns:v="urn:schemas-microsoft-com:vml" Requires="v">
                    <p:oleObj spid="_x0000_s157697" name="Equation" r:id="rId1" imgW="3657600" imgH="9448800" progId="Equation.DSMT4">
                      <p:embed/>
                    </p:oleObj>
                  </mc:Choice>
                  <mc:Fallback>
                    <p:oleObj name="Equation" r:id="rId1" imgW="3657600" imgH="9448800" progId="Equation.DSMT4">
                      <p:embed/>
                      <p:pic>
                        <p:nvPicPr>
                          <p:cNvPr id="0" name="图片 157696"/>
                          <p:cNvPicPr>
                            <a:picLocks noChangeAspect="1"/>
                          </p:cNvPicPr>
                          <p:nvPr/>
                        </p:nvPicPr>
                        <p:blipFill>
                          <a:blip r:embed="rId2"/>
                          <a:stretch>
                            <a:fillRect/>
                          </a:stretch>
                        </p:blipFill>
                        <p:spPr>
                          <a:xfrm>
                            <a:off x="317" y="47"/>
                            <a:ext cx="216" cy="454"/>
                          </a:xfrm>
                          <a:prstGeom prst="rect">
                            <a:avLst/>
                          </a:prstGeom>
                          <a:noFill/>
                          <a:ln w="9525">
                            <a:noFill/>
                          </a:ln>
                        </p:spPr>
                      </p:pic>
                    </p:oleObj>
                  </mc:Fallback>
                </mc:AlternateContent>
              </a:graphicData>
            </a:graphic>
          </p:graphicFrame>
        </p:grpSp>
      </p:grpSp>
      <p:grpSp>
        <p:nvGrpSpPr>
          <p:cNvPr id="4" name="Group 8"/>
          <p:cNvGrpSpPr/>
          <p:nvPr/>
        </p:nvGrpSpPr>
        <p:grpSpPr bwMode="auto">
          <a:xfrm>
            <a:off x="4270878" y="2061053"/>
            <a:ext cx="2399988" cy="1043229"/>
            <a:chOff x="0" y="0"/>
            <a:chExt cx="1134" cy="657"/>
          </a:xfrm>
        </p:grpSpPr>
        <p:sp>
          <p:nvSpPr>
            <p:cNvPr id="38921" name="Line 9"/>
            <p:cNvSpPr>
              <a:spLocks noChangeShapeType="1"/>
            </p:cNvSpPr>
            <p:nvPr/>
          </p:nvSpPr>
          <p:spPr bwMode="auto">
            <a:xfrm>
              <a:off x="136" y="46"/>
              <a:ext cx="544"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grpSp>
          <p:nvGrpSpPr>
            <p:cNvPr id="5" name="Group 10"/>
            <p:cNvGrpSpPr/>
            <p:nvPr/>
          </p:nvGrpSpPr>
          <p:grpSpPr bwMode="auto">
            <a:xfrm>
              <a:off x="0" y="0"/>
              <a:ext cx="1134" cy="657"/>
              <a:chOff x="0" y="0"/>
              <a:chExt cx="1134" cy="657"/>
            </a:xfrm>
          </p:grpSpPr>
          <p:sp>
            <p:nvSpPr>
              <p:cNvPr id="38923" name="Rectangle 11"/>
              <p:cNvSpPr>
                <a:spLocks noChangeArrowheads="1"/>
              </p:cNvSpPr>
              <p:nvPr/>
            </p:nvSpPr>
            <p:spPr bwMode="auto">
              <a:xfrm>
                <a:off x="0" y="318"/>
                <a:ext cx="908" cy="339"/>
              </a:xfrm>
              <a:prstGeom prst="rect">
                <a:avLst/>
              </a:prstGeom>
              <a:noFill/>
              <a:ln w="9525">
                <a:noFill/>
                <a:miter lim="800000"/>
              </a:ln>
              <a:effectLst/>
            </p:spPr>
            <p:txBody>
              <a:bodyPr>
                <a:spAutoFit/>
              </a:bodyPr>
              <a:lstStyle/>
              <a:p>
                <a:r>
                  <a:rPr lang="en-US" altLang="zh-CN" sz="2900" dirty="0">
                    <a:solidFill>
                      <a:srgbClr val="FF3300"/>
                    </a:solidFill>
                    <a:latin typeface="Times New Roman" panose="02020603050405020304" pitchFamily="18" charset="0"/>
                  </a:rPr>
                  <a:t>c</a:t>
                </a:r>
                <a:r>
                  <a:rPr lang="en-US" altLang="zh-CN" sz="2900" baseline="-25000" dirty="0">
                    <a:solidFill>
                      <a:srgbClr val="FF3300"/>
                    </a:solidFill>
                    <a:latin typeface="Times New Roman" panose="02020603050405020304" pitchFamily="18" charset="0"/>
                  </a:rPr>
                  <a:t>3</a:t>
                </a:r>
                <a:r>
                  <a:rPr lang="en-US" altLang="zh-CN" sz="2900" dirty="0">
                    <a:solidFill>
                      <a:srgbClr val="FF3300"/>
                    </a:solidFill>
                    <a:latin typeface="Times New Roman" panose="02020603050405020304" pitchFamily="18" charset="0"/>
                  </a:rPr>
                  <a:t>+c</a:t>
                </a:r>
                <a:r>
                  <a:rPr lang="en-US" altLang="zh-CN" sz="2900" baseline="-25000" dirty="0">
                    <a:solidFill>
                      <a:srgbClr val="FF3300"/>
                    </a:solidFill>
                    <a:latin typeface="Times New Roman" panose="02020603050405020304" pitchFamily="18" charset="0"/>
                  </a:rPr>
                  <a:t>1</a:t>
                </a:r>
                <a:endParaRPr lang="en-US" altLang="zh-CN" sz="2900" baseline="-25000" dirty="0">
                  <a:solidFill>
                    <a:srgbClr val="FF3300"/>
                  </a:solidFill>
                  <a:latin typeface="Times New Roman" panose="02020603050405020304" pitchFamily="18" charset="0"/>
                </a:endParaRPr>
              </a:p>
            </p:txBody>
          </p:sp>
          <p:sp>
            <p:nvSpPr>
              <p:cNvPr id="38924" name="Rectangle 12"/>
              <p:cNvSpPr>
                <a:spLocks noChangeArrowheads="1"/>
              </p:cNvSpPr>
              <p:nvPr/>
            </p:nvSpPr>
            <p:spPr bwMode="auto">
              <a:xfrm>
                <a:off x="0" y="95"/>
                <a:ext cx="1134" cy="339"/>
              </a:xfrm>
              <a:prstGeom prst="rect">
                <a:avLst/>
              </a:prstGeom>
              <a:noFill/>
              <a:ln w="9525">
                <a:noFill/>
                <a:miter lim="800000"/>
              </a:ln>
              <a:effectLst/>
            </p:spPr>
            <p:txBody>
              <a:bodyPr>
                <a:spAutoFit/>
              </a:bodyPr>
              <a:lstStyle/>
              <a:p>
                <a:r>
                  <a:rPr lang="en-US" altLang="zh-CN" sz="2900" dirty="0">
                    <a:solidFill>
                      <a:srgbClr val="FF3300"/>
                    </a:solidFill>
                    <a:latin typeface="Times New Roman" panose="02020603050405020304" pitchFamily="18" charset="0"/>
                  </a:rPr>
                  <a:t>c</a:t>
                </a:r>
                <a:r>
                  <a:rPr lang="en-US" altLang="zh-CN" sz="2900" baseline="-25000" dirty="0">
                    <a:solidFill>
                      <a:srgbClr val="FF3300"/>
                    </a:solidFill>
                    <a:latin typeface="Times New Roman" panose="02020603050405020304" pitchFamily="18" charset="0"/>
                  </a:rPr>
                  <a:t>2</a:t>
                </a:r>
                <a:r>
                  <a:rPr lang="zh-CN" altLang="en-US" sz="2900" dirty="0">
                    <a:solidFill>
                      <a:srgbClr val="FF3300"/>
                    </a:solidFill>
                    <a:latin typeface="Times New Roman" panose="02020603050405020304" pitchFamily="18" charset="0"/>
                  </a:rPr>
                  <a:t>－　</a:t>
                </a:r>
                <a:r>
                  <a:rPr lang="en-US" altLang="zh-CN" sz="2900" dirty="0">
                    <a:solidFill>
                      <a:srgbClr val="FF3300"/>
                    </a:solidFill>
                    <a:latin typeface="Times New Roman" panose="02020603050405020304" pitchFamily="18" charset="0"/>
                  </a:rPr>
                  <a:t>c</a:t>
                </a:r>
                <a:r>
                  <a:rPr lang="en-US" altLang="zh-CN" sz="2900" baseline="-25000" dirty="0">
                    <a:solidFill>
                      <a:srgbClr val="FF3300"/>
                    </a:solidFill>
                    <a:latin typeface="Times New Roman" panose="02020603050405020304" pitchFamily="18" charset="0"/>
                  </a:rPr>
                  <a:t>1</a:t>
                </a:r>
                <a:endParaRPr lang="en-US" altLang="zh-CN" sz="2900" baseline="-25000" dirty="0">
                  <a:solidFill>
                    <a:srgbClr val="FF3300"/>
                  </a:solidFill>
                  <a:latin typeface="Times New Roman" panose="02020603050405020304" pitchFamily="18" charset="0"/>
                </a:endParaRPr>
              </a:p>
            </p:txBody>
          </p:sp>
          <p:graphicFrame>
            <p:nvGraphicFramePr>
              <p:cNvPr id="38925" name="Object 13"/>
              <p:cNvGraphicFramePr>
                <a:graphicFrameLocks noChangeAspect="1"/>
              </p:cNvGraphicFramePr>
              <p:nvPr/>
            </p:nvGraphicFramePr>
            <p:xfrm>
              <a:off x="408" y="0"/>
              <a:ext cx="176" cy="454"/>
            </p:xfrm>
            <a:graphic>
              <a:graphicData uri="http://schemas.openxmlformats.org/presentationml/2006/ole">
                <mc:AlternateContent xmlns:mc="http://schemas.openxmlformats.org/markup-compatibility/2006">
                  <mc:Choice xmlns:v="urn:schemas-microsoft-com:vml" Requires="v">
                    <p:oleObj spid="_x0000_s157698" name="" r:id="rId3" imgW="3657600" imgH="9448800" progId="Equation.DSMT4">
                      <p:embed/>
                    </p:oleObj>
                  </mc:Choice>
                  <mc:Fallback>
                    <p:oleObj name="" r:id="rId3" imgW="3657600" imgH="9448800" progId="Equation.DSMT4">
                      <p:embed/>
                      <p:pic>
                        <p:nvPicPr>
                          <p:cNvPr id="0" name="图片 157697"/>
                          <p:cNvPicPr>
                            <a:picLocks noChangeAspect="1"/>
                          </p:cNvPicPr>
                          <p:nvPr/>
                        </p:nvPicPr>
                        <p:blipFill>
                          <a:blip r:embed="rId2"/>
                          <a:stretch>
                            <a:fillRect/>
                          </a:stretch>
                        </p:blipFill>
                        <p:spPr>
                          <a:xfrm>
                            <a:off x="408" y="0"/>
                            <a:ext cx="176" cy="454"/>
                          </a:xfrm>
                          <a:prstGeom prst="rect">
                            <a:avLst/>
                          </a:prstGeom>
                          <a:noFill/>
                          <a:ln w="9525">
                            <a:noFill/>
                          </a:ln>
                        </p:spPr>
                      </p:pic>
                    </p:oleObj>
                  </mc:Fallback>
                </mc:AlternateContent>
              </a:graphicData>
            </a:graphic>
          </p:graphicFrame>
        </p:grpSp>
      </p:grpSp>
      <p:grpSp>
        <p:nvGrpSpPr>
          <p:cNvPr id="6" name="Group 14"/>
          <p:cNvGrpSpPr/>
          <p:nvPr/>
        </p:nvGrpSpPr>
        <p:grpSpPr bwMode="auto">
          <a:xfrm>
            <a:off x="8014775" y="1700607"/>
            <a:ext cx="1729091" cy="538287"/>
            <a:chOff x="0" y="0"/>
            <a:chExt cx="817" cy="339"/>
          </a:xfrm>
        </p:grpSpPr>
        <p:sp>
          <p:nvSpPr>
            <p:cNvPr id="38927" name="Line 15"/>
            <p:cNvSpPr>
              <a:spLocks noChangeShapeType="1"/>
            </p:cNvSpPr>
            <p:nvPr/>
          </p:nvSpPr>
          <p:spPr bwMode="auto">
            <a:xfrm>
              <a:off x="90" y="318"/>
              <a:ext cx="544"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sp>
          <p:nvSpPr>
            <p:cNvPr id="38928" name="Rectangle 16"/>
            <p:cNvSpPr>
              <a:spLocks noChangeArrowheads="1"/>
            </p:cNvSpPr>
            <p:nvPr/>
          </p:nvSpPr>
          <p:spPr bwMode="auto">
            <a:xfrm>
              <a:off x="0" y="0"/>
              <a:ext cx="817" cy="339"/>
            </a:xfrm>
            <a:prstGeom prst="rect">
              <a:avLst/>
            </a:prstGeom>
            <a:noFill/>
            <a:ln w="9525">
              <a:noFill/>
              <a:miter lim="800000"/>
            </a:ln>
            <a:effectLst/>
          </p:spPr>
          <p:txBody>
            <a:bodyPr>
              <a:spAutoFit/>
            </a:bodyPr>
            <a:lstStyle/>
            <a:p>
              <a:r>
                <a:rPr lang="zh-CN" altLang="en-US" sz="2900" dirty="0">
                  <a:solidFill>
                    <a:srgbClr val="FF3300"/>
                  </a:solidFill>
                  <a:latin typeface="Times New Roman" panose="02020603050405020304" pitchFamily="18" charset="0"/>
                </a:rPr>
                <a:t>－</a:t>
              </a:r>
              <a:r>
                <a:rPr lang="en-US" altLang="zh-CN" sz="2900" dirty="0">
                  <a:solidFill>
                    <a:srgbClr val="FF3300"/>
                  </a:solidFill>
                  <a:latin typeface="Times New Roman" panose="02020603050405020304" pitchFamily="18" charset="0"/>
                </a:rPr>
                <a:t>2r</a:t>
              </a:r>
              <a:r>
                <a:rPr lang="en-US" altLang="zh-CN" sz="2900" baseline="-25000" dirty="0">
                  <a:solidFill>
                    <a:srgbClr val="FF3300"/>
                  </a:solidFill>
                  <a:latin typeface="Times New Roman" panose="02020603050405020304" pitchFamily="18" charset="0"/>
                </a:rPr>
                <a:t>2</a:t>
              </a:r>
              <a:endParaRPr lang="en-US" altLang="zh-CN" sz="2900" baseline="-25000" dirty="0">
                <a:solidFill>
                  <a:srgbClr val="FF3300"/>
                </a:solidFill>
                <a:latin typeface="Times New Roman" panose="02020603050405020304" pitchFamily="18" charset="0"/>
              </a:endParaRPr>
            </a:p>
          </p:txBody>
        </p:sp>
      </p:grpSp>
      <p:grpSp>
        <p:nvGrpSpPr>
          <p:cNvPr id="7" name="Group 17"/>
          <p:cNvGrpSpPr/>
          <p:nvPr/>
        </p:nvGrpSpPr>
        <p:grpSpPr bwMode="auto">
          <a:xfrm>
            <a:off x="526983" y="4943032"/>
            <a:ext cx="1824329" cy="538287"/>
            <a:chOff x="0" y="0"/>
            <a:chExt cx="862" cy="339"/>
          </a:xfrm>
        </p:grpSpPr>
        <p:sp>
          <p:nvSpPr>
            <p:cNvPr id="38930" name="Line 18"/>
            <p:cNvSpPr>
              <a:spLocks noChangeShapeType="1"/>
            </p:cNvSpPr>
            <p:nvPr/>
          </p:nvSpPr>
          <p:spPr bwMode="auto">
            <a:xfrm>
              <a:off x="91" y="0"/>
              <a:ext cx="544"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sp>
          <p:nvSpPr>
            <p:cNvPr id="38931" name="Rectangle 19"/>
            <p:cNvSpPr>
              <a:spLocks noChangeArrowheads="1"/>
            </p:cNvSpPr>
            <p:nvPr/>
          </p:nvSpPr>
          <p:spPr bwMode="auto">
            <a:xfrm>
              <a:off x="0" y="0"/>
              <a:ext cx="862" cy="339"/>
            </a:xfrm>
            <a:prstGeom prst="rect">
              <a:avLst/>
            </a:prstGeom>
            <a:noFill/>
            <a:ln w="9525">
              <a:noFill/>
              <a:miter lim="800000"/>
            </a:ln>
            <a:effectLst/>
          </p:spPr>
          <p:txBody>
            <a:bodyPr>
              <a:spAutoFit/>
            </a:bodyPr>
            <a:lstStyle/>
            <a:p>
              <a:r>
                <a:rPr lang="zh-CN" altLang="en-US" sz="2900" dirty="0">
                  <a:solidFill>
                    <a:srgbClr val="FF3300"/>
                  </a:solidFill>
                  <a:latin typeface="Times New Roman" panose="02020603050405020304" pitchFamily="18" charset="0"/>
                </a:rPr>
                <a:t>－</a:t>
              </a:r>
              <a:r>
                <a:rPr lang="en-US" altLang="zh-CN" sz="2900" dirty="0">
                  <a:solidFill>
                    <a:srgbClr val="FF3300"/>
                  </a:solidFill>
                  <a:latin typeface="Times New Roman" panose="02020603050405020304" pitchFamily="18" charset="0"/>
                </a:rPr>
                <a:t>2c</a:t>
              </a:r>
              <a:r>
                <a:rPr lang="en-US" altLang="zh-CN" sz="2900" baseline="-25000" dirty="0">
                  <a:solidFill>
                    <a:srgbClr val="FF3300"/>
                  </a:solidFill>
                  <a:latin typeface="Times New Roman" panose="02020603050405020304" pitchFamily="18" charset="0"/>
                </a:rPr>
                <a:t>2</a:t>
              </a:r>
              <a:endParaRPr lang="en-US" altLang="zh-CN" sz="2900" baseline="-25000" dirty="0">
                <a:solidFill>
                  <a:srgbClr val="FF3300"/>
                </a:solidFill>
                <a:latin typeface="Times New Roman" panose="02020603050405020304" pitchFamily="18" charset="0"/>
              </a:endParaRPr>
            </a:p>
          </p:txBody>
        </p:sp>
      </p:grpSp>
      <p:graphicFrame>
        <p:nvGraphicFramePr>
          <p:cNvPr id="38932" name="Object 20"/>
          <p:cNvGraphicFramePr>
            <a:graphicFrameLocks noChangeAspect="1"/>
          </p:cNvGraphicFramePr>
          <p:nvPr/>
        </p:nvGraphicFramePr>
        <p:xfrm>
          <a:off x="1870890" y="3861694"/>
          <a:ext cx="2285702" cy="2248421"/>
        </p:xfrm>
        <a:graphic>
          <a:graphicData uri="http://schemas.openxmlformats.org/presentationml/2006/ole">
            <mc:AlternateContent xmlns:mc="http://schemas.openxmlformats.org/markup-compatibility/2006">
              <mc:Choice xmlns:v="urn:schemas-microsoft-com:vml" Requires="v">
                <p:oleObj spid="_x0000_s157699" name="" r:id="rId4" imgW="41148000" imgH="53949600" progId="Equation.DSMT4">
                  <p:embed/>
                </p:oleObj>
              </mc:Choice>
              <mc:Fallback>
                <p:oleObj name="" r:id="rId4" imgW="41148000" imgH="53949600" progId="Equation.DSMT4">
                  <p:embed/>
                  <p:pic>
                    <p:nvPicPr>
                      <p:cNvPr id="0" name="图片 157698"/>
                      <p:cNvPicPr>
                        <a:picLocks noChangeAspect="1"/>
                      </p:cNvPicPr>
                      <p:nvPr/>
                    </p:nvPicPr>
                    <p:blipFill>
                      <a:blip r:embed="rId5"/>
                      <a:stretch>
                        <a:fillRect/>
                      </a:stretch>
                    </p:blipFill>
                    <p:spPr>
                      <a:xfrm>
                        <a:off x="1870890" y="3861694"/>
                        <a:ext cx="2285702" cy="2248421"/>
                      </a:xfrm>
                      <a:prstGeom prst="rect">
                        <a:avLst/>
                      </a:prstGeom>
                      <a:noFill/>
                      <a:ln w="9525">
                        <a:noFill/>
                      </a:ln>
                    </p:spPr>
                  </p:pic>
                </p:oleObj>
              </mc:Fallback>
            </mc:AlternateContent>
          </a:graphicData>
        </a:graphic>
      </p:graphicFrame>
      <p:graphicFrame>
        <p:nvGraphicFramePr>
          <p:cNvPr id="38933" name="Object 21"/>
          <p:cNvGraphicFramePr>
            <a:graphicFrameLocks noChangeAspect="1"/>
          </p:cNvGraphicFramePr>
          <p:nvPr/>
        </p:nvGraphicFramePr>
        <p:xfrm>
          <a:off x="2063482" y="1052757"/>
          <a:ext cx="2336496" cy="2299232"/>
        </p:xfrm>
        <a:graphic>
          <a:graphicData uri="http://schemas.openxmlformats.org/presentationml/2006/ole">
            <mc:AlternateContent xmlns:mc="http://schemas.openxmlformats.org/markup-compatibility/2006">
              <mc:Choice xmlns:v="urn:schemas-microsoft-com:vml" Requires="v">
                <p:oleObj spid="_x0000_s157700" name="" r:id="rId6" imgW="42062400" imgH="55168800" progId="Equation.DSMT4">
                  <p:embed/>
                </p:oleObj>
              </mc:Choice>
              <mc:Fallback>
                <p:oleObj name="" r:id="rId6" imgW="42062400" imgH="55168800" progId="Equation.DSMT4">
                  <p:embed/>
                  <p:pic>
                    <p:nvPicPr>
                      <p:cNvPr id="0" name="图片 157699"/>
                      <p:cNvPicPr>
                        <a:picLocks noChangeAspect="1"/>
                      </p:cNvPicPr>
                      <p:nvPr/>
                    </p:nvPicPr>
                    <p:blipFill>
                      <a:blip r:embed="rId7"/>
                      <a:stretch>
                        <a:fillRect/>
                      </a:stretch>
                    </p:blipFill>
                    <p:spPr>
                      <a:xfrm>
                        <a:off x="2063482" y="1052757"/>
                        <a:ext cx="2336496" cy="2299232"/>
                      </a:xfrm>
                      <a:prstGeom prst="rect">
                        <a:avLst/>
                      </a:prstGeom>
                      <a:noFill/>
                      <a:ln w="9525">
                        <a:noFill/>
                      </a:ln>
                    </p:spPr>
                  </p:pic>
                </p:oleObj>
              </mc:Fallback>
            </mc:AlternateContent>
          </a:graphicData>
        </a:graphic>
      </p:graphicFrame>
      <p:graphicFrame>
        <p:nvGraphicFramePr>
          <p:cNvPr id="38934" name="Object 22"/>
          <p:cNvGraphicFramePr>
            <a:graphicFrameLocks noChangeAspect="1"/>
          </p:cNvGraphicFramePr>
          <p:nvPr/>
        </p:nvGraphicFramePr>
        <p:xfrm>
          <a:off x="5807377" y="979715"/>
          <a:ext cx="2336496" cy="2375450"/>
        </p:xfrm>
        <a:graphic>
          <a:graphicData uri="http://schemas.openxmlformats.org/presentationml/2006/ole">
            <mc:AlternateContent xmlns:mc="http://schemas.openxmlformats.org/markup-compatibility/2006">
              <mc:Choice xmlns:v="urn:schemas-microsoft-com:vml" Requires="v">
                <p:oleObj spid="_x0000_s157701" name="" r:id="rId8" imgW="42062400" imgH="56997600" progId="Equation.DSMT4">
                  <p:embed/>
                </p:oleObj>
              </mc:Choice>
              <mc:Fallback>
                <p:oleObj name="" r:id="rId8" imgW="42062400" imgH="56997600" progId="Equation.DSMT4">
                  <p:embed/>
                  <p:pic>
                    <p:nvPicPr>
                      <p:cNvPr id="0" name="图片 157700"/>
                      <p:cNvPicPr>
                        <a:picLocks noChangeAspect="1"/>
                      </p:cNvPicPr>
                      <p:nvPr/>
                    </p:nvPicPr>
                    <p:blipFill>
                      <a:blip r:embed="rId9"/>
                      <a:stretch>
                        <a:fillRect/>
                      </a:stretch>
                    </p:blipFill>
                    <p:spPr>
                      <a:xfrm>
                        <a:off x="5807377" y="979715"/>
                        <a:ext cx="2336496" cy="2375450"/>
                      </a:xfrm>
                      <a:prstGeom prst="rect">
                        <a:avLst/>
                      </a:prstGeom>
                      <a:noFill/>
                      <a:ln w="9525">
                        <a:noFill/>
                      </a:ln>
                    </p:spPr>
                  </p:pic>
                </p:oleObj>
              </mc:Fallback>
            </mc:AlternateContent>
          </a:graphicData>
        </a:graphic>
      </p:graphicFrame>
      <p:graphicFrame>
        <p:nvGraphicFramePr>
          <p:cNvPr id="38935" name="Object 23"/>
          <p:cNvGraphicFramePr>
            <a:graphicFrameLocks noChangeAspect="1"/>
          </p:cNvGraphicFramePr>
          <p:nvPr/>
        </p:nvGraphicFramePr>
        <p:xfrm>
          <a:off x="9358682" y="979715"/>
          <a:ext cx="2336496" cy="2324638"/>
        </p:xfrm>
        <a:graphic>
          <a:graphicData uri="http://schemas.openxmlformats.org/presentationml/2006/ole">
            <mc:AlternateContent xmlns:mc="http://schemas.openxmlformats.org/markup-compatibility/2006">
              <mc:Choice xmlns:v="urn:schemas-microsoft-com:vml" Requires="v">
                <p:oleObj spid="_x0000_s157702" name="" r:id="rId10" imgW="42062400" imgH="55778400" progId="Equation.DSMT4">
                  <p:embed/>
                </p:oleObj>
              </mc:Choice>
              <mc:Fallback>
                <p:oleObj name="" r:id="rId10" imgW="42062400" imgH="55778400" progId="Equation.DSMT4">
                  <p:embed/>
                  <p:pic>
                    <p:nvPicPr>
                      <p:cNvPr id="0" name="图片 157701"/>
                      <p:cNvPicPr>
                        <a:picLocks noChangeAspect="1"/>
                      </p:cNvPicPr>
                      <p:nvPr/>
                    </p:nvPicPr>
                    <p:blipFill>
                      <a:blip r:embed="rId11"/>
                      <a:stretch>
                        <a:fillRect/>
                      </a:stretch>
                    </p:blipFill>
                    <p:spPr>
                      <a:xfrm>
                        <a:off x="9358682" y="979715"/>
                        <a:ext cx="2336496" cy="2324638"/>
                      </a:xfrm>
                      <a:prstGeom prst="rect">
                        <a:avLst/>
                      </a:prstGeom>
                      <a:noFill/>
                      <a:ln w="9525">
                        <a:noFill/>
                      </a:ln>
                    </p:spPr>
                  </p:pic>
                </p:oleObj>
              </mc:Fallback>
            </mc:AlternateContent>
          </a:graphicData>
        </a:graphic>
      </p:graphicFrame>
      <p:grpSp>
        <p:nvGrpSpPr>
          <p:cNvPr id="8" name="Group 24"/>
          <p:cNvGrpSpPr/>
          <p:nvPr/>
        </p:nvGrpSpPr>
        <p:grpSpPr bwMode="auto">
          <a:xfrm>
            <a:off x="7726945" y="4796948"/>
            <a:ext cx="1919566" cy="538287"/>
            <a:chOff x="0" y="0"/>
            <a:chExt cx="907" cy="339"/>
          </a:xfrm>
        </p:grpSpPr>
        <p:sp>
          <p:nvSpPr>
            <p:cNvPr id="38937" name="Line 25"/>
            <p:cNvSpPr>
              <a:spLocks noChangeShapeType="1"/>
            </p:cNvSpPr>
            <p:nvPr/>
          </p:nvSpPr>
          <p:spPr bwMode="auto">
            <a:xfrm>
              <a:off x="46" y="0"/>
              <a:ext cx="544"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sp>
          <p:nvSpPr>
            <p:cNvPr id="38938" name="Rectangle 26"/>
            <p:cNvSpPr>
              <a:spLocks noChangeArrowheads="1"/>
            </p:cNvSpPr>
            <p:nvPr/>
          </p:nvSpPr>
          <p:spPr bwMode="auto">
            <a:xfrm>
              <a:off x="0" y="0"/>
              <a:ext cx="907" cy="339"/>
            </a:xfrm>
            <a:prstGeom prst="rect">
              <a:avLst/>
            </a:prstGeom>
            <a:noFill/>
            <a:ln w="9525">
              <a:noFill/>
              <a:miter lim="800000"/>
            </a:ln>
            <a:effectLst/>
          </p:spPr>
          <p:txBody>
            <a:bodyPr>
              <a:spAutoFit/>
            </a:bodyPr>
            <a:lstStyle/>
            <a:p>
              <a:r>
                <a:rPr lang="en-US" altLang="zh-CN" sz="2900" dirty="0">
                  <a:solidFill>
                    <a:srgbClr val="FF3300"/>
                  </a:solidFill>
                  <a:latin typeface="Times New Roman" panose="02020603050405020304" pitchFamily="18" charset="0"/>
                  <a:ea typeface="黑体" panose="02010609060101010101" pitchFamily="49" charset="-122"/>
                </a:rPr>
                <a:t>c</a:t>
              </a:r>
              <a:r>
                <a:rPr lang="en-US" altLang="zh-CN" sz="2900" baseline="-25000" dirty="0">
                  <a:solidFill>
                    <a:srgbClr val="FF3300"/>
                  </a:solidFill>
                  <a:latin typeface="Times New Roman" panose="02020603050405020304" pitchFamily="18" charset="0"/>
                  <a:ea typeface="黑体" panose="02010609060101010101" pitchFamily="49" charset="-122"/>
                </a:rPr>
                <a:t>3</a:t>
              </a:r>
              <a:r>
                <a:rPr lang="en-US" altLang="zh-CN" sz="2900" dirty="0">
                  <a:solidFill>
                    <a:srgbClr val="FF3300"/>
                  </a:solidFill>
                  <a:latin typeface="Times New Roman" panose="02020603050405020304" pitchFamily="18" charset="0"/>
                  <a:ea typeface="黑体" panose="02010609060101010101" pitchFamily="49" charset="-122"/>
                </a:rPr>
                <a:t>+2c</a:t>
              </a:r>
              <a:r>
                <a:rPr lang="en-US" altLang="zh-CN" sz="2900" baseline="-25000" dirty="0">
                  <a:solidFill>
                    <a:srgbClr val="FF3300"/>
                  </a:solidFill>
                  <a:latin typeface="Times New Roman" panose="02020603050405020304" pitchFamily="18" charset="0"/>
                  <a:ea typeface="黑体" panose="02010609060101010101" pitchFamily="49" charset="-122"/>
                </a:rPr>
                <a:t>2</a:t>
              </a:r>
              <a:endParaRPr lang="en-US" altLang="zh-CN" sz="2900" baseline="-25000" dirty="0">
                <a:solidFill>
                  <a:srgbClr val="FF3300"/>
                </a:solidFill>
                <a:latin typeface="Times New Roman" panose="02020603050405020304" pitchFamily="18" charset="0"/>
                <a:ea typeface="黑体" panose="02010609060101010101" pitchFamily="49" charset="-122"/>
              </a:endParaRPr>
            </a:p>
          </p:txBody>
        </p:sp>
      </p:grpSp>
      <p:grpSp>
        <p:nvGrpSpPr>
          <p:cNvPr id="9" name="Group 27"/>
          <p:cNvGrpSpPr/>
          <p:nvPr/>
        </p:nvGrpSpPr>
        <p:grpSpPr bwMode="auto">
          <a:xfrm>
            <a:off x="4078286" y="4365049"/>
            <a:ext cx="1631737" cy="576395"/>
            <a:chOff x="0" y="0"/>
            <a:chExt cx="771" cy="363"/>
          </a:xfrm>
        </p:grpSpPr>
        <p:sp>
          <p:nvSpPr>
            <p:cNvPr id="38940" name="Line 28"/>
            <p:cNvSpPr>
              <a:spLocks noChangeShapeType="1"/>
            </p:cNvSpPr>
            <p:nvPr/>
          </p:nvSpPr>
          <p:spPr bwMode="auto">
            <a:xfrm>
              <a:off x="91" y="363"/>
              <a:ext cx="544" cy="0"/>
            </a:xfrm>
            <a:prstGeom prst="line">
              <a:avLst/>
            </a:prstGeom>
            <a:noFill/>
            <a:ln w="25400">
              <a:solidFill>
                <a:schemeClr val="tx1"/>
              </a:solidFill>
              <a:round/>
              <a:tailEnd type="stealth" w="lg" len="lg"/>
            </a:ln>
            <a:effectLst/>
          </p:spPr>
          <p:txBody>
            <a:bodyPr/>
            <a:lstStyle/>
            <a:p>
              <a:endParaRPr lang="zh-CN" altLang="en-US">
                <a:solidFill>
                  <a:prstClr val="black"/>
                </a:solidFill>
              </a:endParaRPr>
            </a:p>
          </p:txBody>
        </p:sp>
        <p:sp>
          <p:nvSpPr>
            <p:cNvPr id="38941" name="Rectangle 29"/>
            <p:cNvSpPr>
              <a:spLocks noChangeArrowheads="1"/>
            </p:cNvSpPr>
            <p:nvPr/>
          </p:nvSpPr>
          <p:spPr bwMode="auto">
            <a:xfrm>
              <a:off x="0" y="0"/>
              <a:ext cx="771" cy="339"/>
            </a:xfrm>
            <a:prstGeom prst="rect">
              <a:avLst/>
            </a:prstGeom>
            <a:noFill/>
            <a:ln w="9525">
              <a:noFill/>
              <a:miter lim="800000"/>
            </a:ln>
            <a:effectLst/>
          </p:spPr>
          <p:txBody>
            <a:bodyPr>
              <a:spAutoFit/>
            </a:bodyPr>
            <a:lstStyle/>
            <a:p>
              <a:r>
                <a:rPr lang="en-US" altLang="zh-CN" sz="2900" dirty="0">
                  <a:solidFill>
                    <a:srgbClr val="FF3300"/>
                  </a:solidFill>
                  <a:latin typeface="Times New Roman" panose="02020603050405020304" pitchFamily="18" charset="0"/>
                  <a:ea typeface="黑体" panose="02010609060101010101" pitchFamily="49" charset="-122"/>
                </a:rPr>
                <a:t>r</a:t>
              </a:r>
              <a:r>
                <a:rPr lang="en-US" altLang="zh-CN" sz="2900" baseline="-25000" dirty="0">
                  <a:solidFill>
                    <a:srgbClr val="FF3300"/>
                  </a:solidFill>
                  <a:latin typeface="Times New Roman" panose="02020603050405020304" pitchFamily="18" charset="0"/>
                  <a:ea typeface="黑体" panose="02010609060101010101" pitchFamily="49" charset="-122"/>
                </a:rPr>
                <a:t>3</a:t>
              </a:r>
              <a:r>
                <a:rPr lang="en-US" altLang="zh-CN" sz="2900" dirty="0">
                  <a:solidFill>
                    <a:srgbClr val="FF3300"/>
                  </a:solidFill>
                  <a:latin typeface="Times New Roman" panose="02020603050405020304" pitchFamily="18" charset="0"/>
                  <a:ea typeface="黑体" panose="02010609060101010101" pitchFamily="49" charset="-122"/>
                </a:rPr>
                <a:t>+2r</a:t>
              </a:r>
              <a:r>
                <a:rPr lang="en-US" altLang="zh-CN" sz="2900" baseline="-25000" dirty="0">
                  <a:solidFill>
                    <a:srgbClr val="FF3300"/>
                  </a:solidFill>
                  <a:latin typeface="Times New Roman" panose="02020603050405020304" pitchFamily="18" charset="0"/>
                  <a:ea typeface="黑体" panose="02010609060101010101" pitchFamily="49" charset="-122"/>
                </a:rPr>
                <a:t>2</a:t>
              </a:r>
              <a:endParaRPr lang="en-US" altLang="zh-CN" sz="2900" baseline="-25000" dirty="0">
                <a:solidFill>
                  <a:srgbClr val="FF3300"/>
                </a:solidFill>
                <a:latin typeface="Times New Roman" panose="02020603050405020304" pitchFamily="18" charset="0"/>
                <a:ea typeface="黑体" panose="02010609060101010101" pitchFamily="49" charset="-122"/>
              </a:endParaRPr>
            </a:p>
          </p:txBody>
        </p:sp>
      </p:grpSp>
      <p:graphicFrame>
        <p:nvGraphicFramePr>
          <p:cNvPr id="38942" name="Object 30"/>
          <p:cNvGraphicFramePr>
            <a:graphicFrameLocks noChangeAspect="1"/>
          </p:cNvGraphicFramePr>
          <p:nvPr/>
        </p:nvGraphicFramePr>
        <p:xfrm>
          <a:off x="5519548" y="3861694"/>
          <a:ext cx="2014804" cy="2248421"/>
        </p:xfrm>
        <a:graphic>
          <a:graphicData uri="http://schemas.openxmlformats.org/presentationml/2006/ole">
            <mc:AlternateContent xmlns:mc="http://schemas.openxmlformats.org/markup-compatibility/2006">
              <mc:Choice xmlns:v="urn:schemas-microsoft-com:vml" Requires="v">
                <p:oleObj spid="_x0000_s157703" name="" r:id="rId12" imgW="36271200" imgH="53949600" progId="Equation.DSMT4">
                  <p:embed/>
                </p:oleObj>
              </mc:Choice>
              <mc:Fallback>
                <p:oleObj name="" r:id="rId12" imgW="36271200" imgH="53949600" progId="Equation.DSMT4">
                  <p:embed/>
                  <p:pic>
                    <p:nvPicPr>
                      <p:cNvPr id="0" name="图片 157702"/>
                      <p:cNvPicPr>
                        <a:picLocks noChangeAspect="1"/>
                      </p:cNvPicPr>
                      <p:nvPr/>
                    </p:nvPicPr>
                    <p:blipFill>
                      <a:blip r:embed="rId13"/>
                      <a:stretch>
                        <a:fillRect/>
                      </a:stretch>
                    </p:blipFill>
                    <p:spPr>
                      <a:xfrm>
                        <a:off x="5519548" y="3861694"/>
                        <a:ext cx="2014804" cy="2248421"/>
                      </a:xfrm>
                      <a:prstGeom prst="rect">
                        <a:avLst/>
                      </a:prstGeom>
                      <a:noFill/>
                      <a:ln w="9525">
                        <a:noFill/>
                      </a:ln>
                    </p:spPr>
                  </p:pic>
                </p:oleObj>
              </mc:Fallback>
            </mc:AlternateContent>
          </a:graphicData>
        </a:graphic>
      </p:graphicFrame>
      <p:graphicFrame>
        <p:nvGraphicFramePr>
          <p:cNvPr id="38943" name="Object 31"/>
          <p:cNvGraphicFramePr>
            <a:graphicFrameLocks noChangeAspect="1"/>
          </p:cNvGraphicFramePr>
          <p:nvPr/>
        </p:nvGraphicFramePr>
        <p:xfrm>
          <a:off x="9263445" y="3861694"/>
          <a:ext cx="2268771" cy="2248421"/>
        </p:xfrm>
        <a:graphic>
          <a:graphicData uri="http://schemas.openxmlformats.org/presentationml/2006/ole">
            <mc:AlternateContent xmlns:mc="http://schemas.openxmlformats.org/markup-compatibility/2006">
              <mc:Choice xmlns:v="urn:schemas-microsoft-com:vml" Requires="v">
                <p:oleObj spid="_x0000_s157704" name="" r:id="rId14" imgW="40843200" imgH="53949600" progId="Equation.DSMT4">
                  <p:embed/>
                </p:oleObj>
              </mc:Choice>
              <mc:Fallback>
                <p:oleObj name="" r:id="rId14" imgW="40843200" imgH="53949600" progId="Equation.DSMT4">
                  <p:embed/>
                  <p:pic>
                    <p:nvPicPr>
                      <p:cNvPr id="0" name="图片 157703"/>
                      <p:cNvPicPr>
                        <a:picLocks noChangeAspect="1"/>
                      </p:cNvPicPr>
                      <p:nvPr/>
                    </p:nvPicPr>
                    <p:blipFill>
                      <a:blip r:embed="rId15"/>
                      <a:stretch>
                        <a:fillRect/>
                      </a:stretch>
                    </p:blipFill>
                    <p:spPr>
                      <a:xfrm>
                        <a:off x="9263445" y="3861694"/>
                        <a:ext cx="2268771" cy="2248421"/>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33"/>
                                        </p:tgtEl>
                                        <p:attrNameLst>
                                          <p:attrName>style.visibility</p:attrName>
                                        </p:attrNameLst>
                                      </p:cBhvr>
                                      <p:to>
                                        <p:strVal val="visible"/>
                                      </p:to>
                                    </p:set>
                                    <p:animEffect transition="in" filter="wipe(left)">
                                      <p:cBhvr>
                                        <p:cTn id="12" dur="500"/>
                                        <p:tgtEl>
                                          <p:spTgt spid="389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34"/>
                                        </p:tgtEl>
                                        <p:attrNameLst>
                                          <p:attrName>style.visibility</p:attrName>
                                        </p:attrNameLst>
                                      </p:cBhvr>
                                      <p:to>
                                        <p:strVal val="visible"/>
                                      </p:to>
                                    </p:set>
                                    <p:animEffect transition="in" filter="wipe(left)">
                                      <p:cBhvr>
                                        <p:cTn id="22" dur="500"/>
                                        <p:tgtEl>
                                          <p:spTgt spid="389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935"/>
                                        </p:tgtEl>
                                        <p:attrNameLst>
                                          <p:attrName>style.visibility</p:attrName>
                                        </p:attrNameLst>
                                      </p:cBhvr>
                                      <p:to>
                                        <p:strVal val="visible"/>
                                      </p:to>
                                    </p:set>
                                    <p:animEffect transition="in" filter="wipe(left)">
                                      <p:cBhvr>
                                        <p:cTn id="32" dur="500"/>
                                        <p:tgtEl>
                                          <p:spTgt spid="389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932"/>
                                        </p:tgtEl>
                                        <p:attrNameLst>
                                          <p:attrName>style.visibility</p:attrName>
                                        </p:attrNameLst>
                                      </p:cBhvr>
                                      <p:to>
                                        <p:strVal val="visible"/>
                                      </p:to>
                                    </p:set>
                                    <p:animEffect transition="in" filter="wipe(left)">
                                      <p:cBhvr>
                                        <p:cTn id="42" dur="500"/>
                                        <p:tgtEl>
                                          <p:spTgt spid="389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8942"/>
                                        </p:tgtEl>
                                        <p:attrNameLst>
                                          <p:attrName>style.visibility</p:attrName>
                                        </p:attrNameLst>
                                      </p:cBhvr>
                                      <p:to>
                                        <p:strVal val="visible"/>
                                      </p:to>
                                    </p:set>
                                    <p:animEffect transition="in" filter="wipe(left)">
                                      <p:cBhvr>
                                        <p:cTn id="52" dur="500"/>
                                        <p:tgtEl>
                                          <p:spTgt spid="389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8943"/>
                                        </p:tgtEl>
                                        <p:attrNameLst>
                                          <p:attrName>style.visibility</p:attrName>
                                        </p:attrNameLst>
                                      </p:cBhvr>
                                      <p:to>
                                        <p:strVal val="visible"/>
                                      </p:to>
                                    </p:set>
                                    <p:animEffect transition="in" filter="wipe(left)">
                                      <p:cBhvr>
                                        <p:cTn id="62" dur="500"/>
                                        <p:tgtEl>
                                          <p:spTgt spid="38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912166" y="2987112"/>
            <a:ext cx="11278248" cy="540800"/>
          </a:xfrm>
          <a:prstGeom prst="rect">
            <a:avLst/>
          </a:prstGeom>
          <a:noFill/>
          <a:ln w="9525">
            <a:noFill/>
            <a:miter lim="800000"/>
          </a:ln>
          <a:effectLst/>
        </p:spPr>
        <p:txBody>
          <a:bodyPr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作非退化线性替换</a:t>
            </a:r>
            <a:r>
              <a:rPr lang="en-US" altLang="zh-CN" sz="2800" dirty="0">
                <a:solidFill>
                  <a:prstClr val="black"/>
                </a:solidFill>
                <a:latin typeface="Times New Roman" panose="02020603050405020304" pitchFamily="18" charset="0"/>
                <a:cs typeface="Times New Roman" panose="02020603050405020304" pitchFamily="18" charset="0"/>
              </a:rPr>
              <a:t>X=CY,  </a:t>
            </a:r>
            <a:r>
              <a:rPr lang="zh-CN" altLang="en-US" sz="2800" dirty="0">
                <a:solidFill>
                  <a:prstClr val="black"/>
                </a:solidFill>
                <a:latin typeface="Times New Roman" panose="02020603050405020304" pitchFamily="18" charset="0"/>
                <a:cs typeface="Times New Roman" panose="02020603050405020304" pitchFamily="18" charset="0"/>
              </a:rPr>
              <a:t>则二次型化为标准形 </a:t>
            </a:r>
            <a:endParaRPr lang="zh-CN" altLang="en-US" sz="2800" dirty="0">
              <a:solidFill>
                <a:prstClr val="black"/>
              </a:solidFill>
            </a:endParaRPr>
          </a:p>
        </p:txBody>
      </p:sp>
      <p:graphicFrame>
        <p:nvGraphicFramePr>
          <p:cNvPr id="39939" name="Object 3"/>
          <p:cNvGraphicFramePr>
            <a:graphicFrameLocks noChangeAspect="1"/>
          </p:cNvGraphicFramePr>
          <p:nvPr/>
        </p:nvGraphicFramePr>
        <p:xfrm>
          <a:off x="1968244" y="3934736"/>
          <a:ext cx="6196793" cy="482712"/>
        </p:xfrm>
        <a:graphic>
          <a:graphicData uri="http://schemas.openxmlformats.org/presentationml/2006/ole">
            <mc:AlternateContent xmlns:mc="http://schemas.openxmlformats.org/markup-compatibility/2006">
              <mc:Choice xmlns:v="urn:schemas-microsoft-com:vml" Requires="v">
                <p:oleObj spid="_x0000_s158721" name="" r:id="rId1" imgW="111556800" imgH="11582400" progId="Equation.DSMT4">
                  <p:embed/>
                </p:oleObj>
              </mc:Choice>
              <mc:Fallback>
                <p:oleObj name="" r:id="rId1" imgW="111556800" imgH="11582400" progId="Equation.DSMT4">
                  <p:embed/>
                  <p:pic>
                    <p:nvPicPr>
                      <p:cNvPr id="0" name="图片 158720"/>
                      <p:cNvPicPr>
                        <a:picLocks noChangeAspect="1"/>
                      </p:cNvPicPr>
                      <p:nvPr/>
                    </p:nvPicPr>
                    <p:blipFill>
                      <a:blip r:embed="rId2"/>
                      <a:stretch>
                        <a:fillRect/>
                      </a:stretch>
                    </p:blipFill>
                    <p:spPr>
                      <a:xfrm>
                        <a:off x="1968244" y="3934736"/>
                        <a:ext cx="6196793" cy="482712"/>
                      </a:xfrm>
                      <a:prstGeom prst="rect">
                        <a:avLst/>
                      </a:prstGeom>
                      <a:noFill/>
                      <a:ln w="9525">
                        <a:noFill/>
                      </a:ln>
                    </p:spPr>
                  </p:pic>
                </p:oleObj>
              </mc:Fallback>
            </mc:AlternateContent>
          </a:graphicData>
        </a:graphic>
      </p:graphicFrame>
      <p:grpSp>
        <p:nvGrpSpPr>
          <p:cNvPr id="2" name="Group 4"/>
          <p:cNvGrpSpPr/>
          <p:nvPr/>
        </p:nvGrpSpPr>
        <p:grpSpPr bwMode="auto">
          <a:xfrm>
            <a:off x="982638" y="1215013"/>
            <a:ext cx="4019027" cy="1206779"/>
            <a:chOff x="0" y="11"/>
            <a:chExt cx="1899" cy="760"/>
          </a:xfrm>
        </p:grpSpPr>
        <p:sp>
          <p:nvSpPr>
            <p:cNvPr id="39941" name="Rectangle 5"/>
            <p:cNvSpPr>
              <a:spLocks noChangeArrowheads="1"/>
            </p:cNvSpPr>
            <p:nvPr/>
          </p:nvSpPr>
          <p:spPr bwMode="auto">
            <a:xfrm>
              <a:off x="0" y="217"/>
              <a:ext cx="953" cy="330"/>
            </a:xfrm>
            <a:prstGeom prst="rect">
              <a:avLst/>
            </a:prstGeom>
            <a:noFill/>
            <a:ln w="9525">
              <a:noFill/>
              <a:miter lim="800000"/>
            </a:ln>
            <a:effectLst/>
          </p:spPr>
          <p:txBody>
            <a:bodyPr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令</a:t>
              </a:r>
              <a:endParaRPr lang="zh-CN" altLang="en-US" sz="2800" dirty="0">
                <a:solidFill>
                  <a:prstClr val="black"/>
                </a:solidFill>
              </a:endParaRPr>
            </a:p>
          </p:txBody>
        </p:sp>
        <p:graphicFrame>
          <p:nvGraphicFramePr>
            <p:cNvPr id="39942" name="Object 6"/>
            <p:cNvGraphicFramePr>
              <a:graphicFrameLocks noChangeAspect="1"/>
            </p:cNvGraphicFramePr>
            <p:nvPr/>
          </p:nvGraphicFramePr>
          <p:xfrm>
            <a:off x="363" y="11"/>
            <a:ext cx="1536" cy="760"/>
          </p:xfrm>
          <a:graphic>
            <a:graphicData uri="http://schemas.openxmlformats.org/presentationml/2006/ole">
              <mc:AlternateContent xmlns:mc="http://schemas.openxmlformats.org/markup-compatibility/2006">
                <mc:Choice xmlns:v="urn:schemas-microsoft-com:vml" Requires="v">
                  <p:oleObj spid="_x0000_s158722" name="" r:id="rId3" imgW="58521600" imgH="28956000" progId="Equation.DSMT4">
                    <p:embed/>
                  </p:oleObj>
                </mc:Choice>
                <mc:Fallback>
                  <p:oleObj name="" r:id="rId3" imgW="58521600" imgH="28956000" progId="Equation.DSMT4">
                    <p:embed/>
                    <p:pic>
                      <p:nvPicPr>
                        <p:cNvPr id="0" name="图片 158721"/>
                        <p:cNvPicPr>
                          <a:picLocks noChangeAspect="1"/>
                        </p:cNvPicPr>
                        <p:nvPr/>
                      </p:nvPicPr>
                      <p:blipFill>
                        <a:blip r:embed="rId4"/>
                        <a:stretch>
                          <a:fillRect/>
                        </a:stretch>
                      </p:blipFill>
                      <p:spPr>
                        <a:xfrm>
                          <a:off x="363" y="11"/>
                          <a:ext cx="1536" cy="760"/>
                        </a:xfrm>
                        <a:prstGeom prst="rect">
                          <a:avLst/>
                        </a:prstGeom>
                        <a:noFill/>
                        <a:ln w="9525">
                          <a:noFill/>
                        </a:ln>
                      </p:spPr>
                    </p:pic>
                  </p:oleObj>
                </mc:Fallback>
              </mc:AlternateContent>
            </a:graphicData>
          </a:graphic>
        </p:graphicFrame>
      </p:grpSp>
      <p:grpSp>
        <p:nvGrpSpPr>
          <p:cNvPr id="3" name="Group 7"/>
          <p:cNvGrpSpPr/>
          <p:nvPr/>
        </p:nvGrpSpPr>
        <p:grpSpPr bwMode="auto">
          <a:xfrm>
            <a:off x="5326957" y="1268707"/>
            <a:ext cx="4791509" cy="1206779"/>
            <a:chOff x="0" y="0"/>
            <a:chExt cx="2264" cy="760"/>
          </a:xfrm>
        </p:grpSpPr>
        <p:sp>
          <p:nvSpPr>
            <p:cNvPr id="39944" name="Rectangle 8"/>
            <p:cNvSpPr>
              <a:spLocks noChangeArrowheads="1"/>
            </p:cNvSpPr>
            <p:nvPr/>
          </p:nvSpPr>
          <p:spPr bwMode="auto">
            <a:xfrm>
              <a:off x="0" y="181"/>
              <a:ext cx="1134" cy="330"/>
            </a:xfrm>
            <a:prstGeom prst="rect">
              <a:avLst/>
            </a:prstGeom>
            <a:noFill/>
            <a:ln w="9525">
              <a:noFill/>
              <a:miter lim="800000"/>
            </a:ln>
            <a:effectLst/>
          </p:spPr>
          <p:txBody>
            <a:bodyPr>
              <a:spAutoFit/>
            </a:bodyPr>
            <a:lstStyle/>
            <a:p>
              <a:r>
                <a:rPr lang="zh-CN" altLang="en-US" sz="2800" dirty="0">
                  <a:solidFill>
                    <a:prstClr val="black"/>
                  </a:solidFill>
                </a:rPr>
                <a:t>则</a:t>
              </a:r>
              <a:endParaRPr lang="zh-CN" altLang="en-US" sz="2800" dirty="0">
                <a:solidFill>
                  <a:prstClr val="black"/>
                </a:solidFill>
              </a:endParaRPr>
            </a:p>
          </p:txBody>
        </p:sp>
        <p:graphicFrame>
          <p:nvGraphicFramePr>
            <p:cNvPr id="39945" name="Object 9"/>
            <p:cNvGraphicFramePr>
              <a:graphicFrameLocks noChangeAspect="1"/>
            </p:cNvGraphicFramePr>
            <p:nvPr/>
          </p:nvGraphicFramePr>
          <p:xfrm>
            <a:off x="400" y="0"/>
            <a:ext cx="1864" cy="760"/>
          </p:xfrm>
          <a:graphic>
            <a:graphicData uri="http://schemas.openxmlformats.org/presentationml/2006/ole">
              <mc:AlternateContent xmlns:mc="http://schemas.openxmlformats.org/markup-compatibility/2006">
                <mc:Choice xmlns:v="urn:schemas-microsoft-com:vml" Requires="v">
                  <p:oleObj spid="_x0000_s158723" name="Equation" r:id="rId5" imgW="71018400" imgH="28956000" progId="Equation.DSMT4">
                    <p:embed/>
                  </p:oleObj>
                </mc:Choice>
                <mc:Fallback>
                  <p:oleObj name="Equation" r:id="rId5" imgW="71018400" imgH="28956000" progId="Equation.DSMT4">
                    <p:embed/>
                    <p:pic>
                      <p:nvPicPr>
                        <p:cNvPr id="0" name="图片 158722"/>
                        <p:cNvPicPr>
                          <a:picLocks noChangeAspect="1"/>
                        </p:cNvPicPr>
                        <p:nvPr/>
                      </p:nvPicPr>
                      <p:blipFill>
                        <a:blip r:embed="rId6"/>
                        <a:stretch>
                          <a:fillRect/>
                        </a:stretch>
                      </p:blipFill>
                      <p:spPr>
                        <a:xfrm>
                          <a:off x="400" y="0"/>
                          <a:ext cx="1864" cy="760"/>
                        </a:xfrm>
                        <a:prstGeom prst="rect">
                          <a:avLst/>
                        </a:prstGeom>
                        <a:noFill/>
                        <a:ln w="9525">
                          <a:noFill/>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38"/>
                                        </p:tgtEl>
                                        <p:attrNameLst>
                                          <p:attrName>style.visibility</p:attrName>
                                        </p:attrNameLst>
                                      </p:cBhvr>
                                      <p:to>
                                        <p:strVal val="visible"/>
                                      </p:to>
                                    </p:set>
                                    <p:anim calcmode="lin" valueType="num">
                                      <p:cBhvr additive="base">
                                        <p:cTn id="19" dur="500" fill="hold"/>
                                        <p:tgtEl>
                                          <p:spTgt spid="39938"/>
                                        </p:tgtEl>
                                        <p:attrNameLst>
                                          <p:attrName>ppt_x</p:attrName>
                                        </p:attrNameLst>
                                      </p:cBhvr>
                                      <p:tavLst>
                                        <p:tav tm="0">
                                          <p:val>
                                            <p:strVal val="0-#ppt_w/2"/>
                                          </p:val>
                                        </p:tav>
                                        <p:tav tm="100000">
                                          <p:val>
                                            <p:strVal val="#ppt_x"/>
                                          </p:val>
                                        </p:tav>
                                      </p:tavLst>
                                    </p:anim>
                                    <p:anim calcmode="lin" valueType="num">
                                      <p:cBhvr additive="base">
                                        <p:cTn id="20" dur="500" fill="hold"/>
                                        <p:tgtEl>
                                          <p:spTgt spid="399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9939"/>
                                        </p:tgtEl>
                                        <p:attrNameLst>
                                          <p:attrName>style.visibility</p:attrName>
                                        </p:attrNameLst>
                                      </p:cBhvr>
                                      <p:to>
                                        <p:strVal val="visible"/>
                                      </p:to>
                                    </p:set>
                                    <p:anim calcmode="lin" valueType="num">
                                      <p:cBhvr additive="base">
                                        <p:cTn id="25" dur="500" fill="hold"/>
                                        <p:tgtEl>
                                          <p:spTgt spid="39939"/>
                                        </p:tgtEl>
                                        <p:attrNameLst>
                                          <p:attrName>ppt_x</p:attrName>
                                        </p:attrNameLst>
                                      </p:cBhvr>
                                      <p:tavLst>
                                        <p:tav tm="0">
                                          <p:val>
                                            <p:strVal val="0-#ppt_w/2"/>
                                          </p:val>
                                        </p:tav>
                                        <p:tav tm="100000">
                                          <p:val>
                                            <p:strVal val="#ppt_x"/>
                                          </p:val>
                                        </p:tav>
                                      </p:tavLst>
                                    </p:anim>
                                    <p:anim calcmode="lin" valueType="num">
                                      <p:cBhvr additive="base">
                                        <p:cTn id="26" dur="500" fill="hold"/>
                                        <p:tgtEl>
                                          <p:spTgt spid="39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846734" y="3357786"/>
            <a:ext cx="6912133" cy="540800"/>
          </a:xfrm>
          <a:prstGeom prst="rect">
            <a:avLst/>
          </a:prstGeom>
          <a:noFill/>
          <a:ln w="9525">
            <a:noFill/>
            <a:miter lim="800000"/>
          </a:ln>
          <a:effectLst/>
        </p:spPr>
        <p:txBody>
          <a:bodyPr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作非退化线性替换</a:t>
            </a:r>
            <a:endParaRPr lang="zh-CN" altLang="en-US" sz="2800" dirty="0">
              <a:solidFill>
                <a:prstClr val="black"/>
              </a:solidFill>
            </a:endParaRPr>
          </a:p>
        </p:txBody>
      </p:sp>
      <p:sp>
        <p:nvSpPr>
          <p:cNvPr id="41987" name="Rectangle 3"/>
          <p:cNvSpPr>
            <a:spLocks noChangeArrowheads="1"/>
          </p:cNvSpPr>
          <p:nvPr/>
        </p:nvSpPr>
        <p:spPr bwMode="auto">
          <a:xfrm>
            <a:off x="838622" y="5446018"/>
            <a:ext cx="6241238" cy="617744"/>
          </a:xfrm>
          <a:prstGeom prst="rect">
            <a:avLst/>
          </a:prstGeom>
          <a:noFill/>
          <a:ln w="9525">
            <a:noFill/>
            <a:miter lim="800000"/>
          </a:ln>
          <a:effectLst/>
        </p:spPr>
        <p:txBody>
          <a:bodyPr lIns="108850" tIns="54425" rIns="108850" bIns="54425" anchor="ctr">
            <a:spAutoFit/>
          </a:bodyPr>
          <a:lstStyle/>
          <a:p>
            <a:r>
              <a:rPr lang="en-US" altLang="zh-CN" sz="2800" i="1" dirty="0">
                <a:solidFill>
                  <a:prstClr val="black"/>
                </a:solidFill>
                <a:latin typeface="Times New Roman" panose="02020603050405020304" pitchFamily="18" charset="0"/>
                <a:cs typeface="Times New Roman" panose="02020603050405020304" pitchFamily="18" charset="0"/>
              </a:rPr>
              <a:t>f</a:t>
            </a:r>
            <a:r>
              <a:rPr lang="en-US" altLang="zh-CN" sz="3300" i="1" dirty="0">
                <a:solidFill>
                  <a:prstClr val="black"/>
                </a:solidFill>
                <a:latin typeface="Times New Roman" panose="02020603050405020304" pitchFamily="18" charset="0"/>
                <a:cs typeface="Times New Roman" panose="02020603050405020304" pitchFamily="18" charset="0"/>
              </a:rPr>
              <a:t> </a:t>
            </a:r>
            <a:r>
              <a:rPr lang="zh-CN" altLang="en-US" sz="2800" dirty="0">
                <a:solidFill>
                  <a:prstClr val="black"/>
                </a:solidFill>
                <a:latin typeface="Times New Roman" panose="02020603050405020304" pitchFamily="18" charset="0"/>
                <a:cs typeface="Times New Roman" panose="02020603050405020304" pitchFamily="18" charset="0"/>
              </a:rPr>
              <a:t>的标准形为</a:t>
            </a:r>
            <a:endParaRPr lang="zh-CN" altLang="en-US" sz="2800" dirty="0">
              <a:solidFill>
                <a:prstClr val="black"/>
              </a:solidFill>
            </a:endParaRPr>
          </a:p>
        </p:txBody>
      </p:sp>
      <p:sp>
        <p:nvSpPr>
          <p:cNvPr id="41988" name="Rectangle 4"/>
          <p:cNvSpPr>
            <a:spLocks noChangeArrowheads="1"/>
          </p:cNvSpPr>
          <p:nvPr/>
        </p:nvSpPr>
        <p:spPr bwMode="auto">
          <a:xfrm>
            <a:off x="526982" y="401611"/>
            <a:ext cx="11231687" cy="1584932"/>
          </a:xfrm>
          <a:prstGeom prst="rect">
            <a:avLst/>
          </a:prstGeom>
          <a:noFill/>
          <a:ln w="9525">
            <a:noFill/>
            <a:miter lim="800000"/>
          </a:ln>
          <a:effectLst/>
        </p:spPr>
        <p:txBody>
          <a:bodyPr lIns="108850" tIns="54425" rIns="108850" bIns="54425" anchor="ctr">
            <a:spAutoFit/>
          </a:bodyPr>
          <a:lstStyle/>
          <a:p>
            <a:pPr>
              <a:lnSpc>
                <a:spcPct val="135000"/>
              </a:lnSpc>
            </a:pPr>
            <a:r>
              <a:rPr lang="zh-CN" altLang="en-US" sz="3800" dirty="0">
                <a:solidFill>
                  <a:srgbClr val="ED7D31"/>
                </a:solidFill>
                <a:effectLst>
                  <a:outerShdw blurRad="38100" dist="38100" dir="2700000" algn="tl">
                    <a:srgbClr val="000000"/>
                  </a:outerShdw>
                </a:effectLst>
                <a:ea typeface="黑体" panose="02010609060101010101" pitchFamily="49" charset="-122"/>
              </a:rPr>
              <a:t>    </a:t>
            </a:r>
            <a:r>
              <a:rPr lang="zh-CN" altLang="en-US" sz="3600" dirty="0">
                <a:solidFill>
                  <a:srgbClr val="ED7D31"/>
                </a:solidFill>
                <a:effectLst>
                  <a:outerShdw blurRad="38100" dist="38100" dir="2700000" algn="tl">
                    <a:srgbClr val="000000"/>
                  </a:outerShdw>
                </a:effectLst>
                <a:ea typeface="黑体" panose="02010609060101010101" pitchFamily="49" charset="-122"/>
              </a:rPr>
              <a:t>练习：</a:t>
            </a:r>
            <a:endParaRPr lang="zh-CN" altLang="en-US" sz="3600" dirty="0">
              <a:solidFill>
                <a:srgbClr val="ED7D31"/>
              </a:solidFill>
              <a:effectLst>
                <a:outerShdw blurRad="38100" dist="38100" dir="2700000" algn="tl">
                  <a:srgbClr val="000000"/>
                </a:outerShdw>
              </a:effectLst>
              <a:ea typeface="黑体" panose="02010609060101010101" pitchFamily="49" charset="-122"/>
            </a:endParaRPr>
          </a:p>
          <a:p>
            <a:pPr>
              <a:lnSpc>
                <a:spcPct val="135000"/>
              </a:lnSpc>
            </a:pPr>
            <a:r>
              <a:rPr lang="zh-CN" altLang="en-US" sz="3300" dirty="0">
                <a:solidFill>
                  <a:prstClr val="black"/>
                </a:solidFill>
              </a:rPr>
              <a:t>    </a:t>
            </a:r>
            <a:r>
              <a:rPr lang="zh-CN" altLang="en-US" sz="2800" dirty="0">
                <a:solidFill>
                  <a:prstClr val="black"/>
                </a:solidFill>
              </a:rPr>
              <a:t>求下面二次型的标准形，并求出所作的非退化线替性换</a:t>
            </a:r>
            <a:r>
              <a:rPr lang="en-US" altLang="zh-CN" sz="2800" dirty="0">
                <a:solidFill>
                  <a:prstClr val="black"/>
                </a:solidFill>
              </a:rPr>
              <a:t>.</a:t>
            </a:r>
            <a:endParaRPr lang="en-US" altLang="zh-CN" sz="2800" dirty="0">
              <a:solidFill>
                <a:prstClr val="black"/>
              </a:solidFill>
            </a:endParaRPr>
          </a:p>
        </p:txBody>
      </p:sp>
      <p:sp>
        <p:nvSpPr>
          <p:cNvPr id="41989" name="Rectangle 5"/>
          <p:cNvSpPr>
            <a:spLocks noChangeArrowheads="1"/>
          </p:cNvSpPr>
          <p:nvPr/>
        </p:nvSpPr>
        <p:spPr bwMode="auto">
          <a:xfrm>
            <a:off x="814812" y="3347557"/>
            <a:ext cx="4702621" cy="540800"/>
          </a:xfrm>
          <a:prstGeom prst="rect">
            <a:avLst/>
          </a:prstGeom>
          <a:noFill/>
          <a:ln w="9525">
            <a:noFill/>
            <a:miter lim="800000"/>
          </a:ln>
          <a:effectLst/>
        </p:spPr>
        <p:txBody>
          <a:bodyPr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答案：</a:t>
            </a:r>
            <a:endParaRPr lang="zh-CN" altLang="en-US" sz="2800" dirty="0">
              <a:solidFill>
                <a:prstClr val="black"/>
              </a:solidFill>
            </a:endParaRPr>
          </a:p>
        </p:txBody>
      </p:sp>
      <p:graphicFrame>
        <p:nvGraphicFramePr>
          <p:cNvPr id="41990" name="Object 6"/>
          <p:cNvGraphicFramePr>
            <a:graphicFrameLocks noChangeAspect="1"/>
          </p:cNvGraphicFramePr>
          <p:nvPr/>
        </p:nvGraphicFramePr>
        <p:xfrm>
          <a:off x="526982" y="2134094"/>
          <a:ext cx="10412644" cy="482712"/>
        </p:xfrm>
        <a:graphic>
          <a:graphicData uri="http://schemas.openxmlformats.org/presentationml/2006/ole">
            <mc:AlternateContent xmlns:mc="http://schemas.openxmlformats.org/markup-compatibility/2006">
              <mc:Choice xmlns:v="urn:schemas-microsoft-com:vml" Requires="v">
                <p:oleObj spid="_x0000_s159745" name="" r:id="rId1" imgW="187452000" imgH="11582400" progId="Equation.DSMT4">
                  <p:embed/>
                </p:oleObj>
              </mc:Choice>
              <mc:Fallback>
                <p:oleObj name="" r:id="rId1" imgW="187452000" imgH="11582400" progId="Equation.DSMT4">
                  <p:embed/>
                  <p:pic>
                    <p:nvPicPr>
                      <p:cNvPr id="0" name="图片 159744"/>
                      <p:cNvPicPr>
                        <a:picLocks noChangeAspect="1"/>
                      </p:cNvPicPr>
                      <p:nvPr/>
                    </p:nvPicPr>
                    <p:blipFill>
                      <a:blip r:embed="rId2"/>
                      <a:stretch>
                        <a:fillRect/>
                      </a:stretch>
                    </p:blipFill>
                    <p:spPr>
                      <a:xfrm>
                        <a:off x="526982" y="2134094"/>
                        <a:ext cx="10412644" cy="482712"/>
                      </a:xfrm>
                      <a:prstGeom prst="rect">
                        <a:avLst/>
                      </a:prstGeom>
                      <a:noFill/>
                      <a:ln w="9525">
                        <a:noFill/>
                      </a:ln>
                    </p:spPr>
                  </p:pic>
                </p:oleObj>
              </mc:Fallback>
            </mc:AlternateContent>
          </a:graphicData>
        </a:graphic>
      </p:graphicFrame>
      <p:graphicFrame>
        <p:nvGraphicFramePr>
          <p:cNvPr id="41991" name="Object 7"/>
          <p:cNvGraphicFramePr>
            <a:graphicFrameLocks noChangeAspect="1"/>
          </p:cNvGraphicFramePr>
          <p:nvPr/>
        </p:nvGraphicFramePr>
        <p:xfrm>
          <a:off x="4558706" y="2708902"/>
          <a:ext cx="5587273" cy="482712"/>
        </p:xfrm>
        <a:graphic>
          <a:graphicData uri="http://schemas.openxmlformats.org/presentationml/2006/ole">
            <mc:AlternateContent xmlns:mc="http://schemas.openxmlformats.org/markup-compatibility/2006">
              <mc:Choice xmlns:v="urn:schemas-microsoft-com:vml" Requires="v">
                <p:oleObj spid="_x0000_s159746" name="" r:id="rId3" imgW="0" imgH="0" progId="Equation.DSMT4">
                  <p:embed/>
                </p:oleObj>
              </mc:Choice>
              <mc:Fallback>
                <p:oleObj name="" r:id="rId3" imgW="0" imgH="0" progId="Equation.DSMT4">
                  <p:embed/>
                  <p:pic>
                    <p:nvPicPr>
                      <p:cNvPr id="0" name="矩形 159745"/>
                      <p:cNvPicPr>
                        <a:picLocks noChangeAspect="1"/>
                      </p:cNvPicPr>
                      <p:nvPr/>
                    </p:nvPicPr>
                    <p:blipFill>
                      <a:blip/>
                    </p:blipFill>
                    <p:spPr>
                      <a:xfrm>
                        <a:off x="4558706" y="2708902"/>
                        <a:ext cx="5587273" cy="482712"/>
                      </a:xfrm>
                      <a:prstGeom prst="rect">
                        <a:avLst/>
                      </a:prstGeom>
                      <a:noFill/>
                      <a:ln w="9525">
                        <a:noFill/>
                      </a:ln>
                    </p:spPr>
                  </p:pic>
                </p:oleObj>
              </mc:Fallback>
            </mc:AlternateContent>
          </a:graphicData>
        </a:graphic>
      </p:graphicFrame>
      <p:graphicFrame>
        <p:nvGraphicFramePr>
          <p:cNvPr id="41992" name="Object 8"/>
          <p:cNvGraphicFramePr>
            <a:graphicFrameLocks noChangeAspect="1"/>
          </p:cNvGraphicFramePr>
          <p:nvPr/>
        </p:nvGraphicFramePr>
        <p:xfrm>
          <a:off x="2134766" y="3933850"/>
          <a:ext cx="6823245" cy="1537056"/>
        </p:xfrm>
        <a:graphic>
          <a:graphicData uri="http://schemas.openxmlformats.org/presentationml/2006/ole">
            <mc:AlternateContent xmlns:mc="http://schemas.openxmlformats.org/markup-compatibility/2006">
              <mc:Choice xmlns:v="urn:schemas-microsoft-com:vml" Requires="v">
                <p:oleObj spid="_x0000_s159747" name="" r:id="rId4" imgW="122834400" imgH="36880800" progId="Equation.DSMT4">
                  <p:embed/>
                </p:oleObj>
              </mc:Choice>
              <mc:Fallback>
                <p:oleObj name="" r:id="rId4" imgW="122834400" imgH="36880800" progId="Equation.DSMT4">
                  <p:embed/>
                  <p:pic>
                    <p:nvPicPr>
                      <p:cNvPr id="0" name="图片 159746"/>
                      <p:cNvPicPr>
                        <a:picLocks noChangeAspect="1"/>
                      </p:cNvPicPr>
                      <p:nvPr/>
                    </p:nvPicPr>
                    <p:blipFill>
                      <a:blip r:embed="rId5"/>
                      <a:stretch>
                        <a:fillRect/>
                      </a:stretch>
                    </p:blipFill>
                    <p:spPr>
                      <a:xfrm>
                        <a:off x="2134766" y="3933850"/>
                        <a:ext cx="6823245" cy="1537056"/>
                      </a:xfrm>
                      <a:prstGeom prst="rect">
                        <a:avLst/>
                      </a:prstGeom>
                      <a:noFill/>
                      <a:ln w="9525">
                        <a:noFill/>
                      </a:ln>
                    </p:spPr>
                  </p:pic>
                </p:oleObj>
              </mc:Fallback>
            </mc:AlternateContent>
          </a:graphicData>
        </a:graphic>
      </p:graphicFrame>
      <p:graphicFrame>
        <p:nvGraphicFramePr>
          <p:cNvPr id="41993" name="Object 9"/>
          <p:cNvGraphicFramePr>
            <a:graphicFrameLocks noChangeAspect="1"/>
          </p:cNvGraphicFramePr>
          <p:nvPr/>
        </p:nvGraphicFramePr>
        <p:xfrm>
          <a:off x="2998862" y="5518026"/>
          <a:ext cx="2861361" cy="482712"/>
        </p:xfrm>
        <a:graphic>
          <a:graphicData uri="http://schemas.openxmlformats.org/presentationml/2006/ole">
            <mc:AlternateContent xmlns:mc="http://schemas.openxmlformats.org/markup-compatibility/2006">
              <mc:Choice xmlns:v="urn:schemas-microsoft-com:vml" Requires="v">
                <p:oleObj spid="_x0000_s159748" name="" r:id="rId6" imgW="51511200" imgH="11582400" progId="Equation.DSMT4">
                  <p:embed/>
                </p:oleObj>
              </mc:Choice>
              <mc:Fallback>
                <p:oleObj name="" r:id="rId6" imgW="51511200" imgH="11582400" progId="Equation.DSMT4">
                  <p:embed/>
                  <p:pic>
                    <p:nvPicPr>
                      <p:cNvPr id="0" name="图片 159747"/>
                      <p:cNvPicPr>
                        <a:picLocks noChangeAspect="1"/>
                      </p:cNvPicPr>
                      <p:nvPr/>
                    </p:nvPicPr>
                    <p:blipFill>
                      <a:blip r:embed="rId7"/>
                      <a:stretch>
                        <a:fillRect/>
                      </a:stretch>
                    </p:blipFill>
                    <p:spPr>
                      <a:xfrm>
                        <a:off x="2998862" y="5518026"/>
                        <a:ext cx="2861361" cy="482712"/>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990"/>
                                        </p:tgtEl>
                                        <p:attrNameLst>
                                          <p:attrName>style.visibility</p:attrName>
                                        </p:attrNameLst>
                                      </p:cBhvr>
                                      <p:to>
                                        <p:strVal val="visible"/>
                                      </p:to>
                                    </p:set>
                                    <p:animEffect transition="in" filter="wipe(up)">
                                      <p:cBhvr>
                                        <p:cTn id="11" dur="500"/>
                                        <p:tgtEl>
                                          <p:spTgt spid="4199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1991"/>
                                        </p:tgtEl>
                                        <p:attrNameLst>
                                          <p:attrName>style.visibility</p:attrName>
                                        </p:attrNameLst>
                                      </p:cBhvr>
                                      <p:to>
                                        <p:strVal val="visible"/>
                                      </p:to>
                                    </p:set>
                                    <p:animEffect transition="in" filter="wipe(up)">
                                      <p:cBhvr>
                                        <p:cTn id="15" dur="500"/>
                                        <p:tgtEl>
                                          <p:spTgt spid="4199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1989"/>
                                        </p:tgtEl>
                                        <p:attrNameLst>
                                          <p:attrName>style.visibility</p:attrName>
                                        </p:attrNameLst>
                                      </p:cBhvr>
                                      <p:to>
                                        <p:strVal val="visible"/>
                                      </p:to>
                                    </p:set>
                                    <p:animEffect transition="in" filter="dissolve">
                                      <p:cBhvr>
                                        <p:cTn id="20" dur="500"/>
                                        <p:tgtEl>
                                          <p:spTgt spid="4198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986"/>
                                        </p:tgtEl>
                                        <p:attrNameLst>
                                          <p:attrName>style.visibility</p:attrName>
                                        </p:attrNameLst>
                                      </p:cBhvr>
                                      <p:to>
                                        <p:strVal val="visible"/>
                                      </p:to>
                                    </p:set>
                                    <p:animEffect transition="in" filter="wipe(left)">
                                      <p:cBhvr>
                                        <p:cTn id="25" dur="500"/>
                                        <p:tgtEl>
                                          <p:spTgt spid="419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1992"/>
                                        </p:tgtEl>
                                        <p:attrNameLst>
                                          <p:attrName>style.visibility</p:attrName>
                                        </p:attrNameLst>
                                      </p:cBhvr>
                                      <p:to>
                                        <p:strVal val="visible"/>
                                      </p:to>
                                    </p:set>
                                    <p:animEffect transition="in" filter="wipe(left)">
                                      <p:cBhvr>
                                        <p:cTn id="29" dur="500"/>
                                        <p:tgtEl>
                                          <p:spTgt spid="4199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1987"/>
                                        </p:tgtEl>
                                        <p:attrNameLst>
                                          <p:attrName>style.visibility</p:attrName>
                                        </p:attrNameLst>
                                      </p:cBhvr>
                                      <p:to>
                                        <p:strVal val="visible"/>
                                      </p:to>
                                    </p:set>
                                    <p:animEffect transition="in" filter="wipe(left)">
                                      <p:cBhvr>
                                        <p:cTn id="33" dur="500"/>
                                        <p:tgtEl>
                                          <p:spTgt spid="41987"/>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41993"/>
                                        </p:tgtEl>
                                        <p:attrNameLst>
                                          <p:attrName>style.visibility</p:attrName>
                                        </p:attrNameLst>
                                      </p:cBhvr>
                                      <p:to>
                                        <p:strVal val="visible"/>
                                      </p:to>
                                    </p:set>
                                    <p:animEffect transition="in" filter="wipe(left)">
                                      <p:cBhvr>
                                        <p:cTn id="37"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utoUpdateAnimBg="0"/>
      <p:bldP spid="41987" grpId="0" autoUpdateAnimBg="0"/>
      <p:bldP spid="41988" grpId="0" autoUpdateAnimBg="0"/>
      <p:bldP spid="41989" grpId="0"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039128" y="970520"/>
            <a:ext cx="2880408" cy="540800"/>
          </a:xfrm>
          <a:prstGeom prst="rect">
            <a:avLst/>
          </a:prstGeom>
          <a:noFill/>
          <a:ln w="9525">
            <a:noFill/>
            <a:miter lim="800000"/>
          </a:ln>
          <a:effectLst/>
        </p:spPr>
        <p:txBody>
          <a:bodyPr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的矩阵为</a:t>
            </a:r>
            <a:endParaRPr lang="zh-CN" altLang="en-US" sz="2800" dirty="0">
              <a:solidFill>
                <a:prstClr val="black"/>
              </a:solidFill>
            </a:endParaRPr>
          </a:p>
        </p:txBody>
      </p:sp>
      <p:sp>
        <p:nvSpPr>
          <p:cNvPr id="43011" name="Rectangle 3"/>
          <p:cNvSpPr>
            <a:spLocks noChangeArrowheads="1"/>
          </p:cNvSpPr>
          <p:nvPr/>
        </p:nvSpPr>
        <p:spPr bwMode="auto">
          <a:xfrm>
            <a:off x="1126654" y="333450"/>
            <a:ext cx="2112158" cy="540800"/>
          </a:xfrm>
          <a:prstGeom prst="rect">
            <a:avLst/>
          </a:prstGeom>
          <a:noFill/>
          <a:ln w="9525">
            <a:noFill/>
            <a:miter lim="800000"/>
          </a:ln>
          <a:effectLst/>
        </p:spPr>
        <p:txBody>
          <a:bodyPr lIns="108850" tIns="54425" rIns="108850" bIns="54425">
            <a:spAutoFit/>
          </a:bodyPr>
          <a:lstStyle/>
          <a:p>
            <a:r>
              <a:rPr lang="zh-CN" altLang="en-US" sz="2800" dirty="0">
                <a:solidFill>
                  <a:prstClr val="black"/>
                </a:solidFill>
                <a:latin typeface="Times New Roman" panose="02020603050405020304" pitchFamily="18" charset="0"/>
              </a:rPr>
              <a:t>详解：</a:t>
            </a:r>
            <a:endParaRPr lang="zh-CN" altLang="en-US" sz="2800" dirty="0">
              <a:solidFill>
                <a:prstClr val="black"/>
              </a:solidFill>
              <a:latin typeface="Times New Roman" panose="02020603050405020304" pitchFamily="18" charset="0"/>
            </a:endParaRPr>
          </a:p>
        </p:txBody>
      </p:sp>
      <p:graphicFrame>
        <p:nvGraphicFramePr>
          <p:cNvPr id="43012" name="Object 4"/>
          <p:cNvGraphicFramePr>
            <a:graphicFrameLocks noChangeAspect="1"/>
          </p:cNvGraphicFramePr>
          <p:nvPr/>
        </p:nvGraphicFramePr>
        <p:xfrm>
          <a:off x="719573" y="3285299"/>
          <a:ext cx="1032799" cy="1008295"/>
        </p:xfrm>
        <a:graphic>
          <a:graphicData uri="http://schemas.openxmlformats.org/presentationml/2006/ole">
            <mc:AlternateContent xmlns:mc="http://schemas.openxmlformats.org/markup-compatibility/2006">
              <mc:Choice xmlns:v="urn:schemas-microsoft-com:vml" Requires="v">
                <p:oleObj spid="_x0000_s160769" name="" r:id="rId1" imgW="15240000" imgH="19812000" progId="Equation.DSMT4">
                  <p:embed/>
                </p:oleObj>
              </mc:Choice>
              <mc:Fallback>
                <p:oleObj name="" r:id="rId1" imgW="15240000" imgH="19812000" progId="Equation.DSMT4">
                  <p:embed/>
                  <p:pic>
                    <p:nvPicPr>
                      <p:cNvPr id="0" name="图片 160768"/>
                      <p:cNvPicPr>
                        <a:picLocks noChangeAspect="1"/>
                      </p:cNvPicPr>
                      <p:nvPr/>
                    </p:nvPicPr>
                    <p:blipFill>
                      <a:blip r:embed="rId2"/>
                      <a:stretch>
                        <a:fillRect/>
                      </a:stretch>
                    </p:blipFill>
                    <p:spPr>
                      <a:xfrm>
                        <a:off x="719573" y="3285299"/>
                        <a:ext cx="1032799" cy="1008295"/>
                      </a:xfrm>
                      <a:prstGeom prst="rect">
                        <a:avLst/>
                      </a:prstGeom>
                      <a:noFill/>
                      <a:ln w="9525">
                        <a:noFill/>
                      </a:ln>
                    </p:spPr>
                  </p:pic>
                </p:oleObj>
              </mc:Fallback>
            </mc:AlternateContent>
          </a:graphicData>
        </a:graphic>
      </p:graphicFrame>
      <p:graphicFrame>
        <p:nvGraphicFramePr>
          <p:cNvPr id="43013" name="Object 5"/>
          <p:cNvGraphicFramePr>
            <a:graphicFrameLocks noChangeAspect="1"/>
          </p:cNvGraphicFramePr>
          <p:nvPr/>
        </p:nvGraphicFramePr>
        <p:xfrm>
          <a:off x="3790457" y="2205549"/>
          <a:ext cx="3030672" cy="2959785"/>
        </p:xfrm>
        <a:graphic>
          <a:graphicData uri="http://schemas.openxmlformats.org/presentationml/2006/ole">
            <mc:AlternateContent xmlns:mc="http://schemas.openxmlformats.org/markup-compatibility/2006">
              <mc:Choice xmlns:v="urn:schemas-microsoft-com:vml" Requires="v">
                <p:oleObj spid="_x0000_s160770" name="" r:id="rId3" imgW="54559200" imgH="71018400" progId="Equation.DSMT4">
                  <p:embed/>
                </p:oleObj>
              </mc:Choice>
              <mc:Fallback>
                <p:oleObj name="" r:id="rId3" imgW="54559200" imgH="71018400" progId="Equation.DSMT4">
                  <p:embed/>
                  <p:pic>
                    <p:nvPicPr>
                      <p:cNvPr id="0" name="图片 160769"/>
                      <p:cNvPicPr>
                        <a:picLocks noChangeAspect="1"/>
                      </p:cNvPicPr>
                      <p:nvPr/>
                    </p:nvPicPr>
                    <p:blipFill>
                      <a:blip r:embed="rId4"/>
                      <a:stretch>
                        <a:fillRect/>
                      </a:stretch>
                    </p:blipFill>
                    <p:spPr>
                      <a:xfrm>
                        <a:off x="3790457" y="2205549"/>
                        <a:ext cx="3030672" cy="2959785"/>
                      </a:xfrm>
                      <a:prstGeom prst="rect">
                        <a:avLst/>
                      </a:prstGeom>
                      <a:noFill/>
                      <a:ln w="9525">
                        <a:noFill/>
                      </a:ln>
                    </p:spPr>
                  </p:pic>
                </p:oleObj>
              </mc:Fallback>
            </mc:AlternateContent>
          </a:graphicData>
        </a:graphic>
      </p:graphicFrame>
      <p:graphicFrame>
        <p:nvGraphicFramePr>
          <p:cNvPr id="43014" name="Object 6"/>
          <p:cNvGraphicFramePr>
            <a:graphicFrameLocks noChangeAspect="1"/>
          </p:cNvGraphicFramePr>
          <p:nvPr/>
        </p:nvGraphicFramePr>
        <p:xfrm>
          <a:off x="1678300" y="3574290"/>
          <a:ext cx="2110041" cy="1014647"/>
        </p:xfrm>
        <a:graphic>
          <a:graphicData uri="http://schemas.openxmlformats.org/presentationml/2006/ole">
            <mc:AlternateContent xmlns:mc="http://schemas.openxmlformats.org/markup-compatibility/2006">
              <mc:Choice xmlns:v="urn:schemas-microsoft-com:vml" Requires="v">
                <p:oleObj spid="_x0000_s160771" name="" r:id="rId5" imgW="44196000" imgH="28346400" progId="Equation.DSMT4">
                  <p:embed/>
                </p:oleObj>
              </mc:Choice>
              <mc:Fallback>
                <p:oleObj name="" r:id="rId5" imgW="44196000" imgH="28346400" progId="Equation.DSMT4">
                  <p:embed/>
                  <p:pic>
                    <p:nvPicPr>
                      <p:cNvPr id="0" name="图片 160770"/>
                      <p:cNvPicPr>
                        <a:picLocks noChangeAspect="1"/>
                      </p:cNvPicPr>
                      <p:nvPr/>
                    </p:nvPicPr>
                    <p:blipFill>
                      <a:blip r:embed="rId6"/>
                      <a:stretch>
                        <a:fillRect/>
                      </a:stretch>
                    </p:blipFill>
                    <p:spPr>
                      <a:xfrm>
                        <a:off x="1678300" y="3574290"/>
                        <a:ext cx="2110041" cy="1014647"/>
                      </a:xfrm>
                      <a:prstGeom prst="rect">
                        <a:avLst/>
                      </a:prstGeom>
                      <a:noFill/>
                      <a:ln w="9525">
                        <a:noFill/>
                      </a:ln>
                    </p:spPr>
                  </p:pic>
                </p:oleObj>
              </mc:Fallback>
            </mc:AlternateContent>
          </a:graphicData>
        </a:graphic>
      </p:graphicFrame>
      <p:graphicFrame>
        <p:nvGraphicFramePr>
          <p:cNvPr id="43015" name="Object 7"/>
          <p:cNvGraphicFramePr>
            <a:graphicFrameLocks noChangeAspect="1"/>
          </p:cNvGraphicFramePr>
          <p:nvPr/>
        </p:nvGraphicFramePr>
        <p:xfrm>
          <a:off x="1102641" y="1052757"/>
          <a:ext cx="3944953" cy="431900"/>
        </p:xfrm>
        <a:graphic>
          <a:graphicData uri="http://schemas.openxmlformats.org/presentationml/2006/ole">
            <mc:AlternateContent xmlns:mc="http://schemas.openxmlformats.org/markup-compatibility/2006">
              <mc:Choice xmlns:v="urn:schemas-microsoft-com:vml" Requires="v">
                <p:oleObj spid="_x0000_s160772" name="" r:id="rId7" imgW="71018400" imgH="10363200" progId="Equation.DSMT4">
                  <p:embed/>
                </p:oleObj>
              </mc:Choice>
              <mc:Fallback>
                <p:oleObj name="" r:id="rId7" imgW="71018400" imgH="10363200" progId="Equation.DSMT4">
                  <p:embed/>
                  <p:pic>
                    <p:nvPicPr>
                      <p:cNvPr id="0" name="图片 160771"/>
                      <p:cNvPicPr>
                        <a:picLocks noChangeAspect="1"/>
                      </p:cNvPicPr>
                      <p:nvPr/>
                    </p:nvPicPr>
                    <p:blipFill>
                      <a:blip r:embed="rId8"/>
                      <a:stretch>
                        <a:fillRect/>
                      </a:stretch>
                    </p:blipFill>
                    <p:spPr>
                      <a:xfrm>
                        <a:off x="1102641" y="1052757"/>
                        <a:ext cx="3944953" cy="431900"/>
                      </a:xfrm>
                      <a:prstGeom prst="rect">
                        <a:avLst/>
                      </a:prstGeom>
                      <a:noFill/>
                      <a:ln w="9525">
                        <a:noFill/>
                      </a:ln>
                    </p:spPr>
                  </p:pic>
                </p:oleObj>
              </mc:Fallback>
            </mc:AlternateContent>
          </a:graphicData>
        </a:graphic>
      </p:graphicFrame>
      <p:graphicFrame>
        <p:nvGraphicFramePr>
          <p:cNvPr id="43016" name="Object 8"/>
          <p:cNvGraphicFramePr>
            <a:graphicFrameLocks noChangeAspect="1"/>
          </p:cNvGraphicFramePr>
          <p:nvPr/>
        </p:nvGraphicFramePr>
        <p:xfrm>
          <a:off x="6671270" y="524586"/>
          <a:ext cx="3030672" cy="1537056"/>
        </p:xfrm>
        <a:graphic>
          <a:graphicData uri="http://schemas.openxmlformats.org/presentationml/2006/ole">
            <mc:AlternateContent xmlns:mc="http://schemas.openxmlformats.org/markup-compatibility/2006">
              <mc:Choice xmlns:v="urn:schemas-microsoft-com:vml" Requires="v">
                <p:oleObj spid="_x0000_s160773" name="" r:id="rId9" imgW="54559200" imgH="36880800" progId="Equation.DSMT4">
                  <p:embed/>
                </p:oleObj>
              </mc:Choice>
              <mc:Fallback>
                <p:oleObj name="" r:id="rId9" imgW="54559200" imgH="36880800" progId="Equation.DSMT4">
                  <p:embed/>
                  <p:pic>
                    <p:nvPicPr>
                      <p:cNvPr id="0" name="图片 160772"/>
                      <p:cNvPicPr>
                        <a:picLocks noChangeAspect="1"/>
                      </p:cNvPicPr>
                      <p:nvPr/>
                    </p:nvPicPr>
                    <p:blipFill>
                      <a:blip r:embed="rId10"/>
                      <a:stretch>
                        <a:fillRect/>
                      </a:stretch>
                    </p:blipFill>
                    <p:spPr>
                      <a:xfrm>
                        <a:off x="6671270" y="524586"/>
                        <a:ext cx="3030672" cy="1537056"/>
                      </a:xfrm>
                      <a:prstGeom prst="rect">
                        <a:avLst/>
                      </a:prstGeom>
                      <a:noFill/>
                      <a:ln w="9525">
                        <a:noFill/>
                      </a:ln>
                    </p:spPr>
                  </p:pic>
                </p:oleObj>
              </mc:Fallback>
            </mc:AlternateContent>
          </a:graphicData>
        </a:graphic>
      </p:graphicFrame>
      <p:graphicFrame>
        <p:nvGraphicFramePr>
          <p:cNvPr id="43017" name="Object 9"/>
          <p:cNvGraphicFramePr>
            <a:graphicFrameLocks noChangeAspect="1"/>
          </p:cNvGraphicFramePr>
          <p:nvPr/>
        </p:nvGraphicFramePr>
        <p:xfrm>
          <a:off x="6863458" y="2310385"/>
          <a:ext cx="5015847" cy="2775593"/>
        </p:xfrm>
        <a:graphic>
          <a:graphicData uri="http://schemas.openxmlformats.org/presentationml/2006/ole">
            <mc:AlternateContent xmlns:mc="http://schemas.openxmlformats.org/markup-compatibility/2006">
              <mc:Choice xmlns:v="urn:schemas-microsoft-com:vml" Requires="v">
                <p:oleObj spid="_x0000_s160774" name="" r:id="rId11" imgW="96316800" imgH="71018400" progId="Equation.DSMT4">
                  <p:embed/>
                </p:oleObj>
              </mc:Choice>
              <mc:Fallback>
                <p:oleObj name="" r:id="rId11" imgW="96316800" imgH="71018400" progId="Equation.DSMT4">
                  <p:embed/>
                  <p:pic>
                    <p:nvPicPr>
                      <p:cNvPr id="0" name="图片 160773"/>
                      <p:cNvPicPr>
                        <a:picLocks noChangeAspect="1"/>
                      </p:cNvPicPr>
                      <p:nvPr/>
                    </p:nvPicPr>
                    <p:blipFill>
                      <a:blip r:embed="rId12"/>
                      <a:stretch>
                        <a:fillRect/>
                      </a:stretch>
                    </p:blipFill>
                    <p:spPr>
                      <a:xfrm>
                        <a:off x="6863458" y="2310385"/>
                        <a:ext cx="5015847" cy="2775593"/>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334390" y="908260"/>
          <a:ext cx="5908964" cy="4230079"/>
        </p:xfrm>
        <a:graphic>
          <a:graphicData uri="http://schemas.openxmlformats.org/presentationml/2006/ole">
            <mc:AlternateContent xmlns:mc="http://schemas.openxmlformats.org/markup-compatibility/2006">
              <mc:Choice xmlns:v="urn:schemas-microsoft-com:vml" Requires="v">
                <p:oleObj spid="_x0000_s161793" name="" r:id="rId1" imgW="106375200" imgH="101498400" progId="Equation.DSMT4">
                  <p:embed/>
                </p:oleObj>
              </mc:Choice>
              <mc:Fallback>
                <p:oleObj name="" r:id="rId1" imgW="106375200" imgH="101498400" progId="Equation.DSMT4">
                  <p:embed/>
                  <p:pic>
                    <p:nvPicPr>
                      <p:cNvPr id="0" name="图片 161792"/>
                      <p:cNvPicPr>
                        <a:picLocks noChangeAspect="1"/>
                      </p:cNvPicPr>
                      <p:nvPr/>
                    </p:nvPicPr>
                    <p:blipFill>
                      <a:blip r:embed="rId2"/>
                      <a:stretch>
                        <a:fillRect/>
                      </a:stretch>
                    </p:blipFill>
                    <p:spPr>
                      <a:xfrm>
                        <a:off x="334390" y="908260"/>
                        <a:ext cx="5908964" cy="4230079"/>
                      </a:xfrm>
                      <a:prstGeom prst="rect">
                        <a:avLst/>
                      </a:prstGeom>
                      <a:noFill/>
                      <a:ln w="9525">
                        <a:noFill/>
                      </a:ln>
                    </p:spPr>
                  </p:pic>
                </p:oleObj>
              </mc:Fallback>
            </mc:AlternateContent>
          </a:graphicData>
        </a:graphic>
      </p:graphicFrame>
      <p:graphicFrame>
        <p:nvGraphicFramePr>
          <p:cNvPr id="44035" name="Object 3"/>
          <p:cNvGraphicFramePr>
            <a:graphicFrameLocks noChangeAspect="1"/>
          </p:cNvGraphicFramePr>
          <p:nvPr/>
        </p:nvGraphicFramePr>
        <p:xfrm>
          <a:off x="6302613" y="999915"/>
          <a:ext cx="5790446" cy="4230079"/>
        </p:xfrm>
        <a:graphic>
          <a:graphicData uri="http://schemas.openxmlformats.org/presentationml/2006/ole">
            <mc:AlternateContent xmlns:mc="http://schemas.openxmlformats.org/markup-compatibility/2006">
              <mc:Choice xmlns:v="urn:schemas-microsoft-com:vml" Requires="v">
                <p:oleObj spid="_x0000_s161794" name="" r:id="rId3" imgW="104241600" imgH="101498400" progId="Equation.DSMT4">
                  <p:embed/>
                </p:oleObj>
              </mc:Choice>
              <mc:Fallback>
                <p:oleObj name="" r:id="rId3" imgW="104241600" imgH="101498400" progId="Equation.DSMT4">
                  <p:embed/>
                  <p:pic>
                    <p:nvPicPr>
                      <p:cNvPr id="0" name="图片 161793"/>
                      <p:cNvPicPr>
                        <a:picLocks noChangeAspect="1"/>
                      </p:cNvPicPr>
                      <p:nvPr/>
                    </p:nvPicPr>
                    <p:blipFill>
                      <a:blip r:embed="rId4"/>
                      <a:stretch>
                        <a:fillRect/>
                      </a:stretch>
                    </p:blipFill>
                    <p:spPr>
                      <a:xfrm>
                        <a:off x="6302613" y="999915"/>
                        <a:ext cx="5790446" cy="4230079"/>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624336" y="1125799"/>
          <a:ext cx="5384099" cy="4230079"/>
        </p:xfrm>
        <a:graphic>
          <a:graphicData uri="http://schemas.openxmlformats.org/presentationml/2006/ole">
            <mc:AlternateContent xmlns:mc="http://schemas.openxmlformats.org/markup-compatibility/2006">
              <mc:Choice xmlns:v="urn:schemas-microsoft-com:vml" Requires="v">
                <p:oleObj spid="_x0000_s162817" name="" r:id="rId1" imgW="96926400" imgH="101498400" progId="Equation.DSMT4">
                  <p:embed/>
                </p:oleObj>
              </mc:Choice>
              <mc:Fallback>
                <p:oleObj name="" r:id="rId1" imgW="96926400" imgH="101498400" progId="Equation.DSMT4">
                  <p:embed/>
                  <p:pic>
                    <p:nvPicPr>
                      <p:cNvPr id="0" name="图片 162816"/>
                      <p:cNvPicPr>
                        <a:picLocks noChangeAspect="1"/>
                      </p:cNvPicPr>
                      <p:nvPr/>
                    </p:nvPicPr>
                    <p:blipFill>
                      <a:blip r:embed="rId2"/>
                      <a:stretch>
                        <a:fillRect/>
                      </a:stretch>
                    </p:blipFill>
                    <p:spPr>
                      <a:xfrm>
                        <a:off x="624336" y="1125799"/>
                        <a:ext cx="5384099" cy="4230079"/>
                      </a:xfrm>
                      <a:prstGeom prst="rect">
                        <a:avLst/>
                      </a:prstGeom>
                      <a:noFill/>
                      <a:ln w="9525">
                        <a:noFill/>
                      </a:ln>
                    </p:spPr>
                  </p:pic>
                </p:oleObj>
              </mc:Fallback>
            </mc:AlternateContent>
          </a:graphicData>
        </a:graphic>
      </p:graphicFrame>
      <p:graphicFrame>
        <p:nvGraphicFramePr>
          <p:cNvPr id="45059" name="Object 3"/>
          <p:cNvGraphicFramePr>
            <a:graphicFrameLocks noChangeAspect="1"/>
          </p:cNvGraphicFramePr>
          <p:nvPr/>
        </p:nvGraphicFramePr>
        <p:xfrm>
          <a:off x="6095207" y="1359807"/>
          <a:ext cx="5265581" cy="3798179"/>
        </p:xfrm>
        <a:graphic>
          <a:graphicData uri="http://schemas.openxmlformats.org/presentationml/2006/ole">
            <mc:AlternateContent xmlns:mc="http://schemas.openxmlformats.org/markup-compatibility/2006">
              <mc:Choice xmlns:v="urn:schemas-microsoft-com:vml" Requires="v">
                <p:oleObj spid="_x0000_s162818" name="" r:id="rId3" imgW="94792800" imgH="91135200" progId="Equation.DSMT4">
                  <p:embed/>
                </p:oleObj>
              </mc:Choice>
              <mc:Fallback>
                <p:oleObj name="" r:id="rId3" imgW="94792800" imgH="91135200" progId="Equation.DSMT4">
                  <p:embed/>
                  <p:pic>
                    <p:nvPicPr>
                      <p:cNvPr id="0" name="图片 162817"/>
                      <p:cNvPicPr>
                        <a:picLocks noChangeAspect="1"/>
                      </p:cNvPicPr>
                      <p:nvPr/>
                    </p:nvPicPr>
                    <p:blipFill>
                      <a:blip r:embed="rId4"/>
                      <a:stretch>
                        <a:fillRect/>
                      </a:stretch>
                    </p:blipFill>
                    <p:spPr>
                      <a:xfrm>
                        <a:off x="6095207" y="1359807"/>
                        <a:ext cx="5265581" cy="3798179"/>
                      </a:xfrm>
                      <a:prstGeom prst="rect">
                        <a:avLst/>
                      </a:prstGeom>
                      <a:noFill/>
                      <a:ln w="9525">
                        <a:noFill/>
                      </a:ln>
                    </p:spPr>
                  </p:pic>
                </p:oleObj>
              </mc:Fallback>
            </mc:AlternateContent>
          </a:graphicData>
        </a:graphic>
      </p:graphicFrame>
    </p:spTree>
  </p:cSld>
  <p:clrMapOvr>
    <a:masterClrMapping/>
  </p:clrMapOvr>
  <p:transition>
    <p:wipe dir="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1444371"/>
            <a:ext cx="219891" cy="433078"/>
          </a:xfrm>
          <a:prstGeom prst="rect">
            <a:avLst/>
          </a:prstGeom>
          <a:noFill/>
          <a:ln w="9525">
            <a:noFill/>
            <a:miter lim="800000"/>
          </a:ln>
          <a:effectLst/>
        </p:spPr>
        <p:txBody>
          <a:bodyPr wrap="none" lIns="108850" tIns="54425" rIns="108850" bIns="54425" anchor="ctr">
            <a:spAutoFit/>
          </a:bodyPr>
          <a:lstStyle/>
          <a:p>
            <a:endParaRPr lang="zh-CN" altLang="en-US">
              <a:solidFill>
                <a:prstClr val="black"/>
              </a:solidFill>
            </a:endParaRPr>
          </a:p>
        </p:txBody>
      </p:sp>
      <p:sp>
        <p:nvSpPr>
          <p:cNvPr id="46083" name="Rectangle 3"/>
          <p:cNvSpPr>
            <a:spLocks noChangeArrowheads="1"/>
          </p:cNvSpPr>
          <p:nvPr/>
        </p:nvSpPr>
        <p:spPr bwMode="auto">
          <a:xfrm>
            <a:off x="0" y="1444371"/>
            <a:ext cx="219891" cy="433078"/>
          </a:xfrm>
          <a:prstGeom prst="rect">
            <a:avLst/>
          </a:prstGeom>
          <a:noFill/>
          <a:ln w="9525">
            <a:noFill/>
            <a:miter lim="800000"/>
          </a:ln>
          <a:effectLst/>
        </p:spPr>
        <p:txBody>
          <a:bodyPr wrap="none" lIns="108850" tIns="54425" rIns="108850" bIns="54425" anchor="ctr">
            <a:spAutoFit/>
          </a:bodyPr>
          <a:lstStyle/>
          <a:p>
            <a:endParaRPr lang="zh-CN" altLang="en-US">
              <a:solidFill>
                <a:prstClr val="black"/>
              </a:solidFill>
            </a:endParaRPr>
          </a:p>
        </p:txBody>
      </p:sp>
      <p:sp>
        <p:nvSpPr>
          <p:cNvPr id="46084" name="Rectangle 4"/>
          <p:cNvSpPr>
            <a:spLocks noChangeArrowheads="1"/>
          </p:cNvSpPr>
          <p:nvPr/>
        </p:nvSpPr>
        <p:spPr bwMode="auto">
          <a:xfrm>
            <a:off x="814811" y="3885845"/>
            <a:ext cx="578899" cy="540800"/>
          </a:xfrm>
          <a:prstGeom prst="rect">
            <a:avLst/>
          </a:prstGeom>
          <a:noFill/>
          <a:ln w="9525">
            <a:noFill/>
            <a:miter lim="800000"/>
          </a:ln>
          <a:effectLst/>
        </p:spPr>
        <p:txBody>
          <a:bodyPr wrap="none"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令</a:t>
            </a:r>
            <a:endParaRPr lang="zh-CN" altLang="en-US" sz="2800" dirty="0">
              <a:solidFill>
                <a:prstClr val="black"/>
              </a:solidFill>
            </a:endParaRPr>
          </a:p>
        </p:txBody>
      </p:sp>
      <p:sp>
        <p:nvSpPr>
          <p:cNvPr id="46085" name="Rectangle 5"/>
          <p:cNvSpPr>
            <a:spLocks noChangeArrowheads="1"/>
          </p:cNvSpPr>
          <p:nvPr/>
        </p:nvSpPr>
        <p:spPr bwMode="auto">
          <a:xfrm>
            <a:off x="5999970" y="3900134"/>
            <a:ext cx="578899" cy="540800"/>
          </a:xfrm>
          <a:prstGeom prst="rect">
            <a:avLst/>
          </a:prstGeom>
          <a:noFill/>
          <a:ln w="9525">
            <a:noFill/>
            <a:miter lim="800000"/>
          </a:ln>
          <a:effectLst/>
        </p:spPr>
        <p:txBody>
          <a:bodyPr wrap="none"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则</a:t>
            </a:r>
            <a:endParaRPr lang="zh-CN" altLang="en-US" sz="2800" dirty="0">
              <a:solidFill>
                <a:prstClr val="black"/>
              </a:solidFill>
            </a:endParaRPr>
          </a:p>
        </p:txBody>
      </p:sp>
      <p:sp>
        <p:nvSpPr>
          <p:cNvPr id="46086" name="Rectangle 6"/>
          <p:cNvSpPr>
            <a:spLocks noChangeArrowheads="1"/>
          </p:cNvSpPr>
          <p:nvPr/>
        </p:nvSpPr>
        <p:spPr bwMode="auto">
          <a:xfrm>
            <a:off x="814812" y="5075157"/>
            <a:ext cx="6921469" cy="540800"/>
          </a:xfrm>
          <a:prstGeom prst="rect">
            <a:avLst/>
          </a:prstGeom>
          <a:noFill/>
          <a:ln w="9525">
            <a:noFill/>
            <a:miter lim="800000"/>
          </a:ln>
          <a:effectLst/>
        </p:spPr>
        <p:txBody>
          <a:bodyPr wrap="none" lIns="108850" tIns="54425" rIns="108850" bIns="54425" anchor="ctr">
            <a:spAutoFit/>
          </a:bodyPr>
          <a:lstStyle/>
          <a:p>
            <a:r>
              <a:rPr lang="zh-CN" altLang="en-US" sz="2800" dirty="0">
                <a:solidFill>
                  <a:prstClr val="black"/>
                </a:solidFill>
                <a:latin typeface="Times New Roman" panose="02020603050405020304" pitchFamily="18" charset="0"/>
                <a:cs typeface="Times New Roman" panose="02020603050405020304" pitchFamily="18" charset="0"/>
              </a:rPr>
              <a:t>作非退化线性替换</a:t>
            </a:r>
            <a:r>
              <a:rPr lang="en-US" altLang="zh-CN" sz="2800" dirty="0">
                <a:solidFill>
                  <a:prstClr val="black"/>
                </a:solidFill>
                <a:latin typeface="Times New Roman" panose="02020603050405020304" pitchFamily="18" charset="0"/>
                <a:cs typeface="Times New Roman" panose="02020603050405020304" pitchFamily="18" charset="0"/>
              </a:rPr>
              <a:t>X=CY </a:t>
            </a:r>
            <a:r>
              <a:rPr lang="zh-CN" altLang="en-US" sz="2800" dirty="0">
                <a:solidFill>
                  <a:prstClr val="black"/>
                </a:solidFill>
                <a:latin typeface="Times New Roman" panose="02020603050405020304" pitchFamily="18" charset="0"/>
                <a:cs typeface="Times New Roman" panose="02020603050405020304" pitchFamily="18" charset="0"/>
              </a:rPr>
              <a:t>，则 </a:t>
            </a:r>
            <a:r>
              <a:rPr lang="en-US" altLang="zh-CN" sz="2800" i="1" dirty="0">
                <a:solidFill>
                  <a:prstClr val="black"/>
                </a:solidFill>
                <a:latin typeface="Times New Roman" panose="02020603050405020304" pitchFamily="18" charset="0"/>
                <a:cs typeface="Times New Roman" panose="02020603050405020304" pitchFamily="18" charset="0"/>
              </a:rPr>
              <a:t>f </a:t>
            </a:r>
            <a:r>
              <a:rPr lang="zh-CN" altLang="en-US" sz="2800" dirty="0">
                <a:solidFill>
                  <a:prstClr val="black"/>
                </a:solidFill>
                <a:latin typeface="Times New Roman" panose="02020603050405020304" pitchFamily="18" charset="0"/>
                <a:cs typeface="Times New Roman" panose="02020603050405020304" pitchFamily="18" charset="0"/>
              </a:rPr>
              <a:t>的标准形为</a:t>
            </a:r>
            <a:endParaRPr lang="zh-CN" altLang="en-US" sz="2800" dirty="0">
              <a:solidFill>
                <a:prstClr val="black"/>
              </a:solidFill>
              <a:latin typeface="Times New Roman" panose="02020603050405020304" pitchFamily="18" charset="0"/>
              <a:cs typeface="Times New Roman" panose="02020603050405020304" pitchFamily="18" charset="0"/>
            </a:endParaRPr>
          </a:p>
        </p:txBody>
      </p:sp>
      <p:graphicFrame>
        <p:nvGraphicFramePr>
          <p:cNvPr id="46087" name="Object 7"/>
          <p:cNvGraphicFramePr>
            <a:graphicFrameLocks noChangeAspect="1"/>
          </p:cNvGraphicFramePr>
          <p:nvPr/>
        </p:nvGraphicFramePr>
        <p:xfrm>
          <a:off x="912165" y="260410"/>
          <a:ext cx="4672992" cy="2959785"/>
        </p:xfrm>
        <a:graphic>
          <a:graphicData uri="http://schemas.openxmlformats.org/presentationml/2006/ole">
            <mc:AlternateContent xmlns:mc="http://schemas.openxmlformats.org/markup-compatibility/2006">
              <mc:Choice xmlns:v="urn:schemas-microsoft-com:vml" Requires="v">
                <p:oleObj spid="_x0000_s163841" name="" r:id="rId1" imgW="84124800" imgH="71018400" progId="Equation.DSMT4">
                  <p:embed/>
                </p:oleObj>
              </mc:Choice>
              <mc:Fallback>
                <p:oleObj name="" r:id="rId1" imgW="84124800" imgH="71018400" progId="Equation.DSMT4">
                  <p:embed/>
                  <p:pic>
                    <p:nvPicPr>
                      <p:cNvPr id="0" name="图片 163840"/>
                      <p:cNvPicPr>
                        <a:picLocks noChangeAspect="1"/>
                      </p:cNvPicPr>
                      <p:nvPr/>
                    </p:nvPicPr>
                    <p:blipFill>
                      <a:blip r:embed="rId2"/>
                      <a:stretch>
                        <a:fillRect/>
                      </a:stretch>
                    </p:blipFill>
                    <p:spPr>
                      <a:xfrm>
                        <a:off x="912165" y="260410"/>
                        <a:ext cx="4672992" cy="2959785"/>
                      </a:xfrm>
                      <a:prstGeom prst="rect">
                        <a:avLst/>
                      </a:prstGeom>
                      <a:noFill/>
                      <a:ln w="9525">
                        <a:noFill/>
                      </a:ln>
                    </p:spPr>
                  </p:pic>
                </p:oleObj>
              </mc:Fallback>
            </mc:AlternateContent>
          </a:graphicData>
        </a:graphic>
      </p:graphicFrame>
      <p:graphicFrame>
        <p:nvGraphicFramePr>
          <p:cNvPr id="46088" name="Object 8"/>
          <p:cNvGraphicFramePr>
            <a:graphicFrameLocks noChangeAspect="1"/>
          </p:cNvGraphicFramePr>
          <p:nvPr/>
        </p:nvGraphicFramePr>
        <p:xfrm>
          <a:off x="5712140" y="331865"/>
          <a:ext cx="4605267" cy="2959785"/>
        </p:xfrm>
        <a:graphic>
          <a:graphicData uri="http://schemas.openxmlformats.org/presentationml/2006/ole">
            <mc:AlternateContent xmlns:mc="http://schemas.openxmlformats.org/markup-compatibility/2006">
              <mc:Choice xmlns:v="urn:schemas-microsoft-com:vml" Requires="v">
                <p:oleObj spid="_x0000_s163842" name="Equation" r:id="rId3" imgW="82905600" imgH="71018400" progId="Equation.DSMT4">
                  <p:embed/>
                </p:oleObj>
              </mc:Choice>
              <mc:Fallback>
                <p:oleObj name="Equation" r:id="rId3" imgW="82905600" imgH="71018400" progId="Equation.DSMT4">
                  <p:embed/>
                  <p:pic>
                    <p:nvPicPr>
                      <p:cNvPr id="0" name="图片 163841"/>
                      <p:cNvPicPr>
                        <a:picLocks noChangeAspect="1"/>
                      </p:cNvPicPr>
                      <p:nvPr/>
                    </p:nvPicPr>
                    <p:blipFill>
                      <a:blip r:embed="rId4"/>
                      <a:stretch>
                        <a:fillRect/>
                      </a:stretch>
                    </p:blipFill>
                    <p:spPr>
                      <a:xfrm>
                        <a:off x="5712140" y="331865"/>
                        <a:ext cx="4605267" cy="2959785"/>
                      </a:xfrm>
                      <a:prstGeom prst="rect">
                        <a:avLst/>
                      </a:prstGeom>
                      <a:noFill/>
                      <a:ln w="9525">
                        <a:noFill/>
                      </a:ln>
                    </p:spPr>
                  </p:pic>
                </p:oleObj>
              </mc:Fallback>
            </mc:AlternateContent>
          </a:graphicData>
        </a:graphic>
      </p:graphicFrame>
      <p:graphicFrame>
        <p:nvGraphicFramePr>
          <p:cNvPr id="46089" name="Object 9"/>
          <p:cNvGraphicFramePr>
            <a:graphicFrameLocks noChangeAspect="1"/>
          </p:cNvGraphicFramePr>
          <p:nvPr/>
        </p:nvGraphicFramePr>
        <p:xfrm>
          <a:off x="1699463" y="3356752"/>
          <a:ext cx="4012678" cy="1537056"/>
        </p:xfrm>
        <a:graphic>
          <a:graphicData uri="http://schemas.openxmlformats.org/presentationml/2006/ole">
            <mc:AlternateContent xmlns:mc="http://schemas.openxmlformats.org/markup-compatibility/2006">
              <mc:Choice xmlns:v="urn:schemas-microsoft-com:vml" Requires="v">
                <p:oleObj spid="_x0000_s163843" name="Equation" r:id="rId5" imgW="72237600" imgH="36880800" progId="Equation.DSMT4">
                  <p:embed/>
                </p:oleObj>
              </mc:Choice>
              <mc:Fallback>
                <p:oleObj name="Equation" r:id="rId5" imgW="72237600" imgH="36880800" progId="Equation.DSMT4">
                  <p:embed/>
                  <p:pic>
                    <p:nvPicPr>
                      <p:cNvPr id="0" name="图片 163842"/>
                      <p:cNvPicPr>
                        <a:picLocks noChangeAspect="1"/>
                      </p:cNvPicPr>
                      <p:nvPr/>
                    </p:nvPicPr>
                    <p:blipFill>
                      <a:blip r:embed="rId6"/>
                      <a:stretch>
                        <a:fillRect/>
                      </a:stretch>
                    </p:blipFill>
                    <p:spPr>
                      <a:xfrm>
                        <a:off x="1699463" y="3356752"/>
                        <a:ext cx="4012678" cy="1537056"/>
                      </a:xfrm>
                      <a:prstGeom prst="rect">
                        <a:avLst/>
                      </a:prstGeom>
                      <a:noFill/>
                      <a:ln w="9525">
                        <a:noFill/>
                      </a:ln>
                    </p:spPr>
                  </p:pic>
                </p:oleObj>
              </mc:Fallback>
            </mc:AlternateContent>
          </a:graphicData>
        </a:graphic>
      </p:graphicFrame>
      <p:graphicFrame>
        <p:nvGraphicFramePr>
          <p:cNvPr id="46090" name="Object 10"/>
          <p:cNvGraphicFramePr>
            <a:graphicFrameLocks noChangeAspect="1"/>
          </p:cNvGraphicFramePr>
          <p:nvPr/>
        </p:nvGraphicFramePr>
        <p:xfrm>
          <a:off x="6854825" y="3430588"/>
          <a:ext cx="4402138" cy="1536700"/>
        </p:xfrm>
        <a:graphic>
          <a:graphicData uri="http://schemas.openxmlformats.org/presentationml/2006/ole">
            <mc:AlternateContent xmlns:mc="http://schemas.openxmlformats.org/markup-compatibility/2006">
              <mc:Choice xmlns:v="urn:schemas-microsoft-com:vml" Requires="v">
                <p:oleObj spid="_x0000_s163844" name="Equation" r:id="rId7" imgW="79248000" imgH="36880800" progId="Equation.DSMT4">
                  <p:embed/>
                </p:oleObj>
              </mc:Choice>
              <mc:Fallback>
                <p:oleObj name="Equation" r:id="rId7" imgW="79248000" imgH="36880800" progId="Equation.DSMT4">
                  <p:embed/>
                  <p:pic>
                    <p:nvPicPr>
                      <p:cNvPr id="0" name="图片 163843"/>
                      <p:cNvPicPr>
                        <a:picLocks noChangeAspect="1"/>
                      </p:cNvPicPr>
                      <p:nvPr/>
                    </p:nvPicPr>
                    <p:blipFill>
                      <a:blip r:embed="rId8"/>
                      <a:stretch>
                        <a:fillRect/>
                      </a:stretch>
                    </p:blipFill>
                    <p:spPr>
                      <a:xfrm>
                        <a:off x="6854825" y="3430588"/>
                        <a:ext cx="4402138" cy="1536700"/>
                      </a:xfrm>
                      <a:prstGeom prst="rect">
                        <a:avLst/>
                      </a:prstGeom>
                      <a:noFill/>
                      <a:ln w="9525">
                        <a:noFill/>
                      </a:ln>
                    </p:spPr>
                  </p:pic>
                </p:oleObj>
              </mc:Fallback>
            </mc:AlternateContent>
          </a:graphicData>
        </a:graphic>
      </p:graphicFrame>
      <p:graphicFrame>
        <p:nvGraphicFramePr>
          <p:cNvPr id="46091" name="Object 11"/>
          <p:cNvGraphicFramePr>
            <a:graphicFrameLocks noChangeAspect="1"/>
          </p:cNvGraphicFramePr>
          <p:nvPr/>
        </p:nvGraphicFramePr>
        <p:xfrm>
          <a:off x="3312153" y="5662336"/>
          <a:ext cx="2861361" cy="482712"/>
        </p:xfrm>
        <a:graphic>
          <a:graphicData uri="http://schemas.openxmlformats.org/presentationml/2006/ole">
            <mc:AlternateContent xmlns:mc="http://schemas.openxmlformats.org/markup-compatibility/2006">
              <mc:Choice xmlns:v="urn:schemas-microsoft-com:vml" Requires="v">
                <p:oleObj spid="_x0000_s163845" name="" r:id="rId9" imgW="51511200" imgH="11582400" progId="Equation.DSMT4">
                  <p:embed/>
                </p:oleObj>
              </mc:Choice>
              <mc:Fallback>
                <p:oleObj name="" r:id="rId9" imgW="51511200" imgH="11582400" progId="Equation.DSMT4">
                  <p:embed/>
                  <p:pic>
                    <p:nvPicPr>
                      <p:cNvPr id="0" name="图片 163844"/>
                      <p:cNvPicPr>
                        <a:picLocks noChangeAspect="1"/>
                      </p:cNvPicPr>
                      <p:nvPr/>
                    </p:nvPicPr>
                    <p:blipFill>
                      <a:blip r:embed="rId10"/>
                      <a:stretch>
                        <a:fillRect/>
                      </a:stretch>
                    </p:blipFill>
                    <p:spPr>
                      <a:xfrm>
                        <a:off x="3312153" y="5662336"/>
                        <a:ext cx="2861361" cy="482712"/>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102640" y="383194"/>
            <a:ext cx="10427459" cy="602355"/>
          </a:xfrm>
          <a:prstGeom prst="rect">
            <a:avLst/>
          </a:prstGeom>
          <a:noFill/>
          <a:ln w="9525">
            <a:noFill/>
            <a:miter lim="800000"/>
          </a:ln>
          <a:effectLst/>
        </p:spPr>
        <p:txBody>
          <a:bodyPr lIns="108850" tIns="54425" rIns="108850" bIns="54425" anchor="ctr">
            <a:spAutoFit/>
          </a:bodyPr>
          <a:lstStyle/>
          <a:p>
            <a:pPr marL="725805" indent="-725805">
              <a:tabLst>
                <a:tab pos="838835" algn="l"/>
              </a:tabLst>
            </a:pPr>
            <a:r>
              <a:rPr lang="zh-CN" altLang="en-US" sz="3200" b="1" dirty="0" smtClean="0">
                <a:solidFill>
                  <a:srgbClr val="993300"/>
                </a:solidFill>
                <a:effectLst>
                  <a:outerShdw blurRad="38100" dist="38100" dir="2700000" algn="tl">
                    <a:srgbClr val="000000"/>
                  </a:outerShdw>
                </a:effectLst>
              </a:rPr>
              <a:t>正定二次型</a:t>
            </a:r>
            <a:endParaRPr lang="zh-CN" altLang="en-US" sz="3200" b="1" dirty="0">
              <a:solidFill>
                <a:srgbClr val="993300"/>
              </a:solidFill>
              <a:effectLst>
                <a:outerShdw blurRad="38100" dist="38100" dir="2700000" algn="tl">
                  <a:srgbClr val="000000"/>
                </a:outerShdw>
              </a:effectLst>
            </a:endParaRPr>
          </a:p>
        </p:txBody>
      </p:sp>
      <p:sp>
        <p:nvSpPr>
          <p:cNvPr id="6147" name="Rectangle 3"/>
          <p:cNvSpPr>
            <a:spLocks noChangeArrowheads="1"/>
          </p:cNvSpPr>
          <p:nvPr/>
        </p:nvSpPr>
        <p:spPr bwMode="auto">
          <a:xfrm>
            <a:off x="814811" y="3358341"/>
            <a:ext cx="9024292" cy="540800"/>
          </a:xfrm>
          <a:prstGeom prst="rect">
            <a:avLst/>
          </a:prstGeom>
          <a:noFill/>
          <a:ln w="9525">
            <a:noFill/>
            <a:miter lim="800000"/>
          </a:ln>
          <a:effectLst/>
        </p:spPr>
        <p:txBody>
          <a:bodyPr lIns="108850" tIns="54425" rIns="108850" bIns="54425">
            <a:spAutoFit/>
          </a:bodyPr>
          <a:lstStyle/>
          <a:p>
            <a:pPr algn="just">
              <a:tabLst>
                <a:tab pos="589280" algn="l"/>
              </a:tabLst>
            </a:pPr>
            <a:r>
              <a:rPr lang="zh-CN" altLang="en-US" sz="2800" b="1" dirty="0">
                <a:solidFill>
                  <a:prstClr val="black"/>
                </a:solidFill>
                <a:latin typeface="宋体" panose="02010600030101010101" pitchFamily="2" charset="-122"/>
              </a:rPr>
              <a:t>则称</a:t>
            </a:r>
            <a:r>
              <a:rPr lang="en-US" altLang="zh-CN" sz="2800" b="1" i="1" dirty="0">
                <a:solidFill>
                  <a:prstClr val="black"/>
                </a:solidFill>
              </a:rPr>
              <a:t>f </a:t>
            </a:r>
            <a:r>
              <a:rPr lang="zh-CN" altLang="en-US" sz="2800" b="1" dirty="0">
                <a:solidFill>
                  <a:prstClr val="black"/>
                </a:solidFill>
                <a:latin typeface="宋体" panose="02010600030101010101" pitchFamily="2" charset="-122"/>
              </a:rPr>
              <a:t>为</a:t>
            </a:r>
            <a:r>
              <a:rPr lang="zh-CN" altLang="en-US" sz="2800" b="1" dirty="0">
                <a:solidFill>
                  <a:srgbClr val="CC0000"/>
                </a:solidFill>
                <a:latin typeface="黑体" panose="02010609060101010101" pitchFamily="49" charset="-122"/>
                <a:ea typeface="黑体" panose="02010609060101010101" pitchFamily="49" charset="-122"/>
              </a:rPr>
              <a:t>正定二次型</a:t>
            </a:r>
            <a:r>
              <a:rPr lang="en-US" altLang="zh-CN" sz="2800" b="1" dirty="0">
                <a:solidFill>
                  <a:prstClr val="black"/>
                </a:solidFill>
                <a:latin typeface="黑体" panose="02010609060101010101" pitchFamily="49" charset="-122"/>
                <a:ea typeface="黑体" panose="02010609060101010101" pitchFamily="49" charset="-122"/>
              </a:rPr>
              <a:t>.</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6148" name="Object 4"/>
          <p:cNvGraphicFramePr>
            <a:graphicFrameLocks noChangeAspect="1"/>
          </p:cNvGraphicFramePr>
          <p:nvPr/>
        </p:nvGraphicFramePr>
        <p:xfrm>
          <a:off x="2926970" y="2708902"/>
          <a:ext cx="3589399" cy="431900"/>
        </p:xfrm>
        <a:graphic>
          <a:graphicData uri="http://schemas.openxmlformats.org/presentationml/2006/ole">
            <mc:AlternateContent xmlns:mc="http://schemas.openxmlformats.org/markup-compatibility/2006">
              <mc:Choice xmlns:v="urn:schemas-microsoft-com:vml" Requires="v">
                <p:oleObj spid="_x0000_s164865" name="" r:id="rId1" imgW="64617600" imgH="10363200" progId="Equation.DSMT4">
                  <p:embed/>
                </p:oleObj>
              </mc:Choice>
              <mc:Fallback>
                <p:oleObj name="" r:id="rId1" imgW="64617600" imgH="10363200" progId="Equation.DSMT4">
                  <p:embed/>
                  <p:pic>
                    <p:nvPicPr>
                      <p:cNvPr id="0" name="图片 164864"/>
                      <p:cNvPicPr>
                        <a:picLocks noChangeAspect="1"/>
                      </p:cNvPicPr>
                      <p:nvPr/>
                    </p:nvPicPr>
                    <p:blipFill>
                      <a:blip r:embed="rId2"/>
                      <a:stretch>
                        <a:fillRect/>
                      </a:stretch>
                    </p:blipFill>
                    <p:spPr>
                      <a:xfrm>
                        <a:off x="2926970" y="2708902"/>
                        <a:ext cx="3589399" cy="431900"/>
                      </a:xfrm>
                      <a:prstGeom prst="rect">
                        <a:avLst/>
                      </a:prstGeom>
                      <a:noFill/>
                      <a:ln w="9525">
                        <a:noFill/>
                      </a:ln>
                    </p:spPr>
                  </p:pic>
                </p:oleObj>
              </mc:Fallback>
            </mc:AlternateContent>
          </a:graphicData>
        </a:graphic>
      </p:graphicFrame>
      <p:grpSp>
        <p:nvGrpSpPr>
          <p:cNvPr id="2" name="Group 5"/>
          <p:cNvGrpSpPr/>
          <p:nvPr/>
        </p:nvGrpSpPr>
        <p:grpSpPr bwMode="auto">
          <a:xfrm>
            <a:off x="1102640" y="4006190"/>
            <a:ext cx="9720585" cy="952721"/>
            <a:chOff x="0" y="0"/>
            <a:chExt cx="4593" cy="600"/>
          </a:xfrm>
        </p:grpSpPr>
        <p:grpSp>
          <p:nvGrpSpPr>
            <p:cNvPr id="3" name="Group 6"/>
            <p:cNvGrpSpPr/>
            <p:nvPr/>
          </p:nvGrpSpPr>
          <p:grpSpPr bwMode="auto">
            <a:xfrm>
              <a:off x="0" y="136"/>
              <a:ext cx="4593" cy="330"/>
              <a:chOff x="0" y="0"/>
              <a:chExt cx="4593" cy="330"/>
            </a:xfrm>
          </p:grpSpPr>
          <p:sp>
            <p:nvSpPr>
              <p:cNvPr id="6151" name="Rectangle 7"/>
              <p:cNvSpPr>
                <a:spLocks noChangeArrowheads="1"/>
              </p:cNvSpPr>
              <p:nvPr/>
            </p:nvSpPr>
            <p:spPr bwMode="auto">
              <a:xfrm>
                <a:off x="0" y="0"/>
                <a:ext cx="1361" cy="330"/>
              </a:xfrm>
              <a:prstGeom prst="rect">
                <a:avLst/>
              </a:prstGeom>
              <a:noFill/>
              <a:ln w="9525">
                <a:noFill/>
                <a:miter lim="800000"/>
              </a:ln>
              <a:effectLst/>
            </p:spPr>
            <p:txBody>
              <a:bodyPr>
                <a:spAutoFit/>
              </a:bodyPr>
              <a:lstStyle/>
              <a:p>
                <a:r>
                  <a:rPr lang="zh-CN" altLang="en-US" sz="2800" b="1" dirty="0">
                    <a:solidFill>
                      <a:prstClr val="black"/>
                    </a:solidFill>
                  </a:rPr>
                  <a:t>如，二次型　</a:t>
                </a:r>
                <a:r>
                  <a:rPr lang="zh-CN" altLang="en-US" b="1" dirty="0">
                    <a:solidFill>
                      <a:prstClr val="black"/>
                    </a:solidFill>
                  </a:rPr>
                  <a:t> </a:t>
                </a:r>
                <a:r>
                  <a:rPr lang="zh-CN" altLang="en-US" sz="1700" dirty="0">
                    <a:solidFill>
                      <a:prstClr val="black"/>
                    </a:solidFill>
                  </a:rPr>
                  <a:t> </a:t>
                </a:r>
                <a:endParaRPr lang="zh-CN" altLang="en-US" sz="2900" dirty="0">
                  <a:solidFill>
                    <a:prstClr val="black"/>
                  </a:solidFill>
                </a:endParaRPr>
              </a:p>
            </p:txBody>
          </p:sp>
          <p:sp>
            <p:nvSpPr>
              <p:cNvPr id="6152" name="Rectangle 8"/>
              <p:cNvSpPr>
                <a:spLocks noChangeArrowheads="1"/>
              </p:cNvSpPr>
              <p:nvPr/>
            </p:nvSpPr>
            <p:spPr bwMode="auto">
              <a:xfrm>
                <a:off x="3142" y="0"/>
                <a:ext cx="1451" cy="330"/>
              </a:xfrm>
              <a:prstGeom prst="rect">
                <a:avLst/>
              </a:prstGeom>
              <a:noFill/>
              <a:ln w="9525">
                <a:noFill/>
                <a:miter lim="800000"/>
              </a:ln>
              <a:effectLst/>
            </p:spPr>
            <p:txBody>
              <a:bodyPr>
                <a:spAutoFit/>
              </a:bodyPr>
              <a:lstStyle/>
              <a:p>
                <a:r>
                  <a:rPr lang="zh-CN" altLang="en-US" sz="2800" b="1" dirty="0">
                    <a:solidFill>
                      <a:prstClr val="black"/>
                    </a:solidFill>
                  </a:rPr>
                  <a:t>是正定的；</a:t>
                </a:r>
                <a:r>
                  <a:rPr lang="zh-CN" altLang="en-US" sz="2800" dirty="0">
                    <a:solidFill>
                      <a:prstClr val="black"/>
                    </a:solidFill>
                  </a:rPr>
                  <a:t> </a:t>
                </a:r>
                <a:endParaRPr lang="zh-CN" altLang="en-US" sz="2800" dirty="0">
                  <a:solidFill>
                    <a:prstClr val="black"/>
                  </a:solidFill>
                </a:endParaRPr>
              </a:p>
            </p:txBody>
          </p:sp>
        </p:grpSp>
        <p:graphicFrame>
          <p:nvGraphicFramePr>
            <p:cNvPr id="6153" name="Object 9"/>
            <p:cNvGraphicFramePr>
              <a:graphicFrameLocks noChangeAspect="1"/>
            </p:cNvGraphicFramePr>
            <p:nvPr/>
          </p:nvGraphicFramePr>
          <p:xfrm>
            <a:off x="964" y="0"/>
            <a:ext cx="2192" cy="600"/>
          </p:xfrm>
          <a:graphic>
            <a:graphicData uri="http://schemas.openxmlformats.org/presentationml/2006/ole">
              <mc:AlternateContent xmlns:mc="http://schemas.openxmlformats.org/markup-compatibility/2006">
                <mc:Choice xmlns:v="urn:schemas-microsoft-com:vml" Requires="v">
                  <p:oleObj spid="_x0000_s164866" name="" r:id="rId3" imgW="83515200" imgH="22860000" progId="Equation.DSMT4">
                    <p:embed/>
                  </p:oleObj>
                </mc:Choice>
                <mc:Fallback>
                  <p:oleObj name="" r:id="rId3" imgW="83515200" imgH="22860000" progId="Equation.DSMT4">
                    <p:embed/>
                    <p:pic>
                      <p:nvPicPr>
                        <p:cNvPr id="0" name="图片 164865"/>
                        <p:cNvPicPr>
                          <a:picLocks noChangeAspect="1"/>
                        </p:cNvPicPr>
                        <p:nvPr/>
                      </p:nvPicPr>
                      <p:blipFill>
                        <a:blip r:embed="rId4"/>
                        <a:stretch>
                          <a:fillRect/>
                        </a:stretch>
                      </p:blipFill>
                      <p:spPr>
                        <a:xfrm>
                          <a:off x="964" y="0"/>
                          <a:ext cx="2192" cy="600"/>
                        </a:xfrm>
                        <a:prstGeom prst="rect">
                          <a:avLst/>
                        </a:prstGeom>
                        <a:noFill/>
                        <a:ln w="9525">
                          <a:noFill/>
                        </a:ln>
                      </p:spPr>
                    </p:pic>
                  </p:oleObj>
                </mc:Fallback>
              </mc:AlternateContent>
            </a:graphicData>
          </a:graphic>
        </p:graphicFrame>
      </p:grpSp>
      <p:grpSp>
        <p:nvGrpSpPr>
          <p:cNvPr id="4" name="Group 10"/>
          <p:cNvGrpSpPr/>
          <p:nvPr/>
        </p:nvGrpSpPr>
        <p:grpSpPr bwMode="auto">
          <a:xfrm>
            <a:off x="1138620" y="4869990"/>
            <a:ext cx="9733282" cy="1170259"/>
            <a:chOff x="17" y="-46"/>
            <a:chExt cx="4599" cy="737"/>
          </a:xfrm>
        </p:grpSpPr>
        <p:sp>
          <p:nvSpPr>
            <p:cNvPr id="6155" name="Rectangle 11"/>
            <p:cNvSpPr>
              <a:spLocks noChangeArrowheads="1"/>
            </p:cNvSpPr>
            <p:nvPr/>
          </p:nvSpPr>
          <p:spPr bwMode="auto">
            <a:xfrm>
              <a:off x="2937" y="90"/>
              <a:ext cx="1679" cy="601"/>
            </a:xfrm>
            <a:prstGeom prst="rect">
              <a:avLst/>
            </a:prstGeom>
            <a:noFill/>
            <a:ln w="9525">
              <a:noFill/>
              <a:miter lim="800000"/>
            </a:ln>
            <a:effectLst/>
          </p:spPr>
          <p:txBody>
            <a:bodyPr>
              <a:spAutoFit/>
            </a:bodyPr>
            <a:lstStyle/>
            <a:p>
              <a:r>
                <a:rPr lang="zh-CN" altLang="en-US" sz="2800" b="1" dirty="0">
                  <a:solidFill>
                    <a:prstClr val="black"/>
                  </a:solidFill>
                </a:rPr>
                <a:t>不是正定</a:t>
              </a:r>
              <a:r>
                <a:rPr lang="zh-CN" altLang="en-US" sz="2800" b="1" dirty="0" smtClean="0">
                  <a:solidFill>
                    <a:prstClr val="black"/>
                  </a:solidFill>
                </a:rPr>
                <a:t>的</a:t>
              </a:r>
              <a:r>
                <a:rPr lang="en-US" altLang="zh-CN" sz="2800" b="1" dirty="0" smtClean="0">
                  <a:solidFill>
                    <a:srgbClr val="FF0000"/>
                  </a:solidFill>
                </a:rPr>
                <a:t>(</a:t>
              </a:r>
              <a:r>
                <a:rPr lang="en-US" altLang="zh-CN" sz="2800" b="1" dirty="0" err="1" smtClean="0">
                  <a:solidFill>
                    <a:srgbClr val="FF0000"/>
                  </a:solidFill>
                </a:rPr>
                <a:t>Xn</a:t>
              </a:r>
              <a:r>
                <a:rPr lang="zh-CN" altLang="en-US" sz="2800" b="1" dirty="0" smtClean="0">
                  <a:solidFill>
                    <a:srgbClr val="FF0000"/>
                  </a:solidFill>
                </a:rPr>
                <a:t>不为</a:t>
              </a:r>
              <a:r>
                <a:rPr lang="en-US" altLang="zh-CN" sz="2800" b="1" dirty="0" smtClean="0">
                  <a:solidFill>
                    <a:srgbClr val="FF0000"/>
                  </a:solidFill>
                </a:rPr>
                <a:t>0</a:t>
              </a:r>
              <a:r>
                <a:rPr lang="zh-CN" altLang="en-US" sz="2800" b="1" dirty="0" smtClean="0">
                  <a:solidFill>
                    <a:srgbClr val="FF0000"/>
                  </a:solidFill>
                </a:rPr>
                <a:t>，其他都是</a:t>
              </a:r>
              <a:r>
                <a:rPr lang="en-US" altLang="zh-CN" sz="2800" b="1" dirty="0" smtClean="0">
                  <a:solidFill>
                    <a:srgbClr val="FF0000"/>
                  </a:solidFill>
                </a:rPr>
                <a:t>0</a:t>
              </a:r>
              <a:r>
                <a:rPr lang="zh-CN" altLang="en-US" sz="2800" b="1" dirty="0" smtClean="0">
                  <a:solidFill>
                    <a:srgbClr val="FF0000"/>
                  </a:solidFill>
                </a:rPr>
                <a:t>，</a:t>
              </a:r>
              <a:r>
                <a:rPr lang="en-US" altLang="zh-CN" sz="2800" b="1" dirty="0" smtClean="0">
                  <a:solidFill>
                    <a:srgbClr val="FF0000"/>
                  </a:solidFill>
                </a:rPr>
                <a:t>f=0)</a:t>
              </a:r>
              <a:r>
                <a:rPr lang="zh-CN" altLang="en-US" sz="2800" b="1" dirty="0" smtClean="0">
                  <a:solidFill>
                    <a:prstClr val="black"/>
                  </a:solidFill>
                </a:rPr>
                <a:t>．</a:t>
              </a:r>
              <a:r>
                <a:rPr lang="zh-CN" altLang="en-US" sz="2800" dirty="0" smtClean="0">
                  <a:solidFill>
                    <a:prstClr val="black"/>
                  </a:solidFill>
                </a:rPr>
                <a:t> </a:t>
              </a:r>
              <a:endParaRPr lang="zh-CN" altLang="en-US" sz="2800" dirty="0">
                <a:solidFill>
                  <a:prstClr val="black"/>
                </a:solidFill>
              </a:endParaRPr>
            </a:p>
          </p:txBody>
        </p:sp>
        <p:sp>
          <p:nvSpPr>
            <p:cNvPr id="6156" name="Rectangle 12"/>
            <p:cNvSpPr>
              <a:spLocks noChangeArrowheads="1"/>
            </p:cNvSpPr>
            <p:nvPr/>
          </p:nvSpPr>
          <p:spPr bwMode="auto">
            <a:xfrm>
              <a:off x="17" y="87"/>
              <a:ext cx="1569" cy="330"/>
            </a:xfrm>
            <a:prstGeom prst="rect">
              <a:avLst/>
            </a:prstGeom>
            <a:noFill/>
            <a:ln w="9525">
              <a:noFill/>
              <a:miter lim="800000"/>
            </a:ln>
            <a:effectLst/>
          </p:spPr>
          <p:txBody>
            <a:bodyPr wrap="square">
              <a:spAutoFit/>
            </a:bodyPr>
            <a:lstStyle/>
            <a:p>
              <a:r>
                <a:rPr lang="zh-CN" altLang="en-US" sz="2800" b="1" dirty="0">
                  <a:solidFill>
                    <a:prstClr val="black"/>
                  </a:solidFill>
                </a:rPr>
                <a:t>但二次型　 </a:t>
              </a:r>
              <a:r>
                <a:rPr lang="zh-CN" altLang="en-US" sz="2800" dirty="0">
                  <a:solidFill>
                    <a:prstClr val="black"/>
                  </a:solidFill>
                </a:rPr>
                <a:t> </a:t>
              </a:r>
              <a:endParaRPr lang="zh-CN" altLang="en-US" sz="2800" dirty="0">
                <a:solidFill>
                  <a:prstClr val="black"/>
                </a:solidFill>
              </a:endParaRPr>
            </a:p>
          </p:txBody>
        </p:sp>
        <p:graphicFrame>
          <p:nvGraphicFramePr>
            <p:cNvPr id="6157" name="Object 13"/>
            <p:cNvGraphicFramePr>
              <a:graphicFrameLocks noChangeAspect="1"/>
            </p:cNvGraphicFramePr>
            <p:nvPr/>
          </p:nvGraphicFramePr>
          <p:xfrm>
            <a:off x="760" y="-46"/>
            <a:ext cx="2192" cy="600"/>
          </p:xfrm>
          <a:graphic>
            <a:graphicData uri="http://schemas.openxmlformats.org/presentationml/2006/ole">
              <mc:AlternateContent xmlns:mc="http://schemas.openxmlformats.org/markup-compatibility/2006">
                <mc:Choice xmlns:v="urn:schemas-microsoft-com:vml" Requires="v">
                  <p:oleObj spid="_x0000_s164867" name="" r:id="rId5" imgW="83515200" imgH="22860000" progId="Equation.DSMT4">
                    <p:embed/>
                  </p:oleObj>
                </mc:Choice>
                <mc:Fallback>
                  <p:oleObj name="" r:id="rId5" imgW="83515200" imgH="22860000" progId="Equation.DSMT4">
                    <p:embed/>
                    <p:pic>
                      <p:nvPicPr>
                        <p:cNvPr id="0" name="图片 164866"/>
                        <p:cNvPicPr>
                          <a:picLocks noChangeAspect="1"/>
                        </p:cNvPicPr>
                        <p:nvPr/>
                      </p:nvPicPr>
                      <p:blipFill>
                        <a:blip r:embed="rId6"/>
                        <a:stretch>
                          <a:fillRect/>
                        </a:stretch>
                      </p:blipFill>
                      <p:spPr>
                        <a:xfrm>
                          <a:off x="760" y="-46"/>
                          <a:ext cx="2192" cy="600"/>
                        </a:xfrm>
                        <a:prstGeom prst="rect">
                          <a:avLst/>
                        </a:prstGeom>
                        <a:noFill/>
                        <a:ln w="9525">
                          <a:noFill/>
                        </a:ln>
                      </p:spPr>
                    </p:pic>
                  </p:oleObj>
                </mc:Fallback>
              </mc:AlternateContent>
            </a:graphicData>
          </a:graphic>
        </p:graphicFrame>
      </p:grpSp>
      <p:grpSp>
        <p:nvGrpSpPr>
          <p:cNvPr id="5" name="Group 14"/>
          <p:cNvGrpSpPr/>
          <p:nvPr/>
        </p:nvGrpSpPr>
        <p:grpSpPr bwMode="auto">
          <a:xfrm>
            <a:off x="719574" y="1916557"/>
            <a:ext cx="6431713" cy="525583"/>
            <a:chOff x="0" y="0"/>
            <a:chExt cx="3039" cy="331"/>
          </a:xfrm>
        </p:grpSpPr>
        <p:sp>
          <p:nvSpPr>
            <p:cNvPr id="6159" name="Rectangle 15"/>
            <p:cNvSpPr>
              <a:spLocks noChangeArrowheads="1"/>
            </p:cNvSpPr>
            <p:nvPr/>
          </p:nvSpPr>
          <p:spPr bwMode="auto">
            <a:xfrm>
              <a:off x="0" y="0"/>
              <a:ext cx="3039" cy="330"/>
            </a:xfrm>
            <a:prstGeom prst="rect">
              <a:avLst/>
            </a:prstGeom>
            <a:noFill/>
            <a:ln w="9525">
              <a:noFill/>
              <a:miter lim="800000"/>
            </a:ln>
            <a:effectLst/>
          </p:spPr>
          <p:txBody>
            <a:bodyPr>
              <a:spAutoFit/>
            </a:bodyPr>
            <a:lstStyle/>
            <a:p>
              <a:r>
                <a:rPr lang="zh-CN" altLang="en-US" sz="2800" b="1" dirty="0" smtClean="0">
                  <a:solidFill>
                    <a:prstClr val="black"/>
                  </a:solidFill>
                  <a:latin typeface="宋体" panose="02010600030101010101" pitchFamily="2" charset="-122"/>
                </a:rPr>
                <a:t>实数</a:t>
              </a:r>
              <a:r>
                <a:rPr lang="zh-CN" altLang="en-US" sz="2800" dirty="0" smtClean="0">
                  <a:solidFill>
                    <a:prstClr val="black"/>
                  </a:solidFill>
                  <a:latin typeface="宋体" panose="02010600030101010101" pitchFamily="2" charset="-122"/>
                </a:rPr>
                <a:t> </a:t>
              </a:r>
              <a:endParaRPr lang="zh-CN" altLang="en-US" sz="2800" dirty="0">
                <a:solidFill>
                  <a:prstClr val="black"/>
                </a:solidFill>
                <a:latin typeface="宋体" panose="02010600030101010101" pitchFamily="2" charset="-122"/>
              </a:endParaRPr>
            </a:p>
          </p:txBody>
        </p:sp>
        <p:sp>
          <p:nvSpPr>
            <p:cNvPr id="6160" name="Rectangle 16"/>
            <p:cNvSpPr>
              <a:spLocks noChangeArrowheads="1"/>
            </p:cNvSpPr>
            <p:nvPr/>
          </p:nvSpPr>
          <p:spPr bwMode="auto">
            <a:xfrm>
              <a:off x="1451" y="1"/>
              <a:ext cx="1588" cy="330"/>
            </a:xfrm>
            <a:prstGeom prst="rect">
              <a:avLst/>
            </a:prstGeom>
            <a:noFill/>
            <a:ln w="9525">
              <a:noFill/>
              <a:miter lim="800000"/>
            </a:ln>
            <a:effectLst/>
          </p:spPr>
          <p:txBody>
            <a:bodyPr>
              <a:spAutoFit/>
            </a:bodyPr>
            <a:lstStyle/>
            <a:p>
              <a:r>
                <a:rPr lang="zh-CN" altLang="en-US" sz="2800" b="1" dirty="0">
                  <a:solidFill>
                    <a:prstClr val="black"/>
                  </a:solidFill>
                </a:rPr>
                <a:t>都有</a:t>
              </a:r>
              <a:r>
                <a:rPr lang="zh-CN" altLang="en-US" sz="1200" dirty="0">
                  <a:solidFill>
                    <a:prstClr val="black"/>
                  </a:solidFill>
                </a:rPr>
                <a:t>　　　　　　　　　　　　　　　　　　　</a:t>
              </a:r>
              <a:endParaRPr lang="zh-CN" altLang="en-US" sz="2900" dirty="0">
                <a:solidFill>
                  <a:prstClr val="black"/>
                </a:solidFill>
              </a:endParaRPr>
            </a:p>
          </p:txBody>
        </p:sp>
        <p:graphicFrame>
          <p:nvGraphicFramePr>
            <p:cNvPr id="6161" name="Object 17"/>
            <p:cNvGraphicFramePr>
              <a:graphicFrameLocks noChangeAspect="1"/>
            </p:cNvGraphicFramePr>
            <p:nvPr/>
          </p:nvGraphicFramePr>
          <p:xfrm>
            <a:off x="431" y="46"/>
            <a:ext cx="1008" cy="272"/>
          </p:xfrm>
          <a:graphic>
            <a:graphicData uri="http://schemas.openxmlformats.org/presentationml/2006/ole">
              <mc:AlternateContent xmlns:mc="http://schemas.openxmlformats.org/markup-compatibility/2006">
                <mc:Choice xmlns:v="urn:schemas-microsoft-com:vml" Requires="v">
                  <p:oleObj spid="_x0000_s164868" name="" r:id="rId7" imgW="38404800" imgH="10363200" progId="Equation.DSMT4">
                    <p:embed/>
                  </p:oleObj>
                </mc:Choice>
                <mc:Fallback>
                  <p:oleObj name="" r:id="rId7" imgW="38404800" imgH="10363200" progId="Equation.DSMT4">
                    <p:embed/>
                    <p:pic>
                      <p:nvPicPr>
                        <p:cNvPr id="0" name="图片 164867"/>
                        <p:cNvPicPr>
                          <a:picLocks noChangeAspect="1"/>
                        </p:cNvPicPr>
                        <p:nvPr/>
                      </p:nvPicPr>
                      <p:blipFill>
                        <a:blip r:embed="rId8"/>
                        <a:stretch>
                          <a:fillRect/>
                        </a:stretch>
                      </p:blipFill>
                      <p:spPr>
                        <a:xfrm>
                          <a:off x="431" y="46"/>
                          <a:ext cx="1008" cy="272"/>
                        </a:xfrm>
                        <a:prstGeom prst="rect">
                          <a:avLst/>
                        </a:prstGeom>
                        <a:noFill/>
                        <a:ln w="9525">
                          <a:noFill/>
                        </a:ln>
                      </p:spPr>
                    </p:pic>
                  </p:oleObj>
                </mc:Fallback>
              </mc:AlternateContent>
            </a:graphicData>
          </a:graphic>
        </p:graphicFrame>
      </p:grpSp>
      <p:grpSp>
        <p:nvGrpSpPr>
          <p:cNvPr id="6" name="Group 18"/>
          <p:cNvGrpSpPr/>
          <p:nvPr/>
        </p:nvGrpSpPr>
        <p:grpSpPr bwMode="auto">
          <a:xfrm>
            <a:off x="814811" y="1197252"/>
            <a:ext cx="10463437" cy="523997"/>
            <a:chOff x="0" y="0"/>
            <a:chExt cx="4944" cy="330"/>
          </a:xfrm>
        </p:grpSpPr>
        <p:sp>
          <p:nvSpPr>
            <p:cNvPr id="6163" name="Rectangle 19"/>
            <p:cNvSpPr>
              <a:spLocks noChangeArrowheads="1"/>
            </p:cNvSpPr>
            <p:nvPr/>
          </p:nvSpPr>
          <p:spPr bwMode="auto">
            <a:xfrm>
              <a:off x="0" y="0"/>
              <a:ext cx="3357" cy="330"/>
            </a:xfrm>
            <a:prstGeom prst="rect">
              <a:avLst/>
            </a:prstGeom>
            <a:noFill/>
            <a:ln w="9525">
              <a:noFill/>
              <a:miter lim="800000"/>
            </a:ln>
            <a:effectLst/>
          </p:spPr>
          <p:txBody>
            <a:bodyPr>
              <a:spAutoFit/>
            </a:bodyPr>
            <a:lstStyle/>
            <a:p>
              <a:r>
                <a:rPr lang="zh-CN" altLang="en-US" sz="2800" b="1" dirty="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rPr>
                <a:t>1、定义</a:t>
              </a:r>
              <a:r>
                <a:rPr lang="zh-CN" altLang="en-US" sz="2800" b="1" dirty="0">
                  <a:solidFill>
                    <a:prstClr val="black"/>
                  </a:solidFill>
                  <a:latin typeface="黑体" panose="02010609060101010101" pitchFamily="49" charset="-122"/>
                  <a:ea typeface="黑体" panose="02010609060101010101" pitchFamily="49" charset="-122"/>
                </a:rPr>
                <a:t>：</a:t>
              </a:r>
              <a:r>
                <a:rPr lang="zh-CN" altLang="en-US" sz="2800" b="1" dirty="0">
                  <a:solidFill>
                    <a:prstClr val="black"/>
                  </a:solidFill>
                  <a:latin typeface="宋体" panose="02010600030101010101" pitchFamily="2" charset="-122"/>
                </a:rPr>
                <a:t>实二次型</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6164" name="Rectangle 20"/>
            <p:cNvSpPr>
              <a:spLocks noChangeArrowheads="1"/>
            </p:cNvSpPr>
            <p:nvPr/>
          </p:nvSpPr>
          <p:spPr bwMode="auto">
            <a:xfrm>
              <a:off x="2971" y="0"/>
              <a:ext cx="1973" cy="330"/>
            </a:xfrm>
            <a:prstGeom prst="rect">
              <a:avLst/>
            </a:prstGeom>
            <a:noFill/>
            <a:ln w="9525">
              <a:noFill/>
              <a:miter lim="800000"/>
            </a:ln>
            <a:effectLst/>
          </p:spPr>
          <p:txBody>
            <a:bodyPr wrap="square">
              <a:spAutoFit/>
            </a:bodyPr>
            <a:lstStyle/>
            <a:p>
              <a:r>
                <a:rPr lang="zh-CN" altLang="en-US" sz="2800" b="1" dirty="0">
                  <a:solidFill>
                    <a:prstClr val="black"/>
                  </a:solidFill>
                </a:rPr>
                <a:t>若对</a:t>
              </a:r>
              <a:r>
                <a:rPr lang="zh-CN" altLang="en-US" sz="2800" b="1" dirty="0" smtClean="0">
                  <a:solidFill>
                    <a:prstClr val="black"/>
                  </a:solidFill>
                </a:rPr>
                <a:t>任意</a:t>
              </a:r>
              <a:r>
                <a:rPr lang="zh-CN" altLang="en-US" sz="2800" b="1" dirty="0" smtClean="0">
                  <a:solidFill>
                    <a:prstClr val="black"/>
                  </a:solidFill>
                  <a:latin typeface="宋体" panose="02010600030101010101" pitchFamily="2" charset="-122"/>
                </a:rPr>
                <a:t>一组不全为零的</a:t>
              </a:r>
              <a:endParaRPr lang="zh-CN" altLang="en-US" sz="2800" dirty="0">
                <a:solidFill>
                  <a:prstClr val="black"/>
                </a:solidFill>
              </a:endParaRPr>
            </a:p>
          </p:txBody>
        </p:sp>
        <p:graphicFrame>
          <p:nvGraphicFramePr>
            <p:cNvPr id="6165" name="Object 21"/>
            <p:cNvGraphicFramePr>
              <a:graphicFrameLocks noChangeAspect="1"/>
            </p:cNvGraphicFramePr>
            <p:nvPr/>
          </p:nvGraphicFramePr>
          <p:xfrm>
            <a:off x="1508" y="46"/>
            <a:ext cx="1464" cy="272"/>
          </p:xfrm>
          <a:graphic>
            <a:graphicData uri="http://schemas.openxmlformats.org/presentationml/2006/ole">
              <mc:AlternateContent xmlns:mc="http://schemas.openxmlformats.org/markup-compatibility/2006">
                <mc:Choice xmlns:v="urn:schemas-microsoft-com:vml" Requires="v">
                  <p:oleObj spid="_x0000_s164869" name="" r:id="rId9" imgW="55778400" imgH="10363200" progId="Equation.DSMT4">
                    <p:embed/>
                  </p:oleObj>
                </mc:Choice>
                <mc:Fallback>
                  <p:oleObj name="" r:id="rId9" imgW="55778400" imgH="10363200" progId="Equation.DSMT4">
                    <p:embed/>
                    <p:pic>
                      <p:nvPicPr>
                        <p:cNvPr id="0" name="图片 164868"/>
                        <p:cNvPicPr>
                          <a:picLocks noChangeAspect="1"/>
                        </p:cNvPicPr>
                        <p:nvPr/>
                      </p:nvPicPr>
                      <p:blipFill>
                        <a:blip r:embed="rId10"/>
                        <a:stretch>
                          <a:fillRect/>
                        </a:stretch>
                      </p:blipFill>
                      <p:spPr>
                        <a:xfrm>
                          <a:off x="1508" y="46"/>
                          <a:ext cx="1464" cy="272"/>
                        </a:xfrm>
                        <a:prstGeom prst="rect">
                          <a:avLst/>
                        </a:prstGeom>
                        <a:noFill/>
                        <a:ln w="9525">
                          <a:noFill/>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wipe(left)">
                                      <p:cBhvr>
                                        <p:cTn id="22" dur="1000"/>
                                        <p:tgtEl>
                                          <p:spTgt spid="61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7"/>
                                        </p:tgtEl>
                                        <p:attrNameLst>
                                          <p:attrName>style.visibility</p:attrName>
                                        </p:attrNameLst>
                                      </p:cBhvr>
                                      <p:to>
                                        <p:strVal val="visible"/>
                                      </p:to>
                                    </p:set>
                                    <p:animEffect transition="in" filter="wipe(left)">
                                      <p:cBhvr>
                                        <p:cTn id="27" dur="500"/>
                                        <p:tgtEl>
                                          <p:spTgt spid="61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矩阵与数的乘法</a:t>
            </a:r>
            <a:endParaRPr lang="zh-CN" altLang="en-US"/>
          </a:p>
        </p:txBody>
      </p:sp>
      <p:pic>
        <p:nvPicPr>
          <p:cNvPr id="4" name="图片 3"/>
          <p:cNvPicPr>
            <a:picLocks noChangeAspect="1"/>
          </p:cNvPicPr>
          <p:nvPr/>
        </p:nvPicPr>
        <p:blipFill>
          <a:blip r:embed="rId1" cstate="print"/>
          <a:stretch>
            <a:fillRect/>
          </a:stretch>
        </p:blipFill>
        <p:spPr>
          <a:xfrm>
            <a:off x="586740" y="1098550"/>
            <a:ext cx="6438265" cy="5057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41251" y="3174148"/>
            <a:ext cx="12190413" cy="433078"/>
          </a:xfrm>
          <a:prstGeom prst="rect">
            <a:avLst/>
          </a:prstGeom>
          <a:noFill/>
          <a:ln w="9525">
            <a:noFill/>
            <a:miter lim="800000"/>
          </a:ln>
          <a:effectLst/>
        </p:spPr>
        <p:txBody>
          <a:bodyPr lIns="108850" tIns="54425" rIns="108850" bIns="54425">
            <a:spAutoFit/>
          </a:bodyPr>
          <a:lstStyle/>
          <a:p>
            <a:endParaRPr lang="zh-CN" altLang="en-US">
              <a:solidFill>
                <a:prstClr val="black"/>
              </a:solidFill>
            </a:endParaRPr>
          </a:p>
        </p:txBody>
      </p:sp>
      <p:sp>
        <p:nvSpPr>
          <p:cNvPr id="7171" name="Rectangle 3"/>
          <p:cNvSpPr>
            <a:spLocks noChangeArrowheads="1"/>
          </p:cNvSpPr>
          <p:nvPr/>
        </p:nvSpPr>
        <p:spPr bwMode="auto">
          <a:xfrm>
            <a:off x="1199995" y="476360"/>
            <a:ext cx="8543870" cy="540800"/>
          </a:xfrm>
          <a:prstGeom prst="rect">
            <a:avLst/>
          </a:prstGeom>
          <a:noFill/>
          <a:ln w="9525">
            <a:noFill/>
            <a:miter lim="800000"/>
          </a:ln>
          <a:effectLst/>
        </p:spPr>
        <p:txBody>
          <a:bodyPr lIns="108850" tIns="54425" rIns="108850" bIns="54425">
            <a:spAutoFit/>
          </a:bodyPr>
          <a:lstStyle/>
          <a:p>
            <a:r>
              <a:rPr lang="zh-CN" altLang="en-US" sz="2800" b="1" dirty="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rPr>
              <a:t>2、正定性的判定</a:t>
            </a:r>
            <a:r>
              <a:rPr lang="zh-CN" altLang="en-US" sz="2800" dirty="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lang="zh-CN" altLang="en-US" sz="2800" dirty="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172" name="Rectangle 4"/>
          <p:cNvSpPr>
            <a:spLocks noChangeArrowheads="1"/>
          </p:cNvSpPr>
          <p:nvPr/>
        </p:nvSpPr>
        <p:spPr bwMode="auto">
          <a:xfrm>
            <a:off x="5434892" y="3488546"/>
            <a:ext cx="12190413" cy="433078"/>
          </a:xfrm>
          <a:prstGeom prst="rect">
            <a:avLst/>
          </a:prstGeom>
          <a:noFill/>
          <a:ln w="9525">
            <a:noFill/>
            <a:miter lim="800000"/>
          </a:ln>
          <a:effectLst/>
        </p:spPr>
        <p:txBody>
          <a:bodyPr lIns="108850" tIns="54425" rIns="108850" bIns="54425">
            <a:spAutoFit/>
          </a:bodyPr>
          <a:lstStyle/>
          <a:p>
            <a:endParaRPr lang="zh-CN" altLang="en-US">
              <a:solidFill>
                <a:prstClr val="black"/>
              </a:solidFill>
            </a:endParaRPr>
          </a:p>
        </p:txBody>
      </p:sp>
      <p:sp>
        <p:nvSpPr>
          <p:cNvPr id="7173" name="Rectangle 5"/>
          <p:cNvSpPr>
            <a:spLocks noChangeArrowheads="1"/>
          </p:cNvSpPr>
          <p:nvPr/>
        </p:nvSpPr>
        <p:spPr bwMode="auto">
          <a:xfrm>
            <a:off x="5720606" y="3517127"/>
            <a:ext cx="12190413" cy="433078"/>
          </a:xfrm>
          <a:prstGeom prst="rect">
            <a:avLst/>
          </a:prstGeom>
          <a:noFill/>
          <a:ln w="9525">
            <a:noFill/>
            <a:miter lim="800000"/>
          </a:ln>
          <a:effectLst/>
        </p:spPr>
        <p:txBody>
          <a:bodyPr lIns="108850" tIns="54425" rIns="108850" bIns="54425">
            <a:spAutoFit/>
          </a:bodyPr>
          <a:lstStyle/>
          <a:p>
            <a:endParaRPr lang="zh-CN" altLang="en-US">
              <a:solidFill>
                <a:prstClr val="black"/>
              </a:solidFill>
            </a:endParaRPr>
          </a:p>
        </p:txBody>
      </p:sp>
      <p:grpSp>
        <p:nvGrpSpPr>
          <p:cNvPr id="2" name="Group 6"/>
          <p:cNvGrpSpPr/>
          <p:nvPr/>
        </p:nvGrpSpPr>
        <p:grpSpPr bwMode="auto">
          <a:xfrm>
            <a:off x="912166" y="1197253"/>
            <a:ext cx="7680383" cy="538287"/>
            <a:chOff x="0" y="0"/>
            <a:chExt cx="3629" cy="339"/>
          </a:xfrm>
        </p:grpSpPr>
        <p:sp>
          <p:nvSpPr>
            <p:cNvPr id="7175" name="Rectangle 7"/>
            <p:cNvSpPr>
              <a:spLocks noChangeArrowheads="1"/>
            </p:cNvSpPr>
            <p:nvPr/>
          </p:nvSpPr>
          <p:spPr bwMode="auto">
            <a:xfrm>
              <a:off x="0" y="0"/>
              <a:ext cx="3629" cy="339"/>
            </a:xfrm>
            <a:prstGeom prst="rect">
              <a:avLst/>
            </a:prstGeom>
            <a:noFill/>
            <a:ln w="9525">
              <a:noFill/>
              <a:miter lim="800000"/>
            </a:ln>
            <a:effectLst/>
          </p:spPr>
          <p:txBody>
            <a:bodyPr>
              <a:spAutoFit/>
            </a:bodyPr>
            <a:lstStyle/>
            <a:p>
              <a:r>
                <a:rPr lang="zh-CN" altLang="en-US" sz="2800" b="1" dirty="0">
                  <a:solidFill>
                    <a:srgbClr val="ED7D31"/>
                  </a:solidFill>
                  <a:ea typeface="黑体" panose="02010609060101010101" pitchFamily="49" charset="-122"/>
                </a:rPr>
                <a:t>1）</a:t>
              </a:r>
              <a:r>
                <a:rPr lang="zh-CN" altLang="en-US" sz="2800" b="1" dirty="0">
                  <a:solidFill>
                    <a:prstClr val="black"/>
                  </a:solidFill>
                  <a:latin typeface="宋体" panose="02010600030101010101" pitchFamily="2" charset="-122"/>
                </a:rPr>
                <a:t>实</a:t>
              </a:r>
              <a:r>
                <a:rPr lang="zh-CN" altLang="en-US" sz="2800" b="1" dirty="0" smtClean="0">
                  <a:solidFill>
                    <a:prstClr val="black"/>
                  </a:solidFill>
                  <a:latin typeface="宋体" panose="02010600030101010101" pitchFamily="2" charset="-122"/>
                </a:rPr>
                <a:t>二次型         正定</a:t>
              </a:r>
              <a:r>
                <a:rPr lang="zh-CN" altLang="en-US" sz="2800" dirty="0" smtClean="0">
                  <a:solidFill>
                    <a:prstClr val="black"/>
                  </a:solidFill>
                  <a:latin typeface="宋体" panose="02010600030101010101" pitchFamily="2" charset="-122"/>
                </a:rPr>
                <a:t> </a:t>
              </a:r>
              <a:endParaRPr lang="zh-CN" altLang="en-US" sz="2800" dirty="0">
                <a:solidFill>
                  <a:prstClr val="black"/>
                </a:solidFill>
                <a:latin typeface="宋体" panose="02010600030101010101" pitchFamily="2" charset="-122"/>
              </a:endParaRPr>
            </a:p>
          </p:txBody>
        </p:sp>
        <p:graphicFrame>
          <p:nvGraphicFramePr>
            <p:cNvPr id="7176" name="Object 8"/>
            <p:cNvGraphicFramePr>
              <a:graphicFrameLocks noChangeAspect="1"/>
            </p:cNvGraphicFramePr>
            <p:nvPr/>
          </p:nvGraphicFramePr>
          <p:xfrm>
            <a:off x="954" y="27"/>
            <a:ext cx="920" cy="229"/>
          </p:xfrm>
          <a:graphic>
            <a:graphicData uri="http://schemas.openxmlformats.org/presentationml/2006/ole">
              <mc:AlternateContent xmlns:mc="http://schemas.openxmlformats.org/markup-compatibility/2006">
                <mc:Choice xmlns:v="urn:schemas-microsoft-com:vml" Requires="v">
                  <p:oleObj spid="_x0000_s165889" name="Equation" r:id="rId1" imgW="25908000" imgH="9144000" progId="Equation.DSMT4">
                    <p:embed/>
                  </p:oleObj>
                </mc:Choice>
                <mc:Fallback>
                  <p:oleObj name="Equation" r:id="rId1" imgW="25908000" imgH="9144000" progId="Equation.DSMT4">
                    <p:embed/>
                    <p:pic>
                      <p:nvPicPr>
                        <p:cNvPr id="0" name="图片 165888"/>
                        <p:cNvPicPr>
                          <a:picLocks noChangeAspect="1"/>
                        </p:cNvPicPr>
                        <p:nvPr/>
                      </p:nvPicPr>
                      <p:blipFill>
                        <a:blip r:embed="rId2"/>
                        <a:stretch>
                          <a:fillRect/>
                        </a:stretch>
                      </p:blipFill>
                      <p:spPr>
                        <a:xfrm>
                          <a:off x="954" y="27"/>
                          <a:ext cx="920" cy="229"/>
                        </a:xfrm>
                        <a:prstGeom prst="rect">
                          <a:avLst/>
                        </a:prstGeom>
                        <a:noFill/>
                        <a:ln w="9525">
                          <a:noFill/>
                        </a:ln>
                      </p:spPr>
                    </p:pic>
                  </p:oleObj>
                </mc:Fallback>
              </mc:AlternateContent>
            </a:graphicData>
          </a:graphic>
        </p:graphicFrame>
      </p:grpSp>
      <p:graphicFrame>
        <p:nvGraphicFramePr>
          <p:cNvPr id="7177" name="Object 9"/>
          <p:cNvGraphicFramePr>
            <a:graphicFrameLocks noChangeAspect="1"/>
          </p:cNvGraphicFramePr>
          <p:nvPr/>
        </p:nvGraphicFramePr>
        <p:xfrm>
          <a:off x="1187450" y="1844675"/>
          <a:ext cx="7113588" cy="427038"/>
        </p:xfrm>
        <a:graphic>
          <a:graphicData uri="http://schemas.openxmlformats.org/presentationml/2006/ole">
            <mc:AlternateContent xmlns:mc="http://schemas.openxmlformats.org/markup-compatibility/2006">
              <mc:Choice xmlns:v="urn:schemas-microsoft-com:vml" Requires="v">
                <p:oleObj spid="_x0000_s165890" name="Equation" r:id="rId3" imgW="122529600" imgH="10668000" progId="Equation.DSMT4">
                  <p:embed/>
                </p:oleObj>
              </mc:Choice>
              <mc:Fallback>
                <p:oleObj name="Equation" r:id="rId3" imgW="122529600" imgH="10668000" progId="Equation.DSMT4">
                  <p:embed/>
                  <p:pic>
                    <p:nvPicPr>
                      <p:cNvPr id="0" name="图片 165889"/>
                      <p:cNvPicPr>
                        <a:picLocks noChangeAspect="1"/>
                      </p:cNvPicPr>
                      <p:nvPr/>
                    </p:nvPicPr>
                    <p:blipFill>
                      <a:blip r:embed="rId4"/>
                      <a:stretch>
                        <a:fillRect/>
                      </a:stretch>
                    </p:blipFill>
                    <p:spPr>
                      <a:xfrm>
                        <a:off x="1187450" y="1844675"/>
                        <a:ext cx="7113588" cy="427038"/>
                      </a:xfrm>
                      <a:prstGeom prst="rect">
                        <a:avLst/>
                      </a:prstGeom>
                      <a:noFill/>
                      <a:ln w="9525">
                        <a:noFill/>
                      </a:ln>
                    </p:spPr>
                  </p:pic>
                </p:oleObj>
              </mc:Fallback>
            </mc:AlternateContent>
          </a:graphicData>
        </a:graphic>
      </p:graphicFrame>
      <p:sp>
        <p:nvSpPr>
          <p:cNvPr id="7178" name="Rectangle 10"/>
          <p:cNvSpPr>
            <a:spLocks noChangeArrowheads="1"/>
          </p:cNvSpPr>
          <p:nvPr/>
        </p:nvSpPr>
        <p:spPr bwMode="auto">
          <a:xfrm>
            <a:off x="910630" y="2421682"/>
            <a:ext cx="7007372" cy="540800"/>
          </a:xfrm>
          <a:prstGeom prst="rect">
            <a:avLst/>
          </a:prstGeom>
          <a:noFill/>
          <a:ln w="9525">
            <a:noFill/>
            <a:miter lim="800000"/>
          </a:ln>
          <a:effectLst/>
        </p:spPr>
        <p:txBody>
          <a:bodyPr lIns="108850" tIns="54425" rIns="108850" bIns="54425">
            <a:spAutoFit/>
          </a:bodyPr>
          <a:lstStyle/>
          <a:p>
            <a:r>
              <a:rPr lang="zh-CN" altLang="en-US" sz="2800" b="1" dirty="0">
                <a:solidFill>
                  <a:srgbClr val="ED7D31"/>
                </a:solidFill>
                <a:ea typeface="黑体" panose="02010609060101010101" pitchFamily="49" charset="-122"/>
              </a:rPr>
              <a:t>2）</a:t>
            </a:r>
            <a:r>
              <a:rPr lang="zh-CN" altLang="en-US" sz="2800" b="1" dirty="0">
                <a:solidFill>
                  <a:prstClr val="black"/>
                </a:solidFill>
                <a:latin typeface="宋体" panose="02010600030101010101" pitchFamily="2" charset="-122"/>
              </a:rPr>
              <a:t>设实二次型</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pSp>
        <p:nvGrpSpPr>
          <p:cNvPr id="3" name="Group 11"/>
          <p:cNvGrpSpPr/>
          <p:nvPr/>
        </p:nvGrpSpPr>
        <p:grpSpPr bwMode="auto">
          <a:xfrm>
            <a:off x="1295231" y="3717199"/>
            <a:ext cx="5832774" cy="576395"/>
            <a:chOff x="0" y="0"/>
            <a:chExt cx="2756" cy="363"/>
          </a:xfrm>
        </p:grpSpPr>
        <p:sp>
          <p:nvSpPr>
            <p:cNvPr id="7180" name="Rectangle 12"/>
            <p:cNvSpPr>
              <a:spLocks noChangeArrowheads="1"/>
            </p:cNvSpPr>
            <p:nvPr/>
          </p:nvSpPr>
          <p:spPr bwMode="auto">
            <a:xfrm>
              <a:off x="0" y="0"/>
              <a:ext cx="818" cy="330"/>
            </a:xfrm>
            <a:prstGeom prst="rect">
              <a:avLst/>
            </a:prstGeom>
            <a:noFill/>
            <a:ln w="9525">
              <a:noFill/>
              <a:miter lim="800000"/>
            </a:ln>
            <a:effectLst/>
          </p:spPr>
          <p:txBody>
            <a:bodyPr>
              <a:spAutoFit/>
            </a:bodyPr>
            <a:lstStyle/>
            <a:p>
              <a:r>
                <a:rPr lang="en-US" altLang="zh-CN" sz="2800" b="1" i="1" dirty="0">
                  <a:solidFill>
                    <a:prstClr val="black"/>
                  </a:solidFill>
                </a:rPr>
                <a:t>f </a:t>
              </a:r>
              <a:r>
                <a:rPr lang="zh-CN" altLang="en-US" sz="2800" b="1" dirty="0">
                  <a:solidFill>
                    <a:prstClr val="black"/>
                  </a:solidFill>
                  <a:latin typeface="宋体" panose="02010600030101010101" pitchFamily="2" charset="-122"/>
                </a:rPr>
                <a:t>正定</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7181" name="Object 13"/>
            <p:cNvGraphicFramePr>
              <a:graphicFrameLocks noChangeAspect="1"/>
            </p:cNvGraphicFramePr>
            <p:nvPr/>
          </p:nvGraphicFramePr>
          <p:xfrm>
            <a:off x="533" y="54"/>
            <a:ext cx="2223" cy="309"/>
          </p:xfrm>
          <a:graphic>
            <a:graphicData uri="http://schemas.openxmlformats.org/presentationml/2006/ole">
              <mc:AlternateContent xmlns:mc="http://schemas.openxmlformats.org/markup-compatibility/2006">
                <mc:Choice xmlns:v="urn:schemas-microsoft-com:vml" Requires="v">
                  <p:oleObj spid="_x0000_s165891" name="" r:id="rId5" imgW="73152000" imgH="10363200" progId="Equation.DSMT4">
                    <p:embed/>
                  </p:oleObj>
                </mc:Choice>
                <mc:Fallback>
                  <p:oleObj name="" r:id="rId5" imgW="73152000" imgH="10363200" progId="Equation.DSMT4">
                    <p:embed/>
                    <p:pic>
                      <p:nvPicPr>
                        <p:cNvPr id="0" name="图片 165890"/>
                        <p:cNvPicPr>
                          <a:picLocks noChangeAspect="1"/>
                        </p:cNvPicPr>
                        <p:nvPr/>
                      </p:nvPicPr>
                      <p:blipFill>
                        <a:blip r:embed="rId6"/>
                        <a:stretch>
                          <a:fillRect/>
                        </a:stretch>
                      </p:blipFill>
                      <p:spPr>
                        <a:xfrm>
                          <a:off x="533" y="54"/>
                          <a:ext cx="2223" cy="309"/>
                        </a:xfrm>
                        <a:prstGeom prst="rect">
                          <a:avLst/>
                        </a:prstGeom>
                        <a:noFill/>
                        <a:ln w="9525">
                          <a:noFill/>
                        </a:ln>
                      </p:spPr>
                    </p:pic>
                  </p:oleObj>
                </mc:Fallback>
              </mc:AlternateContent>
            </a:graphicData>
          </a:graphic>
        </p:graphicFrame>
      </p:grpSp>
      <p:graphicFrame>
        <p:nvGraphicFramePr>
          <p:cNvPr id="7183" name="Object 15"/>
          <p:cNvGraphicFramePr>
            <a:graphicFrameLocks noChangeAspect="1"/>
          </p:cNvGraphicFramePr>
          <p:nvPr/>
        </p:nvGraphicFramePr>
        <p:xfrm>
          <a:off x="1487824" y="3069348"/>
          <a:ext cx="8025355" cy="482712"/>
        </p:xfrm>
        <a:graphic>
          <a:graphicData uri="http://schemas.openxmlformats.org/presentationml/2006/ole">
            <mc:AlternateContent xmlns:mc="http://schemas.openxmlformats.org/markup-compatibility/2006">
              <mc:Choice xmlns:v="urn:schemas-microsoft-com:vml" Requires="v">
                <p:oleObj spid="_x0000_s165892" name="" r:id="rId7" imgW="144475200" imgH="11582400" progId="Equation.DSMT4">
                  <p:embed/>
                </p:oleObj>
              </mc:Choice>
              <mc:Fallback>
                <p:oleObj name="" r:id="rId7" imgW="144475200" imgH="11582400" progId="Equation.DSMT4">
                  <p:embed/>
                  <p:pic>
                    <p:nvPicPr>
                      <p:cNvPr id="0" name="图片 165891"/>
                      <p:cNvPicPr>
                        <a:picLocks noChangeAspect="1"/>
                      </p:cNvPicPr>
                      <p:nvPr/>
                    </p:nvPicPr>
                    <p:blipFill>
                      <a:blip r:embed="rId8"/>
                      <a:stretch>
                        <a:fillRect/>
                      </a:stretch>
                    </p:blipFill>
                    <p:spPr>
                      <a:xfrm>
                        <a:off x="1487824" y="3069348"/>
                        <a:ext cx="8025355" cy="482712"/>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177"/>
                                        </p:tgtEl>
                                        <p:attrNameLst>
                                          <p:attrName>style.visibility</p:attrName>
                                        </p:attrNameLst>
                                      </p:cBhvr>
                                      <p:to>
                                        <p:strVal val="visible"/>
                                      </p:to>
                                    </p:set>
                                    <p:animEffect transition="in" filter="wipe(left)">
                                      <p:cBhvr>
                                        <p:cTn id="16" dur="1000"/>
                                        <p:tgtEl>
                                          <p:spTgt spid="71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178"/>
                                        </p:tgtEl>
                                        <p:attrNameLst>
                                          <p:attrName>style.visibility</p:attrName>
                                        </p:attrNameLst>
                                      </p:cBhvr>
                                      <p:to>
                                        <p:strVal val="visible"/>
                                      </p:to>
                                    </p:set>
                                    <p:animEffect transition="in" filter="wipe(left)">
                                      <p:cBhvr>
                                        <p:cTn id="21" dur="1000"/>
                                        <p:tgtEl>
                                          <p:spTgt spid="71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83"/>
                                        </p:tgtEl>
                                        <p:attrNameLst>
                                          <p:attrName>style.visibility</p:attrName>
                                        </p:attrNameLst>
                                      </p:cBhvr>
                                      <p:to>
                                        <p:strVal val="visible"/>
                                      </p:to>
                                    </p:set>
                                    <p:animEffect transition="in" filter="wipe(left)">
                                      <p:cBhvr>
                                        <p:cTn id="26" dur="1000"/>
                                        <p:tgtEl>
                                          <p:spTgt spid="7183"/>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8" grpId="0"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102640" y="383194"/>
            <a:ext cx="10427459" cy="602355"/>
          </a:xfrm>
          <a:prstGeom prst="rect">
            <a:avLst/>
          </a:prstGeom>
          <a:noFill/>
          <a:ln w="9525">
            <a:noFill/>
            <a:miter lim="800000"/>
          </a:ln>
          <a:effectLst/>
        </p:spPr>
        <p:txBody>
          <a:bodyPr lIns="108850" tIns="54425" rIns="108850" bIns="54425" anchor="ctr">
            <a:spAutoFit/>
          </a:bodyPr>
          <a:lstStyle/>
          <a:p>
            <a:pPr marL="725805" indent="-725805">
              <a:tabLst>
                <a:tab pos="838835" algn="l"/>
              </a:tabLst>
            </a:pPr>
            <a:r>
              <a:rPr lang="zh-CN" altLang="en-US" sz="3200" b="1" dirty="0" smtClean="0">
                <a:solidFill>
                  <a:srgbClr val="993300"/>
                </a:solidFill>
                <a:effectLst>
                  <a:outerShdw blurRad="38100" dist="38100" dir="2700000" algn="tl">
                    <a:srgbClr val="000000"/>
                  </a:outerShdw>
                </a:effectLst>
              </a:rPr>
              <a:t>正定矩阵</a:t>
            </a:r>
            <a:endParaRPr lang="zh-CN" altLang="en-US" sz="3200" b="1" dirty="0">
              <a:solidFill>
                <a:srgbClr val="993300"/>
              </a:solidFill>
              <a:effectLst>
                <a:outerShdw blurRad="38100" dist="38100" dir="2700000" algn="tl">
                  <a:srgbClr val="000000"/>
                </a:outerShdw>
              </a:effectLst>
            </a:endParaRPr>
          </a:p>
        </p:txBody>
      </p:sp>
      <p:grpSp>
        <p:nvGrpSpPr>
          <p:cNvPr id="2" name="Group 3"/>
          <p:cNvGrpSpPr/>
          <p:nvPr/>
        </p:nvGrpSpPr>
        <p:grpSpPr bwMode="auto">
          <a:xfrm>
            <a:off x="1102641" y="1125799"/>
            <a:ext cx="9529069" cy="954308"/>
            <a:chOff x="0" y="0"/>
            <a:chExt cx="4310" cy="601"/>
          </a:xfrm>
        </p:grpSpPr>
        <p:sp>
          <p:nvSpPr>
            <p:cNvPr id="12292" name="Rectangle 4"/>
            <p:cNvSpPr>
              <a:spLocks noChangeArrowheads="1"/>
            </p:cNvSpPr>
            <p:nvPr/>
          </p:nvSpPr>
          <p:spPr bwMode="auto">
            <a:xfrm>
              <a:off x="0" y="0"/>
              <a:ext cx="4310" cy="601"/>
            </a:xfrm>
            <a:prstGeom prst="rect">
              <a:avLst/>
            </a:prstGeom>
            <a:noFill/>
            <a:ln w="9525">
              <a:noFill/>
              <a:miter lim="800000"/>
            </a:ln>
            <a:effectLst/>
          </p:spPr>
          <p:txBody>
            <a:bodyPr>
              <a:spAutoFit/>
            </a:bodyPr>
            <a:lstStyle/>
            <a:p>
              <a:r>
                <a:rPr lang="zh-CN" altLang="en-US" sz="2800" b="1" dirty="0">
                  <a:solidFill>
                    <a:srgbClr val="000099"/>
                  </a:solidFill>
                  <a:effectLst>
                    <a:outerShdw blurRad="38100" dist="38100" dir="2700000" algn="tl">
                      <a:srgbClr val="000000"/>
                    </a:outerShdw>
                  </a:effectLst>
                  <a:latin typeface="黑体" panose="02010609060101010101" pitchFamily="49" charset="-122"/>
                  <a:ea typeface="黑体" panose="02010609060101010101" pitchFamily="49" charset="-122"/>
                </a:rPr>
                <a:t>1、定义</a:t>
              </a:r>
              <a:r>
                <a:rPr lang="zh-CN" altLang="en-US" sz="2800" b="1" dirty="0">
                  <a:solidFill>
                    <a:srgbClr val="ED7D31"/>
                  </a:solidFill>
                  <a:latin typeface="黑体" panose="02010609060101010101" pitchFamily="49" charset="-122"/>
                  <a:ea typeface="黑体" panose="02010609060101010101" pitchFamily="49" charset="-122"/>
                </a:rPr>
                <a:t>  </a:t>
              </a:r>
              <a:r>
                <a:rPr lang="zh-CN" altLang="en-US" sz="2800" b="1" dirty="0">
                  <a:solidFill>
                    <a:prstClr val="black"/>
                  </a:solidFill>
                  <a:latin typeface="宋体" panose="02010600030101010101" pitchFamily="2" charset="-122"/>
                </a:rPr>
                <a:t>设</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为实对称矩阵，若</a:t>
              </a:r>
              <a:r>
                <a:rPr lang="zh-CN" altLang="en-US" sz="2800" b="1" dirty="0" smtClean="0">
                  <a:solidFill>
                    <a:prstClr val="black"/>
                  </a:solidFill>
                  <a:latin typeface="宋体" panose="02010600030101010101" pitchFamily="2" charset="-122"/>
                </a:rPr>
                <a:t>二次型        </a:t>
              </a:r>
              <a:r>
                <a:rPr lang="zh-CN" altLang="en-US" sz="2800" b="1" dirty="0" smtClean="0">
                  <a:solidFill>
                    <a:prstClr val="black"/>
                  </a:solidFill>
                  <a:latin typeface="宋体" panose="02010600030101010101" pitchFamily="2" charset="-122"/>
                  <a:cs typeface="Times New Roman" panose="02020603050405020304" pitchFamily="18" charset="0"/>
                </a:rPr>
                <a:t>是正定的，</a:t>
              </a:r>
              <a:r>
                <a:rPr lang="zh-CN" altLang="en-US" sz="2800" b="1" dirty="0" smtClean="0">
                  <a:solidFill>
                    <a:prstClr val="black"/>
                  </a:solidFill>
                  <a:latin typeface="宋体" panose="02010600030101010101" pitchFamily="2" charset="-122"/>
                </a:rPr>
                <a:t>                        </a:t>
              </a:r>
              <a:endParaRPr lang="zh-CN" altLang="en-US" sz="2800" b="1" dirty="0">
                <a:solidFill>
                  <a:prstClr val="black"/>
                </a:solidFill>
                <a:latin typeface="宋体" panose="02010600030101010101" pitchFamily="2" charset="-122"/>
              </a:endParaRPr>
            </a:p>
          </p:txBody>
        </p:sp>
        <p:graphicFrame>
          <p:nvGraphicFramePr>
            <p:cNvPr id="12293" name="Object 5"/>
            <p:cNvGraphicFramePr>
              <a:graphicFrameLocks noChangeAspect="1"/>
            </p:cNvGraphicFramePr>
            <p:nvPr/>
          </p:nvGraphicFramePr>
          <p:xfrm>
            <a:off x="2782" y="22"/>
            <a:ext cx="759" cy="282"/>
          </p:xfrm>
          <a:graphic>
            <a:graphicData uri="http://schemas.openxmlformats.org/presentationml/2006/ole">
              <mc:AlternateContent xmlns:mc="http://schemas.openxmlformats.org/markup-compatibility/2006">
                <mc:Choice xmlns:v="urn:schemas-microsoft-com:vml" Requires="v">
                  <p:oleObj spid="_x0000_s166913" name="Equation" r:id="rId1" imgW="24384000" imgH="9144000" progId="Equation.DSMT4">
                    <p:embed/>
                  </p:oleObj>
                </mc:Choice>
                <mc:Fallback>
                  <p:oleObj name="Equation" r:id="rId1" imgW="24384000" imgH="9144000" progId="Equation.DSMT4">
                    <p:embed/>
                    <p:pic>
                      <p:nvPicPr>
                        <p:cNvPr id="0" name="图片 166912"/>
                        <p:cNvPicPr>
                          <a:picLocks noChangeAspect="1"/>
                        </p:cNvPicPr>
                        <p:nvPr/>
                      </p:nvPicPr>
                      <p:blipFill>
                        <a:blip r:embed="rId2"/>
                        <a:stretch>
                          <a:fillRect/>
                        </a:stretch>
                      </p:blipFill>
                      <p:spPr>
                        <a:xfrm>
                          <a:off x="2782" y="22"/>
                          <a:ext cx="759" cy="282"/>
                        </a:xfrm>
                        <a:prstGeom prst="rect">
                          <a:avLst/>
                        </a:prstGeom>
                        <a:noFill/>
                        <a:ln w="9525">
                          <a:noFill/>
                        </a:ln>
                      </p:spPr>
                    </p:pic>
                  </p:oleObj>
                </mc:Fallback>
              </mc:AlternateContent>
            </a:graphicData>
          </a:graphic>
        </p:graphicFrame>
      </p:grpSp>
      <p:grpSp>
        <p:nvGrpSpPr>
          <p:cNvPr id="3" name="Group 6"/>
          <p:cNvGrpSpPr/>
          <p:nvPr/>
        </p:nvGrpSpPr>
        <p:grpSpPr bwMode="auto">
          <a:xfrm>
            <a:off x="1198662" y="3935438"/>
            <a:ext cx="9227466" cy="523996"/>
            <a:chOff x="0" y="0"/>
            <a:chExt cx="4360" cy="330"/>
          </a:xfrm>
        </p:grpSpPr>
        <p:grpSp>
          <p:nvGrpSpPr>
            <p:cNvPr id="4" name="Group 7"/>
            <p:cNvGrpSpPr/>
            <p:nvPr/>
          </p:nvGrpSpPr>
          <p:grpSpPr bwMode="auto">
            <a:xfrm>
              <a:off x="136" y="0"/>
              <a:ext cx="4224" cy="330"/>
              <a:chOff x="0" y="0"/>
              <a:chExt cx="4224" cy="330"/>
            </a:xfrm>
          </p:grpSpPr>
          <p:sp>
            <p:nvSpPr>
              <p:cNvPr id="12296" name="Rectangle 8"/>
              <p:cNvSpPr>
                <a:spLocks noChangeArrowheads="1"/>
              </p:cNvSpPr>
              <p:nvPr/>
            </p:nvSpPr>
            <p:spPr bwMode="auto">
              <a:xfrm>
                <a:off x="0" y="0"/>
                <a:ext cx="2758"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正定二次型的规范形为</a:t>
                </a:r>
                <a:r>
                  <a:rPr lang="zh-CN" altLang="en-US" sz="2800" dirty="0">
                    <a:solidFill>
                      <a:prstClr val="black"/>
                    </a:solidFill>
                  </a:rPr>
                  <a:t> </a:t>
                </a:r>
                <a:endParaRPr lang="zh-CN" altLang="en-US" sz="2800" dirty="0">
                  <a:solidFill>
                    <a:prstClr val="black"/>
                  </a:solidFill>
                </a:endParaRPr>
              </a:p>
            </p:txBody>
          </p:sp>
          <p:graphicFrame>
            <p:nvGraphicFramePr>
              <p:cNvPr id="12297" name="Object 9"/>
              <p:cNvGraphicFramePr>
                <a:graphicFrameLocks noChangeAspect="1"/>
              </p:cNvGraphicFramePr>
              <p:nvPr/>
            </p:nvGraphicFramePr>
            <p:xfrm>
              <a:off x="1842" y="25"/>
              <a:ext cx="2382" cy="302"/>
            </p:xfrm>
            <a:graphic>
              <a:graphicData uri="http://schemas.openxmlformats.org/presentationml/2006/ole">
                <mc:AlternateContent xmlns:mc="http://schemas.openxmlformats.org/markup-compatibility/2006">
                  <mc:Choice xmlns:v="urn:schemas-microsoft-com:vml" Requires="v">
                    <p:oleObj spid="_x0000_s166914" name="Equation" r:id="rId3" imgW="90830400" imgH="11582400" progId="Equation.DSMT4">
                      <p:embed/>
                    </p:oleObj>
                  </mc:Choice>
                  <mc:Fallback>
                    <p:oleObj name="Equation" r:id="rId3" imgW="90830400" imgH="11582400" progId="Equation.DSMT4">
                      <p:embed/>
                      <p:pic>
                        <p:nvPicPr>
                          <p:cNvPr id="0" name="图片 166913"/>
                          <p:cNvPicPr>
                            <a:picLocks noChangeAspect="1"/>
                          </p:cNvPicPr>
                          <p:nvPr/>
                        </p:nvPicPr>
                        <p:blipFill>
                          <a:blip r:embed="rId4"/>
                          <a:stretch>
                            <a:fillRect/>
                          </a:stretch>
                        </p:blipFill>
                        <p:spPr>
                          <a:xfrm>
                            <a:off x="1842" y="25"/>
                            <a:ext cx="2382" cy="302"/>
                          </a:xfrm>
                          <a:prstGeom prst="rect">
                            <a:avLst/>
                          </a:prstGeom>
                          <a:noFill/>
                          <a:ln w="9525">
                            <a:noFill/>
                          </a:ln>
                        </p:spPr>
                      </p:pic>
                    </p:oleObj>
                  </mc:Fallback>
                </mc:AlternateContent>
              </a:graphicData>
            </a:graphic>
          </p:graphicFrame>
        </p:grpSp>
        <p:graphicFrame>
          <p:nvGraphicFramePr>
            <p:cNvPr id="12298" name="Object 10"/>
            <p:cNvGraphicFramePr>
              <a:graphicFrameLocks noChangeAspect="1"/>
            </p:cNvGraphicFramePr>
            <p:nvPr/>
          </p:nvGraphicFramePr>
          <p:xfrm>
            <a:off x="0" y="90"/>
            <a:ext cx="150" cy="144"/>
          </p:xfrm>
          <a:graphic>
            <a:graphicData uri="http://schemas.openxmlformats.org/presentationml/2006/ole">
              <mc:AlternateContent xmlns:mc="http://schemas.openxmlformats.org/markup-compatibility/2006">
                <mc:Choice xmlns:v="urn:schemas-microsoft-com:vml" Requires="v">
                  <p:oleObj spid="_x0000_s166915" name="" r:id="rId5" imgW="5791200" imgH="5486400" progId="Equation.DSMT4">
                    <p:embed/>
                  </p:oleObj>
                </mc:Choice>
                <mc:Fallback>
                  <p:oleObj name="" r:id="rId5" imgW="5791200" imgH="5486400" progId="Equation.DSMT4">
                    <p:embed/>
                    <p:pic>
                      <p:nvPicPr>
                        <p:cNvPr id="0" name="图片 166914"/>
                        <p:cNvPicPr>
                          <a:picLocks noChangeAspect="1"/>
                        </p:cNvPicPr>
                        <p:nvPr/>
                      </p:nvPicPr>
                      <p:blipFill>
                        <a:blip r:embed="rId6"/>
                        <a:stretch>
                          <a:fillRect/>
                        </a:stretch>
                      </p:blipFill>
                      <p:spPr>
                        <a:xfrm>
                          <a:off x="0" y="90"/>
                          <a:ext cx="150" cy="144"/>
                        </a:xfrm>
                        <a:prstGeom prst="rect">
                          <a:avLst/>
                        </a:prstGeom>
                        <a:noFill/>
                        <a:ln w="9525">
                          <a:noFill/>
                        </a:ln>
                      </p:spPr>
                    </p:pic>
                  </p:oleObj>
                </mc:Fallback>
              </mc:AlternateContent>
            </a:graphicData>
          </a:graphic>
        </p:graphicFrame>
      </p:grpSp>
      <p:sp>
        <p:nvSpPr>
          <p:cNvPr id="12299" name="Rectangle 11"/>
          <p:cNvSpPr>
            <a:spLocks noChangeArrowheads="1"/>
          </p:cNvSpPr>
          <p:nvPr/>
        </p:nvSpPr>
        <p:spPr bwMode="auto">
          <a:xfrm>
            <a:off x="814811" y="1845103"/>
            <a:ext cx="7872975" cy="540800"/>
          </a:xfrm>
          <a:prstGeom prst="rect">
            <a:avLst/>
          </a:prstGeom>
          <a:noFill/>
          <a:ln w="9525">
            <a:noFill/>
            <a:miter lim="800000"/>
          </a:ln>
          <a:effectLst/>
        </p:spPr>
        <p:txBody>
          <a:bodyPr lIns="108850" tIns="54425" rIns="108850" bIns="54425">
            <a:spAutoFit/>
          </a:bodyPr>
          <a:lstStyle/>
          <a:p>
            <a:pPr algn="just">
              <a:tabLst>
                <a:tab pos="906780" algn="l"/>
              </a:tabLst>
            </a:pPr>
            <a:r>
              <a:rPr lang="zh-CN" altLang="en-US" sz="2800" b="1" dirty="0" smtClean="0">
                <a:solidFill>
                  <a:prstClr val="black"/>
                </a:solidFill>
                <a:latin typeface="宋体" panose="02010600030101010101" pitchFamily="2" charset="-122"/>
                <a:cs typeface="Times New Roman" panose="02020603050405020304" pitchFamily="18" charset="0"/>
              </a:rPr>
              <a:t>则</a:t>
            </a:r>
            <a:r>
              <a:rPr lang="zh-CN" altLang="en-US" sz="2800" b="1" dirty="0">
                <a:solidFill>
                  <a:prstClr val="black"/>
                </a:solidFill>
                <a:latin typeface="宋体" panose="02010600030101010101" pitchFamily="2" charset="-122"/>
                <a:cs typeface="Times New Roman" panose="02020603050405020304" pitchFamily="18" charset="0"/>
              </a:rPr>
              <a:t>称</a:t>
            </a:r>
            <a:r>
              <a:rPr lang="en-US" altLang="zh-CN" sz="2800" b="1" dirty="0">
                <a:solidFill>
                  <a:prstClr val="black"/>
                </a:solidFill>
                <a:latin typeface="宋体" panose="02010600030101010101" pitchFamily="2" charset="-122"/>
                <a:cs typeface="Times New Roman" panose="02020603050405020304" pitchFamily="18" charset="0"/>
              </a:rPr>
              <a:t>A</a:t>
            </a:r>
            <a:r>
              <a:rPr lang="zh-CN" altLang="en-US" sz="2800" b="1" dirty="0">
                <a:solidFill>
                  <a:prstClr val="black"/>
                </a:solidFill>
                <a:latin typeface="宋体" panose="02010600030101010101" pitchFamily="2" charset="-122"/>
                <a:cs typeface="Times New Roman" panose="02020603050405020304" pitchFamily="18" charset="0"/>
              </a:rPr>
              <a:t>为</a:t>
            </a:r>
            <a:r>
              <a:rPr lang="zh-CN" altLang="en-US" sz="2800" b="1" dirty="0">
                <a:solidFill>
                  <a:srgbClr val="CC0000"/>
                </a:solidFill>
                <a:latin typeface="黑体" panose="02010609060101010101" pitchFamily="49" charset="-122"/>
                <a:ea typeface="黑体" panose="02010609060101010101" pitchFamily="49" charset="-122"/>
              </a:rPr>
              <a:t>正定矩阵</a:t>
            </a:r>
            <a:r>
              <a:rPr lang="zh-CN" altLang="en-US" sz="2800" b="1" dirty="0">
                <a:solidFill>
                  <a:prstClr val="black"/>
                </a:solidFill>
                <a:latin typeface="黑体" panose="02010609060101010101" pitchFamily="49" charset="-122"/>
                <a:ea typeface="黑体" panose="02010609060101010101" pitchFamily="49" charset="-122"/>
              </a:rPr>
              <a:t>.</a:t>
            </a:r>
            <a:endParaRPr lang="zh-CN" altLang="en-US" sz="2800" dirty="0">
              <a:solidFill>
                <a:prstClr val="black"/>
              </a:solidFill>
              <a:latin typeface="黑体" panose="02010609060101010101" pitchFamily="49" charset="-122"/>
              <a:ea typeface="黑体" panose="02010609060101010101" pitchFamily="49" charset="-122"/>
            </a:endParaRPr>
          </a:p>
        </p:txBody>
      </p:sp>
      <p:sp>
        <p:nvSpPr>
          <p:cNvPr id="12300" name="Rectangle 12"/>
          <p:cNvSpPr>
            <a:spLocks noChangeArrowheads="1"/>
          </p:cNvSpPr>
          <p:nvPr/>
        </p:nvSpPr>
        <p:spPr bwMode="auto">
          <a:xfrm>
            <a:off x="1102641" y="2565994"/>
            <a:ext cx="7007370" cy="540800"/>
          </a:xfrm>
          <a:prstGeom prst="rect">
            <a:avLst/>
          </a:prstGeom>
          <a:noFill/>
          <a:ln w="9525">
            <a:noFill/>
            <a:miter lim="800000"/>
          </a:ln>
          <a:effectLst/>
        </p:spPr>
        <p:txBody>
          <a:bodyPr lIns="108850" tIns="54425" rIns="108850" bIns="54425">
            <a:spAutoFit/>
          </a:bodyPr>
          <a:lstStyle/>
          <a:p>
            <a:r>
              <a:rPr lang="zh-CN" altLang="en-US" sz="2800" b="1" dirty="0">
                <a:solidFill>
                  <a:srgbClr val="000099"/>
                </a:solidFill>
                <a:effectLst>
                  <a:outerShdw blurRad="38100" dist="38100" dir="2700000" algn="tl">
                    <a:srgbClr val="000000"/>
                  </a:outerShdw>
                </a:effectLst>
                <a:latin typeface="黑体" panose="02010609060101010101" pitchFamily="49" charset="-122"/>
                <a:ea typeface="黑体" panose="02010609060101010101" pitchFamily="49" charset="-122"/>
              </a:rPr>
              <a:t>2、正定矩阵的判定</a:t>
            </a:r>
            <a:r>
              <a:rPr lang="zh-CN" altLang="en-US" sz="2800" dirty="0">
                <a:solidFill>
                  <a:srgbClr val="000099"/>
                </a:solidFill>
                <a:effectLst>
                  <a:outerShdw blurRad="38100" dist="38100" dir="2700000" algn="tl">
                    <a:srgbClr val="000000"/>
                  </a:outerShdw>
                </a:effectLst>
              </a:rPr>
              <a:t> </a:t>
            </a:r>
            <a:endParaRPr lang="zh-CN" altLang="en-US" sz="2800" dirty="0">
              <a:solidFill>
                <a:srgbClr val="000099"/>
              </a:solidFill>
              <a:effectLst>
                <a:outerShdw blurRad="38100" dist="38100" dir="2700000" algn="tl">
                  <a:srgbClr val="000000"/>
                </a:outerShdw>
              </a:effectLst>
            </a:endParaRPr>
          </a:p>
        </p:txBody>
      </p:sp>
      <p:sp>
        <p:nvSpPr>
          <p:cNvPr id="12301" name="Rectangle 13"/>
          <p:cNvSpPr>
            <a:spLocks noChangeArrowheads="1"/>
          </p:cNvSpPr>
          <p:nvPr/>
        </p:nvSpPr>
        <p:spPr bwMode="auto">
          <a:xfrm>
            <a:off x="1054646" y="4437906"/>
            <a:ext cx="6912133" cy="540800"/>
          </a:xfrm>
          <a:prstGeom prst="rect">
            <a:avLst/>
          </a:prstGeom>
          <a:noFill/>
          <a:ln w="9525">
            <a:noFill/>
            <a:miter lim="800000"/>
          </a:ln>
          <a:effectLst/>
        </p:spPr>
        <p:txBody>
          <a:bodyPr lIns="108850" tIns="54425" rIns="108850" bIns="54425">
            <a:spAutoFit/>
          </a:bodyPr>
          <a:lstStyle/>
          <a:p>
            <a:r>
              <a:rPr lang="zh-CN" altLang="en-US" sz="2800" b="1" dirty="0">
                <a:solidFill>
                  <a:srgbClr val="ED7D31"/>
                </a:solidFill>
                <a:ea typeface="黑体" panose="02010609060101010101" pitchFamily="49" charset="-122"/>
              </a:rPr>
              <a:t>2)</a:t>
            </a:r>
            <a:r>
              <a:rPr lang="zh-CN" altLang="en-US" sz="2800" b="1" dirty="0">
                <a:solidFill>
                  <a:prstClr val="black"/>
                </a:solidFill>
                <a:latin typeface="黑体" panose="02010609060101010101" pitchFamily="49" charset="-122"/>
                <a:ea typeface="黑体" panose="02010609060101010101" pitchFamily="49" charset="-122"/>
              </a:rPr>
              <a:t> </a:t>
            </a:r>
            <a:r>
              <a:rPr lang="zh-CN" altLang="en-US" sz="2800" b="1" dirty="0">
                <a:solidFill>
                  <a:prstClr val="black"/>
                </a:solidFill>
                <a:latin typeface="宋体" panose="02010600030101010101" pitchFamily="2" charset="-122"/>
              </a:rPr>
              <a:t>实对称矩阵</a:t>
            </a:r>
            <a:r>
              <a:rPr lang="en-US" altLang="zh-CN" sz="2800" b="1" dirty="0">
                <a:solidFill>
                  <a:prstClr val="black"/>
                </a:solidFill>
              </a:rPr>
              <a:t>A</a:t>
            </a:r>
            <a:r>
              <a:rPr lang="zh-CN" altLang="en-US" sz="2800" b="1" dirty="0">
                <a:solidFill>
                  <a:prstClr val="black"/>
                </a:solidFill>
                <a:latin typeface="宋体" panose="02010600030101010101" pitchFamily="2" charset="-122"/>
              </a:rPr>
              <a:t>正定</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pSp>
        <p:nvGrpSpPr>
          <p:cNvPr id="5" name="Group 14"/>
          <p:cNvGrpSpPr/>
          <p:nvPr/>
        </p:nvGrpSpPr>
        <p:grpSpPr bwMode="auto">
          <a:xfrm>
            <a:off x="1102641" y="3285299"/>
            <a:ext cx="10080370" cy="523996"/>
            <a:chOff x="0" y="0"/>
            <a:chExt cx="4763" cy="330"/>
          </a:xfrm>
        </p:grpSpPr>
        <p:sp>
          <p:nvSpPr>
            <p:cNvPr id="12303" name="Rectangle 15"/>
            <p:cNvSpPr>
              <a:spLocks noChangeArrowheads="1"/>
            </p:cNvSpPr>
            <p:nvPr/>
          </p:nvSpPr>
          <p:spPr bwMode="auto">
            <a:xfrm>
              <a:off x="0" y="0"/>
              <a:ext cx="4763" cy="330"/>
            </a:xfrm>
            <a:prstGeom prst="rect">
              <a:avLst/>
            </a:prstGeom>
            <a:noFill/>
            <a:ln w="9525">
              <a:noFill/>
              <a:miter lim="800000"/>
            </a:ln>
            <a:effectLst/>
          </p:spPr>
          <p:txBody>
            <a:bodyPr>
              <a:spAutoFit/>
            </a:bodyPr>
            <a:lstStyle/>
            <a:p>
              <a:r>
                <a:rPr lang="zh-CN" altLang="en-US" sz="2800" b="1" dirty="0">
                  <a:solidFill>
                    <a:srgbClr val="ED7D31"/>
                  </a:solidFill>
                </a:rPr>
                <a:t>1）</a:t>
              </a:r>
              <a:r>
                <a:rPr lang="zh-CN" altLang="en-US" sz="2800" b="1" dirty="0">
                  <a:solidFill>
                    <a:prstClr val="black"/>
                  </a:solidFill>
                  <a:latin typeface="宋体" panose="02010600030101010101" pitchFamily="2" charset="-122"/>
                </a:rPr>
                <a:t>实对称矩阵</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正定</a:t>
              </a:r>
              <a:r>
                <a:rPr lang="zh-CN" altLang="en-US" sz="2800" dirty="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   </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与单位矩阵</a:t>
              </a:r>
              <a:r>
                <a:rPr lang="en-US" altLang="zh-CN" sz="2800" b="1" dirty="0">
                  <a:solidFill>
                    <a:prstClr val="black"/>
                  </a:solidFill>
                  <a:latin typeface="宋体" panose="02010600030101010101" pitchFamily="2" charset="-122"/>
                </a:rPr>
                <a:t>E</a:t>
              </a:r>
              <a:r>
                <a:rPr lang="zh-CN" altLang="en-US" sz="2800" b="1" dirty="0">
                  <a:solidFill>
                    <a:prstClr val="black"/>
                  </a:solidFill>
                  <a:latin typeface="宋体" panose="02010600030101010101" pitchFamily="2" charset="-122"/>
                </a:rPr>
                <a:t>合同</a:t>
              </a:r>
              <a:r>
                <a:rPr lang="en-US" altLang="zh-CN" sz="2800" b="1" dirty="0">
                  <a:solidFill>
                    <a:prstClr val="black"/>
                  </a:solidFill>
                  <a:latin typeface="黑体" panose="02010609060101010101" pitchFamily="49" charset="-122"/>
                  <a:ea typeface="黑体" panose="02010609060101010101" pitchFamily="49" charset="-122"/>
                </a:rPr>
                <a:t>.</a:t>
              </a:r>
              <a:endParaRPr lang="en-US" altLang="zh-CN" sz="2800" dirty="0">
                <a:solidFill>
                  <a:prstClr val="black"/>
                </a:solidFill>
                <a:latin typeface="黑体" panose="02010609060101010101" pitchFamily="49" charset="-122"/>
                <a:ea typeface="黑体" panose="02010609060101010101" pitchFamily="49" charset="-122"/>
              </a:endParaRPr>
            </a:p>
          </p:txBody>
        </p:sp>
        <p:graphicFrame>
          <p:nvGraphicFramePr>
            <p:cNvPr id="12304" name="Object 16"/>
            <p:cNvGraphicFramePr>
              <a:graphicFrameLocks noChangeAspect="1"/>
            </p:cNvGraphicFramePr>
            <p:nvPr/>
          </p:nvGraphicFramePr>
          <p:xfrm>
            <a:off x="1610" y="91"/>
            <a:ext cx="272" cy="167"/>
          </p:xfrm>
          <a:graphic>
            <a:graphicData uri="http://schemas.openxmlformats.org/presentationml/2006/ole">
              <mc:AlternateContent xmlns:mc="http://schemas.openxmlformats.org/markup-compatibility/2006">
                <mc:Choice xmlns:v="urn:schemas-microsoft-com:vml" Requires="v">
                  <p:oleObj spid="_x0000_s166916" name="" r:id="rId7" imgW="10058400" imgH="6096000" progId="Equation.DSMT4">
                    <p:embed/>
                  </p:oleObj>
                </mc:Choice>
                <mc:Fallback>
                  <p:oleObj name="" r:id="rId7" imgW="10058400" imgH="6096000" progId="Equation.DSMT4">
                    <p:embed/>
                    <p:pic>
                      <p:nvPicPr>
                        <p:cNvPr id="0" name="图片 166915"/>
                        <p:cNvPicPr>
                          <a:picLocks noChangeAspect="1"/>
                        </p:cNvPicPr>
                        <p:nvPr/>
                      </p:nvPicPr>
                      <p:blipFill>
                        <a:blip r:embed="rId8"/>
                        <a:stretch>
                          <a:fillRect/>
                        </a:stretch>
                      </p:blipFill>
                      <p:spPr>
                        <a:xfrm>
                          <a:off x="1610" y="91"/>
                          <a:ext cx="272" cy="167"/>
                        </a:xfrm>
                        <a:prstGeom prst="rect">
                          <a:avLst/>
                        </a:prstGeom>
                        <a:noFill/>
                        <a:ln w="9525">
                          <a:noFill/>
                        </a:ln>
                      </p:spPr>
                    </p:pic>
                  </p:oleObj>
                </mc:Fallback>
              </mc:AlternateContent>
            </a:graphicData>
          </a:graphic>
        </p:graphicFrame>
      </p:grpSp>
      <p:grpSp>
        <p:nvGrpSpPr>
          <p:cNvPr id="6" name="Group 17"/>
          <p:cNvGrpSpPr/>
          <p:nvPr/>
        </p:nvGrpSpPr>
        <p:grpSpPr bwMode="auto">
          <a:xfrm>
            <a:off x="1126654" y="5518026"/>
            <a:ext cx="8802070" cy="523996"/>
            <a:chOff x="0" y="0"/>
            <a:chExt cx="4159" cy="330"/>
          </a:xfrm>
        </p:grpSpPr>
        <p:sp>
          <p:nvSpPr>
            <p:cNvPr id="12306" name="Rectangle 18"/>
            <p:cNvSpPr>
              <a:spLocks noChangeArrowheads="1"/>
            </p:cNvSpPr>
            <p:nvPr/>
          </p:nvSpPr>
          <p:spPr bwMode="auto">
            <a:xfrm>
              <a:off x="181" y="0"/>
              <a:ext cx="3447" cy="330"/>
            </a:xfrm>
            <a:prstGeom prst="rect">
              <a:avLst/>
            </a:prstGeom>
            <a:noFill/>
            <a:ln w="9525">
              <a:noFill/>
              <a:miter lim="800000"/>
            </a:ln>
            <a:effectLst/>
          </p:spPr>
          <p:txBody>
            <a:bodyPr>
              <a:spAutoFit/>
            </a:bodyPr>
            <a:lstStyle/>
            <a:p>
              <a:r>
                <a:rPr lang="en-US" altLang="zh-CN" sz="2800" b="1" dirty="0">
                  <a:solidFill>
                    <a:prstClr val="black"/>
                  </a:solidFill>
                </a:rPr>
                <a:t>A</a:t>
              </a:r>
              <a:r>
                <a:rPr lang="zh-CN" altLang="en-US" sz="2800" b="1" dirty="0">
                  <a:solidFill>
                    <a:prstClr val="black"/>
                  </a:solidFill>
                </a:rPr>
                <a:t>与</a:t>
              </a:r>
              <a:r>
                <a:rPr lang="en-US" altLang="zh-CN" sz="2800" b="1" dirty="0">
                  <a:solidFill>
                    <a:prstClr val="black"/>
                  </a:solidFill>
                </a:rPr>
                <a:t>E</a:t>
              </a:r>
              <a:r>
                <a:rPr lang="zh-CN" altLang="en-US" sz="2800" b="1" dirty="0">
                  <a:solidFill>
                    <a:prstClr val="black"/>
                  </a:solidFill>
                </a:rPr>
                <a:t>合同</a:t>
              </a:r>
              <a:r>
                <a:rPr lang="en-US" altLang="zh-CN" sz="2800" b="1" dirty="0">
                  <a:solidFill>
                    <a:prstClr val="black"/>
                  </a:solidFill>
                </a:rPr>
                <a:t>,</a:t>
              </a:r>
              <a:r>
                <a:rPr lang="zh-CN" altLang="en-US" sz="2800" b="1" dirty="0">
                  <a:solidFill>
                    <a:prstClr val="black"/>
                  </a:solidFill>
                </a:rPr>
                <a:t>即存在可逆矩阵</a:t>
              </a:r>
              <a:r>
                <a:rPr lang="en-US" altLang="zh-CN" sz="2800" b="1" dirty="0">
                  <a:solidFill>
                    <a:prstClr val="black"/>
                  </a:solidFill>
                </a:rPr>
                <a:t>C</a:t>
              </a:r>
              <a:r>
                <a:rPr lang="zh-CN" altLang="en-US" sz="2800" b="1" dirty="0">
                  <a:solidFill>
                    <a:prstClr val="black"/>
                  </a:solidFill>
                </a:rPr>
                <a:t>，使</a:t>
              </a:r>
              <a:endParaRPr lang="zh-CN" altLang="en-US" sz="2800" dirty="0">
                <a:solidFill>
                  <a:prstClr val="black"/>
                </a:solidFill>
              </a:endParaRPr>
            </a:p>
          </p:txBody>
        </p:sp>
        <p:graphicFrame>
          <p:nvGraphicFramePr>
            <p:cNvPr id="12307" name="Object 19"/>
            <p:cNvGraphicFramePr>
              <a:graphicFrameLocks noChangeAspect="1"/>
            </p:cNvGraphicFramePr>
            <p:nvPr/>
          </p:nvGraphicFramePr>
          <p:xfrm>
            <a:off x="0" y="91"/>
            <a:ext cx="150" cy="144"/>
          </p:xfrm>
          <a:graphic>
            <a:graphicData uri="http://schemas.openxmlformats.org/presentationml/2006/ole">
              <mc:AlternateContent xmlns:mc="http://schemas.openxmlformats.org/markup-compatibility/2006">
                <mc:Choice xmlns:v="urn:schemas-microsoft-com:vml" Requires="v">
                  <p:oleObj spid="_x0000_s166917" name="" r:id="rId9" imgW="5791200" imgH="5486400" progId="Equation.DSMT4">
                    <p:embed/>
                  </p:oleObj>
                </mc:Choice>
                <mc:Fallback>
                  <p:oleObj name="" r:id="rId9" imgW="5791200" imgH="5486400" progId="Equation.DSMT4">
                    <p:embed/>
                    <p:pic>
                      <p:nvPicPr>
                        <p:cNvPr id="0" name="图片 166916"/>
                        <p:cNvPicPr>
                          <a:picLocks noChangeAspect="1"/>
                        </p:cNvPicPr>
                        <p:nvPr/>
                      </p:nvPicPr>
                      <p:blipFill>
                        <a:blip r:embed="rId10"/>
                        <a:stretch>
                          <a:fillRect/>
                        </a:stretch>
                      </p:blipFill>
                      <p:spPr>
                        <a:xfrm>
                          <a:off x="0" y="91"/>
                          <a:ext cx="150" cy="144"/>
                        </a:xfrm>
                        <a:prstGeom prst="rect">
                          <a:avLst/>
                        </a:prstGeom>
                        <a:noFill/>
                        <a:ln w="9525">
                          <a:noFill/>
                        </a:ln>
                      </p:spPr>
                    </p:pic>
                  </p:oleObj>
                </mc:Fallback>
              </mc:AlternateContent>
            </a:graphicData>
          </a:graphic>
        </p:graphicFrame>
        <p:graphicFrame>
          <p:nvGraphicFramePr>
            <p:cNvPr id="12308" name="Object 20"/>
            <p:cNvGraphicFramePr>
              <a:graphicFrameLocks noChangeAspect="1"/>
            </p:cNvGraphicFramePr>
            <p:nvPr/>
          </p:nvGraphicFramePr>
          <p:xfrm>
            <a:off x="2620" y="45"/>
            <a:ext cx="1539" cy="210"/>
          </p:xfrm>
          <a:graphic>
            <a:graphicData uri="http://schemas.openxmlformats.org/presentationml/2006/ole">
              <mc:AlternateContent xmlns:mc="http://schemas.openxmlformats.org/markup-compatibility/2006">
                <mc:Choice xmlns:v="urn:schemas-microsoft-com:vml" Requires="v">
                  <p:oleObj spid="_x0000_s166918" name="Equation" r:id="rId11" imgW="58521600" imgH="7924800" progId="Equation.DSMT4">
                    <p:embed/>
                  </p:oleObj>
                </mc:Choice>
                <mc:Fallback>
                  <p:oleObj name="Equation" r:id="rId11" imgW="58521600" imgH="7924800" progId="Equation.DSMT4">
                    <p:embed/>
                    <p:pic>
                      <p:nvPicPr>
                        <p:cNvPr id="0" name="图片 166917"/>
                        <p:cNvPicPr>
                          <a:picLocks noChangeAspect="1"/>
                        </p:cNvPicPr>
                        <p:nvPr/>
                      </p:nvPicPr>
                      <p:blipFill>
                        <a:blip r:embed="rId12"/>
                        <a:stretch>
                          <a:fillRect/>
                        </a:stretch>
                      </p:blipFill>
                      <p:spPr>
                        <a:xfrm>
                          <a:off x="2620" y="45"/>
                          <a:ext cx="1539" cy="210"/>
                        </a:xfrm>
                        <a:prstGeom prst="rect">
                          <a:avLst/>
                        </a:prstGeom>
                        <a:noFill/>
                        <a:ln w="9525">
                          <a:noFill/>
                        </a:ln>
                      </p:spPr>
                    </p:pic>
                  </p:oleObj>
                </mc:Fallback>
              </mc:AlternateContent>
            </a:graphicData>
          </a:graphic>
        </p:graphicFrame>
      </p:grpSp>
      <p:sp>
        <p:nvSpPr>
          <p:cNvPr id="12309" name="AutoShape 21"/>
          <p:cNvSpPr/>
          <p:nvPr/>
        </p:nvSpPr>
        <p:spPr bwMode="auto">
          <a:xfrm>
            <a:off x="7535366" y="4437906"/>
            <a:ext cx="2977762" cy="754238"/>
          </a:xfrm>
          <a:prstGeom prst="borderCallout2">
            <a:avLst>
              <a:gd name="adj1" fmla="val 15157"/>
              <a:gd name="adj2" fmla="val -3412"/>
              <a:gd name="adj3" fmla="val 15157"/>
              <a:gd name="adj4" fmla="val -7394"/>
              <a:gd name="adj5" fmla="val 69472"/>
              <a:gd name="adj6" fmla="val -26866"/>
            </a:avLst>
          </a:prstGeom>
          <a:noFill/>
          <a:ln w="9525">
            <a:solidFill>
              <a:schemeClr val="tx1"/>
            </a:solidFill>
            <a:prstDash val="sysDot"/>
            <a:miter lim="800000"/>
          </a:ln>
          <a:effectLst/>
        </p:spPr>
        <p:txBody>
          <a:bodyPr lIns="108850" tIns="54425" rIns="108850" bIns="54425"/>
          <a:lstStyle/>
          <a:p>
            <a:r>
              <a:rPr lang="zh-CN" altLang="en-US" sz="2800" b="1" dirty="0">
                <a:solidFill>
                  <a:srgbClr val="333399"/>
                </a:solidFill>
              </a:rPr>
              <a:t>可见，正定矩阵是可逆矩阵</a:t>
            </a:r>
            <a:r>
              <a:rPr lang="en-US" altLang="zh-CN" sz="2800" dirty="0">
                <a:solidFill>
                  <a:srgbClr val="ED7D31"/>
                </a:solidFill>
              </a:rPr>
              <a:t>.</a:t>
            </a:r>
            <a:endParaRPr lang="en-US" altLang="zh-CN" sz="2800" dirty="0">
              <a:solidFill>
                <a:srgbClr val="ED7D31"/>
              </a:solidFill>
            </a:endParaRPr>
          </a:p>
        </p:txBody>
      </p:sp>
      <p:grpSp>
        <p:nvGrpSpPr>
          <p:cNvPr id="7" name="Group 22"/>
          <p:cNvGrpSpPr/>
          <p:nvPr/>
        </p:nvGrpSpPr>
        <p:grpSpPr bwMode="auto">
          <a:xfrm>
            <a:off x="1390470" y="4943032"/>
            <a:ext cx="8256041" cy="523995"/>
            <a:chOff x="0" y="0"/>
            <a:chExt cx="3901" cy="330"/>
          </a:xfrm>
        </p:grpSpPr>
        <p:sp>
          <p:nvSpPr>
            <p:cNvPr id="12311" name="Rectangle 23"/>
            <p:cNvSpPr>
              <a:spLocks noChangeArrowheads="1"/>
            </p:cNvSpPr>
            <p:nvPr/>
          </p:nvSpPr>
          <p:spPr bwMode="auto">
            <a:xfrm>
              <a:off x="273" y="0"/>
              <a:ext cx="3628" cy="330"/>
            </a:xfrm>
            <a:prstGeom prst="rect">
              <a:avLst/>
            </a:prstGeom>
            <a:noFill/>
            <a:ln w="9525">
              <a:noFill/>
              <a:miter lim="800000"/>
            </a:ln>
            <a:effectLst/>
          </p:spPr>
          <p:txBody>
            <a:bodyPr>
              <a:spAutoFit/>
            </a:bodyPr>
            <a:lstStyle/>
            <a:p>
              <a:pPr algn="just"/>
              <a:r>
                <a:rPr lang="zh-CN" altLang="en-US" sz="2800" b="1" dirty="0">
                  <a:solidFill>
                    <a:prstClr val="black"/>
                  </a:solidFill>
                  <a:latin typeface="宋体" panose="02010600030101010101" pitchFamily="2" charset="-122"/>
                </a:rPr>
                <a:t>存在可逆矩阵</a:t>
              </a:r>
              <a:r>
                <a:rPr lang="en-US" altLang="zh-CN" sz="2800" b="1" dirty="0">
                  <a:solidFill>
                    <a:prstClr val="black"/>
                  </a:solidFill>
                  <a:latin typeface="宋体" panose="02010600030101010101" pitchFamily="2" charset="-122"/>
                </a:rPr>
                <a:t>C</a:t>
              </a:r>
              <a:r>
                <a:rPr lang="zh-CN" altLang="en-US" sz="2800" b="1" dirty="0">
                  <a:solidFill>
                    <a:prstClr val="black"/>
                  </a:solidFill>
                  <a:latin typeface="宋体" panose="02010600030101010101" pitchFamily="2" charset="-122"/>
                </a:rPr>
                <a:t>，使</a:t>
              </a:r>
              <a:endParaRPr lang="zh-CN" altLang="en-US" sz="2800" dirty="0">
                <a:solidFill>
                  <a:prstClr val="black"/>
                </a:solidFill>
                <a:latin typeface="宋体" panose="02010600030101010101" pitchFamily="2" charset="-122"/>
              </a:endParaRPr>
            </a:p>
          </p:txBody>
        </p:sp>
        <p:graphicFrame>
          <p:nvGraphicFramePr>
            <p:cNvPr id="12312" name="Object 24"/>
            <p:cNvGraphicFramePr>
              <a:graphicFrameLocks noChangeAspect="1"/>
            </p:cNvGraphicFramePr>
            <p:nvPr/>
          </p:nvGraphicFramePr>
          <p:xfrm>
            <a:off x="1883" y="90"/>
            <a:ext cx="784" cy="208"/>
          </p:xfrm>
          <a:graphic>
            <a:graphicData uri="http://schemas.openxmlformats.org/presentationml/2006/ole">
              <mc:AlternateContent xmlns:mc="http://schemas.openxmlformats.org/markup-compatibility/2006">
                <mc:Choice xmlns:v="urn:schemas-microsoft-com:vml" Requires="v">
                  <p:oleObj spid="_x0000_s166919" name="" r:id="rId13" imgW="29870400" imgH="7924800" progId="Equation.DSMT4">
                    <p:embed/>
                  </p:oleObj>
                </mc:Choice>
                <mc:Fallback>
                  <p:oleObj name="" r:id="rId13" imgW="29870400" imgH="7924800" progId="Equation.DSMT4">
                    <p:embed/>
                    <p:pic>
                      <p:nvPicPr>
                        <p:cNvPr id="0" name="图片 166918"/>
                        <p:cNvPicPr>
                          <a:picLocks noChangeAspect="1"/>
                        </p:cNvPicPr>
                        <p:nvPr/>
                      </p:nvPicPr>
                      <p:blipFill>
                        <a:blip r:embed="rId14"/>
                        <a:stretch>
                          <a:fillRect/>
                        </a:stretch>
                      </p:blipFill>
                      <p:spPr>
                        <a:xfrm>
                          <a:off x="1883" y="90"/>
                          <a:ext cx="784" cy="208"/>
                        </a:xfrm>
                        <a:prstGeom prst="rect">
                          <a:avLst/>
                        </a:prstGeom>
                        <a:noFill/>
                        <a:ln w="9525">
                          <a:noFill/>
                        </a:ln>
                      </p:spPr>
                    </p:pic>
                  </p:oleObj>
                </mc:Fallback>
              </mc:AlternateContent>
            </a:graphicData>
          </a:graphic>
        </p:graphicFrame>
        <p:graphicFrame>
          <p:nvGraphicFramePr>
            <p:cNvPr id="12313" name="Object 25"/>
            <p:cNvGraphicFramePr>
              <a:graphicFrameLocks noChangeAspect="1"/>
            </p:cNvGraphicFramePr>
            <p:nvPr/>
          </p:nvGraphicFramePr>
          <p:xfrm>
            <a:off x="0" y="136"/>
            <a:ext cx="264" cy="152"/>
          </p:xfrm>
          <a:graphic>
            <a:graphicData uri="http://schemas.openxmlformats.org/presentationml/2006/ole">
              <mc:AlternateContent xmlns:mc="http://schemas.openxmlformats.org/markup-compatibility/2006">
                <mc:Choice xmlns:v="urn:schemas-microsoft-com:vml" Requires="v">
                  <p:oleObj spid="_x0000_s166920" name="" r:id="rId15" imgW="10058400" imgH="5791200" progId="Equation.DSMT4">
                    <p:embed/>
                  </p:oleObj>
                </mc:Choice>
                <mc:Fallback>
                  <p:oleObj name="" r:id="rId15" imgW="10058400" imgH="5791200" progId="Equation.DSMT4">
                    <p:embed/>
                    <p:pic>
                      <p:nvPicPr>
                        <p:cNvPr id="0" name="图片 166919"/>
                        <p:cNvPicPr>
                          <a:picLocks noChangeAspect="1"/>
                        </p:cNvPicPr>
                        <p:nvPr/>
                      </p:nvPicPr>
                      <p:blipFill>
                        <a:blip r:embed="rId16"/>
                        <a:stretch>
                          <a:fillRect/>
                        </a:stretch>
                      </p:blipFill>
                      <p:spPr>
                        <a:xfrm>
                          <a:off x="0" y="136"/>
                          <a:ext cx="264" cy="152"/>
                        </a:xfrm>
                        <a:prstGeom prst="rect">
                          <a:avLst/>
                        </a:prstGeom>
                        <a:noFill/>
                        <a:ln w="9525">
                          <a:noFill/>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299"/>
                                        </p:tgtEl>
                                        <p:attrNameLst>
                                          <p:attrName>style.visibility</p:attrName>
                                        </p:attrNameLst>
                                      </p:cBhvr>
                                      <p:to>
                                        <p:strVal val="visible"/>
                                      </p:to>
                                    </p:set>
                                    <p:animEffect transition="in" filter="wipe(left)">
                                      <p:cBhvr>
                                        <p:cTn id="16" dur="500"/>
                                        <p:tgtEl>
                                          <p:spTgt spid="122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300"/>
                                        </p:tgtEl>
                                        <p:attrNameLst>
                                          <p:attrName>style.visibility</p:attrName>
                                        </p:attrNameLst>
                                      </p:cBhvr>
                                      <p:to>
                                        <p:strVal val="visible"/>
                                      </p:to>
                                    </p:set>
                                    <p:animEffect transition="in" filter="wipe(left)">
                                      <p:cBhvr>
                                        <p:cTn id="21" dur="500"/>
                                        <p:tgtEl>
                                          <p:spTgt spid="123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301"/>
                                        </p:tgtEl>
                                        <p:attrNameLst>
                                          <p:attrName>style.visibility</p:attrName>
                                        </p:attrNameLst>
                                      </p:cBhvr>
                                      <p:to>
                                        <p:strVal val="visible"/>
                                      </p:to>
                                    </p:set>
                                    <p:animEffect transition="in" filter="wipe(left)">
                                      <p:cBhvr>
                                        <p:cTn id="36" dur="1000"/>
                                        <p:tgtEl>
                                          <p:spTgt spid="123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309"/>
                                        </p:tgtEl>
                                        <p:attrNameLst>
                                          <p:attrName>style.visibility</p:attrName>
                                        </p:attrNameLst>
                                      </p:cBhvr>
                                      <p:to>
                                        <p:strVal val="visible"/>
                                      </p:to>
                                    </p:set>
                                    <p:animEffect transition="in" filter="wipe(left)">
                                      <p:cBhvr>
                                        <p:cTn id="51" dur="1000"/>
                                        <p:tgtEl>
                                          <p:spTgt spid="12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9" grpId="0" autoUpdateAnimBg="0"/>
      <p:bldP spid="12300" grpId="0" autoUpdateAnimBg="0"/>
      <p:bldP spid="12301" grpId="0" autoUpdateAnimBg="0"/>
      <p:bldP spid="12309" grpId="0" animBg="1"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219041" y="3529831"/>
          <a:ext cx="152380" cy="181017"/>
        </p:xfrm>
        <a:graphic>
          <a:graphicData uri="http://schemas.openxmlformats.org/presentationml/2006/ole">
            <mc:AlternateContent xmlns:mc="http://schemas.openxmlformats.org/markup-compatibility/2006">
              <mc:Choice xmlns:v="urn:schemas-microsoft-com:vml" Requires="v">
                <p:oleObj spid="_x0000_s167937" name="" r:id="rId1" imgW="2743200" imgH="4267200" progId="Equation.DSMT4">
                  <p:embed/>
                </p:oleObj>
              </mc:Choice>
              <mc:Fallback>
                <p:oleObj name="" r:id="rId1" imgW="2743200" imgH="4267200" progId="Equation.DSMT4">
                  <p:embed/>
                  <p:pic>
                    <p:nvPicPr>
                      <p:cNvPr id="0" name="图片 167936"/>
                      <p:cNvPicPr>
                        <a:picLocks noChangeAspect="1"/>
                      </p:cNvPicPr>
                      <p:nvPr/>
                    </p:nvPicPr>
                    <p:blipFill>
                      <a:blip r:embed="rId2"/>
                      <a:stretch>
                        <a:fillRect/>
                      </a:stretch>
                    </p:blipFill>
                    <p:spPr>
                      <a:xfrm>
                        <a:off x="1219041" y="3529831"/>
                        <a:ext cx="152380" cy="181017"/>
                      </a:xfrm>
                      <a:prstGeom prst="rect">
                        <a:avLst/>
                      </a:prstGeom>
                      <a:noFill/>
                      <a:ln w="9525">
                        <a:noFill/>
                      </a:ln>
                    </p:spPr>
                  </p:pic>
                </p:oleObj>
              </mc:Fallback>
            </mc:AlternateContent>
          </a:graphicData>
        </a:graphic>
      </p:graphicFrame>
      <p:grpSp>
        <p:nvGrpSpPr>
          <p:cNvPr id="2" name="Group 3"/>
          <p:cNvGrpSpPr/>
          <p:nvPr/>
        </p:nvGrpSpPr>
        <p:grpSpPr bwMode="auto">
          <a:xfrm>
            <a:off x="814811" y="476361"/>
            <a:ext cx="12190413" cy="523997"/>
            <a:chOff x="0" y="0"/>
            <a:chExt cx="5760" cy="330"/>
          </a:xfrm>
        </p:grpSpPr>
        <p:sp>
          <p:nvSpPr>
            <p:cNvPr id="13316" name="Rectangle 4"/>
            <p:cNvSpPr>
              <a:spLocks noChangeArrowheads="1"/>
            </p:cNvSpPr>
            <p:nvPr/>
          </p:nvSpPr>
          <p:spPr bwMode="auto">
            <a:xfrm>
              <a:off x="0" y="0"/>
              <a:ext cx="5760" cy="330"/>
            </a:xfrm>
            <a:prstGeom prst="rect">
              <a:avLst/>
            </a:prstGeom>
            <a:noFill/>
            <a:ln w="9525">
              <a:noFill/>
              <a:miter lim="800000"/>
            </a:ln>
            <a:effectLst/>
          </p:spPr>
          <p:txBody>
            <a:bodyPr>
              <a:spAutoFit/>
            </a:bodyPr>
            <a:lstStyle/>
            <a:p>
              <a:r>
                <a:rPr lang="zh-CN" altLang="en-US" sz="2800" b="1" dirty="0">
                  <a:solidFill>
                    <a:srgbClr val="ED7D31"/>
                  </a:solidFill>
                </a:rPr>
                <a:t>3</a:t>
              </a:r>
              <a:r>
                <a:rPr lang="zh-CN" altLang="en-US" sz="2800" b="1" dirty="0">
                  <a:solidFill>
                    <a:srgbClr val="ED7D31"/>
                  </a:solidFill>
                  <a:latin typeface="黑体" panose="02010609060101010101" pitchFamily="49" charset="-122"/>
                  <a:ea typeface="黑体" panose="02010609060101010101" pitchFamily="49" charset="-122"/>
                </a:rPr>
                <a:t>）</a:t>
              </a:r>
              <a:r>
                <a:rPr lang="zh-CN" altLang="en-US" sz="2800" b="1" dirty="0">
                  <a:solidFill>
                    <a:prstClr val="black"/>
                  </a:solidFill>
                  <a:latin typeface="宋体" panose="02010600030101010101" pitchFamily="2" charset="-122"/>
                </a:rPr>
                <a:t>实对称矩阵</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正定   </a:t>
              </a:r>
              <a:r>
                <a:rPr lang="zh-CN" altLang="en-US" sz="2800" b="1" dirty="0" smtClean="0">
                  <a:solidFill>
                    <a:prstClr val="black"/>
                  </a:solidFill>
                  <a:latin typeface="宋体" panose="02010600030101010101" pitchFamily="2" charset="-122"/>
                </a:rPr>
                <a:t> </a:t>
              </a:r>
              <a:r>
                <a:rPr lang="en-US" altLang="zh-CN" sz="2800" b="1" dirty="0" smtClean="0">
                  <a:solidFill>
                    <a:prstClr val="black"/>
                  </a:solidFill>
                </a:rPr>
                <a:t>A</a:t>
              </a:r>
              <a:r>
                <a:rPr lang="zh-CN" altLang="en-US" sz="2800" b="1" dirty="0">
                  <a:solidFill>
                    <a:prstClr val="black"/>
                  </a:solidFill>
                  <a:latin typeface="宋体" panose="02010600030101010101" pitchFamily="2" charset="-122"/>
                </a:rPr>
                <a:t>与任一正对角矩阵合同</a:t>
              </a:r>
              <a:r>
                <a:rPr lang="zh-CN" altLang="en-US" sz="2800" b="1" dirty="0">
                  <a:solidFill>
                    <a:prstClr val="black"/>
                  </a:solidFill>
                  <a:latin typeface="黑体" panose="02010609060101010101" pitchFamily="49" charset="-122"/>
                  <a:ea typeface="黑体" panose="02010609060101010101" pitchFamily="49" charset="-122"/>
                </a:rPr>
                <a:t>.</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13317" name="Object 5"/>
            <p:cNvGraphicFramePr>
              <a:graphicFrameLocks noChangeAspect="1"/>
            </p:cNvGraphicFramePr>
            <p:nvPr/>
          </p:nvGraphicFramePr>
          <p:xfrm>
            <a:off x="1644" y="91"/>
            <a:ext cx="264" cy="162"/>
          </p:xfrm>
          <a:graphic>
            <a:graphicData uri="http://schemas.openxmlformats.org/presentationml/2006/ole">
              <mc:AlternateContent xmlns:mc="http://schemas.openxmlformats.org/markup-compatibility/2006">
                <mc:Choice xmlns:v="urn:schemas-microsoft-com:vml" Requires="v">
                  <p:oleObj spid="_x0000_s167938" name="" r:id="rId3" imgW="10058400" imgH="6096000" progId="Equation.DSMT4">
                    <p:embed/>
                  </p:oleObj>
                </mc:Choice>
                <mc:Fallback>
                  <p:oleObj name="" r:id="rId3" imgW="10058400" imgH="6096000" progId="Equation.DSMT4">
                    <p:embed/>
                    <p:pic>
                      <p:nvPicPr>
                        <p:cNvPr id="0" name="图片 167937"/>
                        <p:cNvPicPr>
                          <a:picLocks noChangeAspect="1"/>
                        </p:cNvPicPr>
                        <p:nvPr/>
                      </p:nvPicPr>
                      <p:blipFill>
                        <a:blip r:embed="rId4"/>
                        <a:stretch>
                          <a:fillRect/>
                        </a:stretch>
                      </p:blipFill>
                      <p:spPr>
                        <a:xfrm>
                          <a:off x="1644" y="91"/>
                          <a:ext cx="264" cy="162"/>
                        </a:xfrm>
                        <a:prstGeom prst="rect">
                          <a:avLst/>
                        </a:prstGeom>
                        <a:noFill/>
                        <a:ln w="9525">
                          <a:noFill/>
                        </a:ln>
                      </p:spPr>
                    </p:pic>
                  </p:oleObj>
                </mc:Fallback>
              </mc:AlternateContent>
            </a:graphicData>
          </a:graphic>
        </p:graphicFrame>
      </p:grpSp>
      <p:graphicFrame>
        <p:nvGraphicFramePr>
          <p:cNvPr id="13318" name="Object 6"/>
          <p:cNvGraphicFramePr>
            <a:graphicFrameLocks noChangeAspect="1"/>
          </p:cNvGraphicFramePr>
          <p:nvPr/>
        </p:nvGraphicFramePr>
        <p:xfrm>
          <a:off x="0" y="3612400"/>
          <a:ext cx="152380" cy="181017"/>
        </p:xfrm>
        <a:graphic>
          <a:graphicData uri="http://schemas.openxmlformats.org/presentationml/2006/ole">
            <mc:AlternateContent xmlns:mc="http://schemas.openxmlformats.org/markup-compatibility/2006">
              <mc:Choice xmlns:v="urn:schemas-microsoft-com:vml" Requires="v">
                <p:oleObj spid="_x0000_s167939" name="" r:id="rId5" imgW="2743200" imgH="4267200" progId="Equation.DSMT4">
                  <p:embed/>
                </p:oleObj>
              </mc:Choice>
              <mc:Fallback>
                <p:oleObj name="" r:id="rId5" imgW="2743200" imgH="4267200" progId="Equation.DSMT4">
                  <p:embed/>
                  <p:pic>
                    <p:nvPicPr>
                      <p:cNvPr id="0" name="图片 167938"/>
                      <p:cNvPicPr>
                        <a:picLocks noChangeAspect="1"/>
                      </p:cNvPicPr>
                      <p:nvPr/>
                    </p:nvPicPr>
                    <p:blipFill>
                      <a:blip r:embed="rId2"/>
                      <a:stretch>
                        <a:fillRect/>
                      </a:stretch>
                    </p:blipFill>
                    <p:spPr>
                      <a:xfrm>
                        <a:off x="0" y="3612400"/>
                        <a:ext cx="152380" cy="181017"/>
                      </a:xfrm>
                      <a:prstGeom prst="rect">
                        <a:avLst/>
                      </a:prstGeom>
                      <a:noFill/>
                      <a:ln w="9525">
                        <a:noFill/>
                      </a:ln>
                    </p:spPr>
                  </p:pic>
                </p:oleObj>
              </mc:Fallback>
            </mc:AlternateContent>
          </a:graphicData>
        </a:graphic>
      </p:graphicFrame>
      <p:graphicFrame>
        <p:nvGraphicFramePr>
          <p:cNvPr id="13319" name="Object 7"/>
          <p:cNvGraphicFramePr>
            <a:graphicFrameLocks noChangeAspect="1"/>
          </p:cNvGraphicFramePr>
          <p:nvPr/>
        </p:nvGraphicFramePr>
        <p:xfrm>
          <a:off x="0" y="3674326"/>
          <a:ext cx="152380" cy="181017"/>
        </p:xfrm>
        <a:graphic>
          <a:graphicData uri="http://schemas.openxmlformats.org/presentationml/2006/ole">
            <mc:AlternateContent xmlns:mc="http://schemas.openxmlformats.org/markup-compatibility/2006">
              <mc:Choice xmlns:v="urn:schemas-microsoft-com:vml" Requires="v">
                <p:oleObj spid="_x0000_s167940" name="" r:id="rId6" imgW="2743200" imgH="4267200" progId="Equation.DSMT4">
                  <p:embed/>
                </p:oleObj>
              </mc:Choice>
              <mc:Fallback>
                <p:oleObj name="" r:id="rId6" imgW="2743200" imgH="4267200" progId="Equation.DSMT4">
                  <p:embed/>
                  <p:pic>
                    <p:nvPicPr>
                      <p:cNvPr id="0" name="图片 167939"/>
                      <p:cNvPicPr>
                        <a:picLocks noChangeAspect="1"/>
                      </p:cNvPicPr>
                      <p:nvPr/>
                    </p:nvPicPr>
                    <p:blipFill>
                      <a:blip r:embed="rId2"/>
                      <a:stretch>
                        <a:fillRect/>
                      </a:stretch>
                    </p:blipFill>
                    <p:spPr>
                      <a:xfrm>
                        <a:off x="0" y="3674326"/>
                        <a:ext cx="152380" cy="181017"/>
                      </a:xfrm>
                      <a:prstGeom prst="rect">
                        <a:avLst/>
                      </a:prstGeom>
                      <a:noFill/>
                      <a:ln w="9525">
                        <a:noFill/>
                      </a:ln>
                    </p:spPr>
                  </p:pic>
                </p:oleObj>
              </mc:Fallback>
            </mc:AlternateContent>
          </a:graphicData>
        </a:graphic>
      </p:graphicFrame>
      <p:sp>
        <p:nvSpPr>
          <p:cNvPr id="13320" name="Rectangle 8"/>
          <p:cNvSpPr>
            <a:spLocks noChangeArrowheads="1"/>
          </p:cNvSpPr>
          <p:nvPr/>
        </p:nvSpPr>
        <p:spPr bwMode="auto">
          <a:xfrm>
            <a:off x="624336" y="5735378"/>
            <a:ext cx="5472988" cy="540800"/>
          </a:xfrm>
          <a:prstGeom prst="rect">
            <a:avLst/>
          </a:prstGeom>
          <a:noFill/>
          <a:ln w="9525">
            <a:noFill/>
            <a:miter lim="800000"/>
          </a:ln>
          <a:effectLst/>
        </p:spPr>
        <p:txBody>
          <a:bodyPr lIns="108850" tIns="54425" rIns="108850" bIns="54425">
            <a:spAutoFit/>
          </a:bodyPr>
          <a:lstStyle/>
          <a:p>
            <a:pPr eaLnBrk="0" hangingPunct="0"/>
            <a:r>
              <a:rPr lang="zh-CN" altLang="en-US" sz="2800" b="1" dirty="0">
                <a:solidFill>
                  <a:prstClr val="black"/>
                </a:solidFill>
                <a:latin typeface="宋体" panose="02010600030101010101" pitchFamily="2" charset="-122"/>
              </a:rPr>
              <a:t>即，</a:t>
            </a:r>
            <a:r>
              <a:rPr lang="en-US" altLang="zh-CN" sz="2800" b="1" dirty="0">
                <a:solidFill>
                  <a:prstClr val="black"/>
                </a:solidFill>
              </a:rPr>
              <a:t>D</a:t>
            </a:r>
            <a:r>
              <a:rPr lang="zh-CN" altLang="en-US" sz="2800" b="1" dirty="0">
                <a:solidFill>
                  <a:prstClr val="black"/>
                </a:solidFill>
                <a:latin typeface="宋体" panose="02010600030101010101" pitchFamily="2" charset="-122"/>
              </a:rPr>
              <a:t>与</a:t>
            </a:r>
            <a:r>
              <a:rPr lang="en-US" altLang="zh-CN" sz="2800" b="1" dirty="0">
                <a:solidFill>
                  <a:prstClr val="black"/>
                </a:solidFill>
              </a:rPr>
              <a:t>E</a:t>
            </a:r>
            <a:r>
              <a:rPr lang="zh-CN" altLang="en-US" sz="2800" b="1" dirty="0">
                <a:solidFill>
                  <a:prstClr val="black"/>
                </a:solidFill>
                <a:latin typeface="宋体" panose="02010600030101010101" pitchFamily="2" charset="-122"/>
              </a:rPr>
              <a:t>合同.</a:t>
            </a:r>
            <a:endParaRPr lang="zh-CN" altLang="en-US" sz="2800" b="1" dirty="0">
              <a:solidFill>
                <a:prstClr val="black"/>
              </a:solidFill>
              <a:latin typeface="宋体" panose="02010600030101010101" pitchFamily="2" charset="-122"/>
            </a:endParaRPr>
          </a:p>
        </p:txBody>
      </p:sp>
      <p:sp>
        <p:nvSpPr>
          <p:cNvPr id="13321" name="Rectangle 9"/>
          <p:cNvSpPr>
            <a:spLocks noChangeArrowheads="1"/>
          </p:cNvSpPr>
          <p:nvPr/>
        </p:nvSpPr>
        <p:spPr bwMode="auto">
          <a:xfrm>
            <a:off x="526982" y="2924853"/>
            <a:ext cx="5087804"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rPr>
              <a:t>为任一正对角矩阵，则</a:t>
            </a:r>
            <a:endParaRPr lang="zh-CN" altLang="en-US" sz="2800" b="1" dirty="0">
              <a:solidFill>
                <a:prstClr val="black"/>
              </a:solidFill>
            </a:endParaRPr>
          </a:p>
        </p:txBody>
      </p:sp>
      <p:grpSp>
        <p:nvGrpSpPr>
          <p:cNvPr id="3" name="Group 10"/>
          <p:cNvGrpSpPr/>
          <p:nvPr/>
        </p:nvGrpSpPr>
        <p:grpSpPr bwMode="auto">
          <a:xfrm>
            <a:off x="624337" y="1124210"/>
            <a:ext cx="9441220" cy="1600571"/>
            <a:chOff x="0" y="0"/>
            <a:chExt cx="4461" cy="1008"/>
          </a:xfrm>
        </p:grpSpPr>
        <p:sp>
          <p:nvSpPr>
            <p:cNvPr id="13323" name="Rectangle 11"/>
            <p:cNvSpPr>
              <a:spLocks noChangeArrowheads="1"/>
            </p:cNvSpPr>
            <p:nvPr/>
          </p:nvSpPr>
          <p:spPr bwMode="auto">
            <a:xfrm>
              <a:off x="159" y="317"/>
              <a:ext cx="1337" cy="330"/>
            </a:xfrm>
            <a:prstGeom prst="rect">
              <a:avLst/>
            </a:prstGeom>
            <a:noFill/>
            <a:ln w="9525">
              <a:noFill/>
              <a:miter lim="800000"/>
            </a:ln>
            <a:effectLst/>
          </p:spPr>
          <p:txBody>
            <a:bodyPr>
              <a:spAutoFit/>
            </a:bodyPr>
            <a:lstStyle/>
            <a:p>
              <a:pPr algn="just">
                <a:tabLst>
                  <a:tab pos="861695" algn="l"/>
                </a:tabLst>
              </a:pPr>
              <a:r>
                <a:rPr lang="zh-CN" altLang="en-US" sz="2800" b="1" dirty="0">
                  <a:solidFill>
                    <a:prstClr val="black"/>
                  </a:solidFill>
                  <a:latin typeface="宋体" panose="02010600030101010101" pitchFamily="2" charset="-122"/>
                </a:rPr>
                <a:t>若</a:t>
              </a:r>
              <a:endParaRPr lang="zh-CN" altLang="en-US" sz="2800" dirty="0">
                <a:solidFill>
                  <a:prstClr val="black"/>
                </a:solidFill>
              </a:endParaRPr>
            </a:p>
          </p:txBody>
        </p:sp>
        <p:graphicFrame>
          <p:nvGraphicFramePr>
            <p:cNvPr id="13324" name="Object 12"/>
            <p:cNvGraphicFramePr>
              <a:graphicFrameLocks noChangeAspect="1"/>
            </p:cNvGraphicFramePr>
            <p:nvPr/>
          </p:nvGraphicFramePr>
          <p:xfrm>
            <a:off x="0" y="408"/>
            <a:ext cx="152" cy="144"/>
          </p:xfrm>
          <a:graphic>
            <a:graphicData uri="http://schemas.openxmlformats.org/presentationml/2006/ole">
              <mc:AlternateContent xmlns:mc="http://schemas.openxmlformats.org/markup-compatibility/2006">
                <mc:Choice xmlns:v="urn:schemas-microsoft-com:vml" Requires="v">
                  <p:oleObj spid="_x0000_s167941" name="" r:id="rId7" imgW="5791200" imgH="5486400" progId="Equation.DSMT4">
                    <p:embed/>
                  </p:oleObj>
                </mc:Choice>
                <mc:Fallback>
                  <p:oleObj name="" r:id="rId7" imgW="5791200" imgH="5486400" progId="Equation.DSMT4">
                    <p:embed/>
                    <p:pic>
                      <p:nvPicPr>
                        <p:cNvPr id="0" name="图片 167940"/>
                        <p:cNvPicPr>
                          <a:picLocks noChangeAspect="1"/>
                        </p:cNvPicPr>
                        <p:nvPr/>
                      </p:nvPicPr>
                      <p:blipFill>
                        <a:blip r:embed="rId8"/>
                        <a:stretch>
                          <a:fillRect/>
                        </a:stretch>
                      </p:blipFill>
                      <p:spPr>
                        <a:xfrm>
                          <a:off x="0" y="408"/>
                          <a:ext cx="152" cy="144"/>
                        </a:xfrm>
                        <a:prstGeom prst="rect">
                          <a:avLst/>
                        </a:prstGeom>
                        <a:noFill/>
                        <a:ln w="9525">
                          <a:noFill/>
                        </a:ln>
                      </p:spPr>
                    </p:pic>
                  </p:oleObj>
                </mc:Fallback>
              </mc:AlternateContent>
            </a:graphicData>
          </a:graphic>
        </p:graphicFrame>
        <p:graphicFrame>
          <p:nvGraphicFramePr>
            <p:cNvPr id="13325" name="Object 13"/>
            <p:cNvGraphicFramePr>
              <a:graphicFrameLocks noChangeAspect="1"/>
            </p:cNvGraphicFramePr>
            <p:nvPr/>
          </p:nvGraphicFramePr>
          <p:xfrm>
            <a:off x="589" y="0"/>
            <a:ext cx="3872" cy="1008"/>
          </p:xfrm>
          <a:graphic>
            <a:graphicData uri="http://schemas.openxmlformats.org/presentationml/2006/ole">
              <mc:AlternateContent xmlns:mc="http://schemas.openxmlformats.org/markup-compatibility/2006">
                <mc:Choice xmlns:v="urn:schemas-microsoft-com:vml" Requires="v">
                  <p:oleObj spid="_x0000_s167942" name="" r:id="rId9" imgW="147523200" imgH="38404800" progId="Equation.DSMT4">
                    <p:embed/>
                  </p:oleObj>
                </mc:Choice>
                <mc:Fallback>
                  <p:oleObj name="" r:id="rId9" imgW="147523200" imgH="38404800" progId="Equation.DSMT4">
                    <p:embed/>
                    <p:pic>
                      <p:nvPicPr>
                        <p:cNvPr id="0" name="图片 167941"/>
                        <p:cNvPicPr>
                          <a:picLocks noChangeAspect="1"/>
                        </p:cNvPicPr>
                        <p:nvPr/>
                      </p:nvPicPr>
                      <p:blipFill>
                        <a:blip r:embed="rId10"/>
                        <a:stretch>
                          <a:fillRect/>
                        </a:stretch>
                      </p:blipFill>
                      <p:spPr>
                        <a:xfrm>
                          <a:off x="589" y="0"/>
                          <a:ext cx="3872" cy="1008"/>
                        </a:xfrm>
                        <a:prstGeom prst="rect">
                          <a:avLst/>
                        </a:prstGeom>
                        <a:noFill/>
                        <a:ln w="9525">
                          <a:noFill/>
                        </a:ln>
                      </p:spPr>
                    </p:pic>
                  </p:oleObj>
                </mc:Fallback>
              </mc:AlternateContent>
            </a:graphicData>
          </a:graphic>
        </p:graphicFrame>
      </p:grpSp>
      <p:graphicFrame>
        <p:nvGraphicFramePr>
          <p:cNvPr id="13326" name="Object 14"/>
          <p:cNvGraphicFramePr>
            <a:graphicFrameLocks noChangeAspect="1"/>
          </p:cNvGraphicFramePr>
          <p:nvPr/>
        </p:nvGraphicFramePr>
        <p:xfrm>
          <a:off x="526982" y="3574291"/>
          <a:ext cx="11333274" cy="1902265"/>
        </p:xfrm>
        <a:graphic>
          <a:graphicData uri="http://schemas.openxmlformats.org/presentationml/2006/ole">
            <mc:AlternateContent xmlns:mc="http://schemas.openxmlformats.org/markup-compatibility/2006">
              <mc:Choice xmlns:v="urn:schemas-microsoft-com:vml" Requires="v">
                <p:oleObj spid="_x0000_s167943" name="" r:id="rId11" imgW="205740000" imgH="46024800" progId="Equation.DSMT4">
                  <p:embed/>
                </p:oleObj>
              </mc:Choice>
              <mc:Fallback>
                <p:oleObj name="" r:id="rId11" imgW="205740000" imgH="46024800" progId="Equation.DSMT4">
                  <p:embed/>
                  <p:pic>
                    <p:nvPicPr>
                      <p:cNvPr id="0" name="图片 167942"/>
                      <p:cNvPicPr>
                        <a:picLocks noChangeAspect="1"/>
                      </p:cNvPicPr>
                      <p:nvPr/>
                    </p:nvPicPr>
                    <p:blipFill>
                      <a:blip r:embed="rId12"/>
                      <a:stretch>
                        <a:fillRect/>
                      </a:stretch>
                    </p:blipFill>
                    <p:spPr>
                      <a:xfrm>
                        <a:off x="526982" y="3574291"/>
                        <a:ext cx="11333274" cy="1902265"/>
                      </a:xfrm>
                      <a:prstGeom prst="rect">
                        <a:avLst/>
                      </a:prstGeom>
                      <a:noFill/>
                      <a:ln w="9525">
                        <a:noFill/>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321"/>
                                        </p:tgtEl>
                                        <p:attrNameLst>
                                          <p:attrName>style.visibility</p:attrName>
                                        </p:attrNameLst>
                                      </p:cBhvr>
                                      <p:to>
                                        <p:strVal val="visible"/>
                                      </p:to>
                                    </p:set>
                                    <p:animEffect transition="in" filter="wipe(left)">
                                      <p:cBhvr>
                                        <p:cTn id="16" dur="500"/>
                                        <p:tgtEl>
                                          <p:spTgt spid="133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326"/>
                                        </p:tgtEl>
                                        <p:attrNameLst>
                                          <p:attrName>style.visibility</p:attrName>
                                        </p:attrNameLst>
                                      </p:cBhvr>
                                      <p:to>
                                        <p:strVal val="visible"/>
                                      </p:to>
                                    </p:set>
                                    <p:animEffect transition="in" filter="wipe(left)">
                                      <p:cBhvr>
                                        <p:cTn id="21" dur="1000"/>
                                        <p:tgtEl>
                                          <p:spTgt spid="133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320"/>
                                        </p:tgtEl>
                                        <p:attrNameLst>
                                          <p:attrName>style.visibility</p:attrName>
                                        </p:attrNameLst>
                                      </p:cBhvr>
                                      <p:to>
                                        <p:strVal val="visible"/>
                                      </p:to>
                                    </p:set>
                                    <p:animEffect transition="in" filter="wipe(left)">
                                      <p:cBhvr>
                                        <p:cTn id="26"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autoUpdateAnimBg="0"/>
      <p:bldP spid="13321" grpId="0"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910630" y="549474"/>
            <a:ext cx="7468744" cy="540800"/>
          </a:xfrm>
          <a:prstGeom prst="rect">
            <a:avLst/>
          </a:prstGeom>
          <a:noFill/>
          <a:ln w="9525">
            <a:noFill/>
            <a:miter lim="800000"/>
          </a:ln>
          <a:effectLst/>
        </p:spPr>
        <p:txBody>
          <a:bodyPr lIns="108850" tIns="54425" rIns="108850" bIns="54425">
            <a:spAutoFit/>
          </a:bodyPr>
          <a:lstStyle/>
          <a:p>
            <a:r>
              <a:rPr lang="zh-CN" altLang="en-US" sz="2800" b="1" dirty="0">
                <a:solidFill>
                  <a:srgbClr val="000099"/>
                </a:solidFill>
                <a:effectLst>
                  <a:outerShdw blurRad="38100" dist="38100" dir="2700000" algn="tl">
                    <a:srgbClr val="000000"/>
                  </a:outerShdw>
                </a:effectLst>
                <a:latin typeface="黑体" panose="02010609060101010101" pitchFamily="49" charset="-122"/>
                <a:ea typeface="黑体" panose="02010609060101010101" pitchFamily="49" charset="-122"/>
              </a:rPr>
              <a:t>3、正定矩阵的必要条件</a:t>
            </a:r>
            <a:r>
              <a:rPr lang="zh-CN" altLang="en-US" sz="2800" dirty="0">
                <a:solidFill>
                  <a:srgbClr val="000099"/>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lang="zh-CN" altLang="en-US" sz="2800" dirty="0">
              <a:solidFill>
                <a:srgbClr val="000099"/>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2" name="Group 3"/>
          <p:cNvGrpSpPr/>
          <p:nvPr/>
        </p:nvGrpSpPr>
        <p:grpSpPr bwMode="auto">
          <a:xfrm>
            <a:off x="814812" y="1197252"/>
            <a:ext cx="7462395" cy="533524"/>
            <a:chOff x="0" y="0"/>
            <a:chExt cx="3526" cy="336"/>
          </a:xfrm>
        </p:grpSpPr>
        <p:sp>
          <p:nvSpPr>
            <p:cNvPr id="18436" name="Rectangle 4"/>
            <p:cNvSpPr>
              <a:spLocks noChangeArrowheads="1"/>
            </p:cNvSpPr>
            <p:nvPr/>
          </p:nvSpPr>
          <p:spPr bwMode="auto">
            <a:xfrm>
              <a:off x="0" y="0"/>
              <a:ext cx="3526" cy="330"/>
            </a:xfrm>
            <a:prstGeom prst="rect">
              <a:avLst/>
            </a:prstGeom>
            <a:noFill/>
            <a:ln w="9525">
              <a:noFill/>
              <a:miter lim="800000"/>
            </a:ln>
            <a:effectLst/>
          </p:spPr>
          <p:txBody>
            <a:bodyPr>
              <a:spAutoFit/>
            </a:bodyPr>
            <a:lstStyle/>
            <a:p>
              <a:r>
                <a:rPr lang="zh-CN" altLang="en-US" sz="2800" b="1" dirty="0">
                  <a:solidFill>
                    <a:srgbClr val="ED7D31"/>
                  </a:solidFill>
                  <a:ea typeface="黑体" panose="02010609060101010101" pitchFamily="49" charset="-122"/>
                </a:rPr>
                <a:t>1</a:t>
              </a:r>
              <a:r>
                <a:rPr lang="zh-CN" altLang="en-US" sz="2800" b="1" dirty="0">
                  <a:solidFill>
                    <a:srgbClr val="ED7D31"/>
                  </a:solidFill>
                  <a:latin typeface="黑体" panose="02010609060101010101" pitchFamily="49" charset="-122"/>
                  <a:ea typeface="黑体" panose="02010609060101010101" pitchFamily="49" charset="-122"/>
                </a:rPr>
                <a:t>）</a:t>
              </a:r>
              <a:r>
                <a:rPr lang="zh-CN" altLang="en-US" sz="2800" b="1" dirty="0">
                  <a:solidFill>
                    <a:prstClr val="black"/>
                  </a:solidFill>
                  <a:latin typeface="宋体" panose="02010600030101010101" pitchFamily="2" charset="-122"/>
                </a:rPr>
                <a:t>实</a:t>
              </a:r>
              <a:r>
                <a:rPr lang="zh-CN" altLang="en-US" sz="2800" b="1" dirty="0" smtClean="0">
                  <a:solidFill>
                    <a:prstClr val="black"/>
                  </a:solidFill>
                  <a:latin typeface="宋体" panose="02010600030101010101" pitchFamily="2" charset="-122"/>
                </a:rPr>
                <a:t>对称矩阵              </a:t>
              </a:r>
              <a:r>
                <a:rPr lang="zh-CN" altLang="en-US" sz="2800" b="1" dirty="0">
                  <a:solidFill>
                    <a:prstClr val="black"/>
                  </a:solidFill>
                  <a:latin typeface="宋体" panose="02010600030101010101" pitchFamily="2" charset="-122"/>
                </a:rPr>
                <a:t>正定</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18437" name="Object 5"/>
            <p:cNvGraphicFramePr>
              <a:graphicFrameLocks noChangeAspect="1"/>
            </p:cNvGraphicFramePr>
            <p:nvPr/>
          </p:nvGraphicFramePr>
          <p:xfrm>
            <a:off x="1157" y="0"/>
            <a:ext cx="1134" cy="336"/>
          </p:xfrm>
          <a:graphic>
            <a:graphicData uri="http://schemas.openxmlformats.org/presentationml/2006/ole">
              <mc:AlternateContent xmlns:mc="http://schemas.openxmlformats.org/markup-compatibility/2006">
                <mc:Choice xmlns:v="urn:schemas-microsoft-com:vml" Requires="v">
                  <p:oleObj spid="_x0000_s168961" name="" r:id="rId1" imgW="37795200" imgH="11277600" progId="Equation.DSMT4">
                    <p:embed/>
                  </p:oleObj>
                </mc:Choice>
                <mc:Fallback>
                  <p:oleObj name="" r:id="rId1" imgW="37795200" imgH="11277600" progId="Equation.DSMT4">
                    <p:embed/>
                    <p:pic>
                      <p:nvPicPr>
                        <p:cNvPr id="0" name="图片 168960"/>
                        <p:cNvPicPr>
                          <a:picLocks noChangeAspect="1"/>
                        </p:cNvPicPr>
                        <p:nvPr/>
                      </p:nvPicPr>
                      <p:blipFill>
                        <a:blip r:embed="rId2"/>
                        <a:stretch>
                          <a:fillRect/>
                        </a:stretch>
                      </p:blipFill>
                      <p:spPr>
                        <a:xfrm>
                          <a:off x="1157" y="0"/>
                          <a:ext cx="1134" cy="336"/>
                        </a:xfrm>
                        <a:prstGeom prst="rect">
                          <a:avLst/>
                        </a:prstGeom>
                        <a:noFill/>
                        <a:ln w="9525">
                          <a:noFill/>
                        </a:ln>
                      </p:spPr>
                    </p:pic>
                  </p:oleObj>
                </mc:Fallback>
              </mc:AlternateContent>
            </a:graphicData>
          </a:graphic>
        </p:graphicFrame>
      </p:grpSp>
      <p:graphicFrame>
        <p:nvGraphicFramePr>
          <p:cNvPr id="18438" name="Object 6"/>
          <p:cNvGraphicFramePr>
            <a:graphicFrameLocks noChangeAspect="1"/>
          </p:cNvGraphicFramePr>
          <p:nvPr/>
        </p:nvGraphicFramePr>
        <p:xfrm>
          <a:off x="1678299" y="1989599"/>
          <a:ext cx="5134365" cy="503354"/>
        </p:xfrm>
        <a:graphic>
          <a:graphicData uri="http://schemas.openxmlformats.org/presentationml/2006/ole">
            <mc:AlternateContent xmlns:mc="http://schemas.openxmlformats.org/markup-compatibility/2006">
              <mc:Choice xmlns:v="urn:schemas-microsoft-com:vml" Requires="v">
                <p:oleObj spid="_x0000_s168962" name="" r:id="rId3" imgW="78638400" imgH="10363200" progId="Equation.DSMT4">
                  <p:embed/>
                </p:oleObj>
              </mc:Choice>
              <mc:Fallback>
                <p:oleObj name="" r:id="rId3" imgW="78638400" imgH="10363200" progId="Equation.DSMT4">
                  <p:embed/>
                  <p:pic>
                    <p:nvPicPr>
                      <p:cNvPr id="0" name="图片 168961"/>
                      <p:cNvPicPr>
                        <a:picLocks noChangeAspect="1"/>
                      </p:cNvPicPr>
                      <p:nvPr/>
                    </p:nvPicPr>
                    <p:blipFill>
                      <a:blip r:embed="rId4"/>
                      <a:stretch>
                        <a:fillRect/>
                      </a:stretch>
                    </p:blipFill>
                    <p:spPr>
                      <a:xfrm>
                        <a:off x="1678299" y="1989599"/>
                        <a:ext cx="5134365" cy="503354"/>
                      </a:xfrm>
                      <a:prstGeom prst="rect">
                        <a:avLst/>
                      </a:prstGeom>
                      <a:noFill/>
                      <a:ln w="9525">
                        <a:noFill/>
                      </a:ln>
                    </p:spPr>
                  </p:pic>
                </p:oleObj>
              </mc:Fallback>
            </mc:AlternateContent>
          </a:graphicData>
        </a:graphic>
      </p:graphicFrame>
      <p:grpSp>
        <p:nvGrpSpPr>
          <p:cNvPr id="3" name="Group 7"/>
          <p:cNvGrpSpPr/>
          <p:nvPr/>
        </p:nvGrpSpPr>
        <p:grpSpPr bwMode="auto">
          <a:xfrm>
            <a:off x="2134766" y="4222104"/>
            <a:ext cx="5549177" cy="647850"/>
            <a:chOff x="0" y="0"/>
            <a:chExt cx="2622" cy="408"/>
          </a:xfrm>
        </p:grpSpPr>
        <p:sp>
          <p:nvSpPr>
            <p:cNvPr id="18440" name="Rectangle 8"/>
            <p:cNvSpPr>
              <a:spLocks noChangeArrowheads="1"/>
            </p:cNvSpPr>
            <p:nvPr/>
          </p:nvSpPr>
          <p:spPr bwMode="auto">
            <a:xfrm>
              <a:off x="0" y="0"/>
              <a:ext cx="1270" cy="330"/>
            </a:xfrm>
            <a:prstGeom prst="rect">
              <a:avLst/>
            </a:prstGeom>
            <a:noFill/>
            <a:ln w="9525">
              <a:noFill/>
              <a:miter lim="800000"/>
            </a:ln>
            <a:effectLst/>
          </p:spPr>
          <p:txBody>
            <a:bodyPr>
              <a:spAutoFit/>
            </a:bodyPr>
            <a:lstStyle/>
            <a:p>
              <a:pPr algn="just">
                <a:tabLst>
                  <a:tab pos="861695" algn="l"/>
                </a:tabLst>
              </a:pPr>
              <a:r>
                <a:rPr lang="zh-CN" altLang="en-US" sz="2800" b="1" dirty="0">
                  <a:solidFill>
                    <a:prstClr val="black"/>
                  </a:solidFill>
                  <a:latin typeface="宋体" panose="02010600030101010101" pitchFamily="2" charset="-122"/>
                </a:rPr>
                <a:t>取</a:t>
              </a:r>
              <a:endParaRPr lang="zh-CN" altLang="en-US" sz="2800" b="1" dirty="0">
                <a:solidFill>
                  <a:prstClr val="black"/>
                </a:solidFill>
              </a:endParaRPr>
            </a:p>
          </p:txBody>
        </p:sp>
        <p:graphicFrame>
          <p:nvGraphicFramePr>
            <p:cNvPr id="18441" name="Object 9"/>
            <p:cNvGraphicFramePr>
              <a:graphicFrameLocks noChangeAspect="1"/>
            </p:cNvGraphicFramePr>
            <p:nvPr/>
          </p:nvGraphicFramePr>
          <p:xfrm>
            <a:off x="238" y="22"/>
            <a:ext cx="2384" cy="386"/>
          </p:xfrm>
          <a:graphic>
            <a:graphicData uri="http://schemas.openxmlformats.org/presentationml/2006/ole">
              <mc:AlternateContent xmlns:mc="http://schemas.openxmlformats.org/markup-compatibility/2006">
                <mc:Choice xmlns:v="urn:schemas-microsoft-com:vml" Requires="v">
                  <p:oleObj spid="_x0000_s168963" name="" r:id="rId5" imgW="89916000" imgH="14020800" progId="Equation.DSMT4">
                    <p:embed/>
                  </p:oleObj>
                </mc:Choice>
                <mc:Fallback>
                  <p:oleObj name="" r:id="rId5" imgW="89916000" imgH="14020800" progId="Equation.DSMT4">
                    <p:embed/>
                    <p:pic>
                      <p:nvPicPr>
                        <p:cNvPr id="0" name="图片 168962"/>
                        <p:cNvPicPr>
                          <a:picLocks noChangeAspect="1"/>
                        </p:cNvPicPr>
                        <p:nvPr/>
                      </p:nvPicPr>
                      <p:blipFill>
                        <a:blip r:embed="rId6"/>
                        <a:stretch>
                          <a:fillRect/>
                        </a:stretch>
                      </p:blipFill>
                      <p:spPr>
                        <a:xfrm>
                          <a:off x="238" y="22"/>
                          <a:ext cx="2384" cy="386"/>
                        </a:xfrm>
                        <a:prstGeom prst="rect">
                          <a:avLst/>
                        </a:prstGeom>
                        <a:noFill/>
                        <a:ln w="9525">
                          <a:noFill/>
                        </a:ln>
                      </p:spPr>
                    </p:pic>
                  </p:oleObj>
                </mc:Fallback>
              </mc:AlternateContent>
            </a:graphicData>
          </a:graphic>
        </p:graphicFrame>
      </p:grpSp>
      <p:sp>
        <p:nvSpPr>
          <p:cNvPr id="18442" name="Rectangle 10"/>
          <p:cNvSpPr>
            <a:spLocks noChangeArrowheads="1"/>
          </p:cNvSpPr>
          <p:nvPr/>
        </p:nvSpPr>
        <p:spPr bwMode="auto">
          <a:xfrm>
            <a:off x="719574" y="4185138"/>
            <a:ext cx="1343909"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正定.</a:t>
            </a:r>
            <a:r>
              <a:rPr lang="zh-CN" altLang="en-US" sz="2800" dirty="0">
                <a:solidFill>
                  <a:prstClr val="black"/>
                </a:solidFill>
              </a:rPr>
              <a:t> </a:t>
            </a:r>
            <a:endParaRPr lang="zh-CN" altLang="en-US" sz="2800" dirty="0">
              <a:solidFill>
                <a:prstClr val="black"/>
              </a:solidFill>
            </a:endParaRPr>
          </a:p>
        </p:txBody>
      </p:sp>
      <p:grpSp>
        <p:nvGrpSpPr>
          <p:cNvPr id="4" name="Group 11"/>
          <p:cNvGrpSpPr/>
          <p:nvPr/>
        </p:nvGrpSpPr>
        <p:grpSpPr bwMode="auto">
          <a:xfrm>
            <a:off x="814811" y="3409153"/>
            <a:ext cx="8808420" cy="523997"/>
            <a:chOff x="0" y="395"/>
            <a:chExt cx="4162" cy="330"/>
          </a:xfrm>
        </p:grpSpPr>
        <p:sp>
          <p:nvSpPr>
            <p:cNvPr id="18444" name="Rectangle 12"/>
            <p:cNvSpPr>
              <a:spLocks noChangeArrowheads="1"/>
            </p:cNvSpPr>
            <p:nvPr/>
          </p:nvSpPr>
          <p:spPr bwMode="auto">
            <a:xfrm>
              <a:off x="0" y="395"/>
              <a:ext cx="3901" cy="330"/>
            </a:xfrm>
            <a:prstGeom prst="rect">
              <a:avLst/>
            </a:prstGeom>
            <a:noFill/>
            <a:ln w="9525">
              <a:noFill/>
              <a:miter lim="800000"/>
            </a:ln>
            <a:effectLst/>
          </p:spPr>
          <p:txBody>
            <a:bodyPr>
              <a:spAutoFit/>
            </a:bodyPr>
            <a:lstStyle/>
            <a:p>
              <a:r>
                <a:rPr lang="zh-CN" altLang="en-US" sz="2800" b="1" dirty="0">
                  <a:solidFill>
                    <a:srgbClr val="0000FF"/>
                  </a:solidFill>
                  <a:latin typeface="宋体" panose="02010600030101010101" pitchFamily="2" charset="-122"/>
                </a:rPr>
                <a:t>证：</a:t>
              </a:r>
              <a:r>
                <a:rPr lang="zh-CN" altLang="en-US" sz="2800" b="1" dirty="0">
                  <a:solidFill>
                    <a:prstClr val="black"/>
                  </a:solidFill>
                  <a:latin typeface="宋体" panose="02010600030101010101" pitchFamily="2" charset="-122"/>
                </a:rPr>
                <a:t>若</a:t>
              </a:r>
              <a:r>
                <a:rPr lang="en-US" altLang="zh-CN" sz="2800" b="1" dirty="0">
                  <a:solidFill>
                    <a:prstClr val="black"/>
                  </a:solidFill>
                </a:rPr>
                <a:t>A</a:t>
              </a:r>
              <a:r>
                <a:rPr lang="zh-CN" altLang="en-US" sz="2800" b="1" dirty="0">
                  <a:solidFill>
                    <a:prstClr val="black"/>
                  </a:solidFill>
                  <a:latin typeface="宋体" panose="02010600030101010101" pitchFamily="2" charset="-122"/>
                </a:rPr>
                <a:t>正定</a:t>
              </a:r>
              <a:r>
                <a:rPr lang="zh-CN" altLang="en-US" sz="2800" dirty="0">
                  <a:solidFill>
                    <a:prstClr val="black"/>
                  </a:solidFill>
                </a:rPr>
                <a:t> </a:t>
              </a:r>
              <a:r>
                <a:rPr lang="zh-CN" altLang="en-US" sz="2800" b="1" dirty="0">
                  <a:solidFill>
                    <a:prstClr val="black"/>
                  </a:solidFill>
                </a:rPr>
                <a:t>，则二次型</a:t>
              </a:r>
              <a:endParaRPr lang="zh-CN" altLang="en-US" sz="2800" b="1" dirty="0">
                <a:solidFill>
                  <a:prstClr val="black"/>
                </a:solidFill>
              </a:endParaRPr>
            </a:p>
          </p:txBody>
        </p:sp>
        <p:graphicFrame>
          <p:nvGraphicFramePr>
            <p:cNvPr id="18445" name="Object 13"/>
            <p:cNvGraphicFramePr>
              <a:graphicFrameLocks noChangeAspect="1"/>
            </p:cNvGraphicFramePr>
            <p:nvPr/>
          </p:nvGraphicFramePr>
          <p:xfrm>
            <a:off x="1930" y="453"/>
            <a:ext cx="2232" cy="272"/>
          </p:xfrm>
          <a:graphic>
            <a:graphicData uri="http://schemas.openxmlformats.org/presentationml/2006/ole">
              <mc:AlternateContent xmlns:mc="http://schemas.openxmlformats.org/markup-compatibility/2006">
                <mc:Choice xmlns:v="urn:schemas-microsoft-com:vml" Requires="v">
                  <p:oleObj spid="_x0000_s168964" name="" r:id="rId7" imgW="85039200" imgH="10363200" progId="Equation.DSMT4">
                    <p:embed/>
                  </p:oleObj>
                </mc:Choice>
                <mc:Fallback>
                  <p:oleObj name="" r:id="rId7" imgW="85039200" imgH="10363200" progId="Equation.DSMT4">
                    <p:embed/>
                    <p:pic>
                      <p:nvPicPr>
                        <p:cNvPr id="0" name="图片 168963"/>
                        <p:cNvPicPr>
                          <a:picLocks noChangeAspect="1"/>
                        </p:cNvPicPr>
                        <p:nvPr/>
                      </p:nvPicPr>
                      <p:blipFill>
                        <a:blip r:embed="rId8"/>
                        <a:stretch>
                          <a:fillRect/>
                        </a:stretch>
                      </p:blipFill>
                      <p:spPr>
                        <a:xfrm>
                          <a:off x="1930" y="453"/>
                          <a:ext cx="2232" cy="272"/>
                        </a:xfrm>
                        <a:prstGeom prst="rect">
                          <a:avLst/>
                        </a:prstGeom>
                        <a:noFill/>
                        <a:ln w="9525">
                          <a:noFill/>
                        </a:ln>
                      </p:spPr>
                    </p:pic>
                  </p:oleObj>
                </mc:Fallback>
              </mc:AlternateContent>
            </a:graphicData>
          </a:graphic>
        </p:graphicFrame>
      </p:grpSp>
      <p:grpSp>
        <p:nvGrpSpPr>
          <p:cNvPr id="5" name="Group 14"/>
          <p:cNvGrpSpPr/>
          <p:nvPr/>
        </p:nvGrpSpPr>
        <p:grpSpPr bwMode="auto">
          <a:xfrm>
            <a:off x="1007402" y="4915672"/>
            <a:ext cx="8679320" cy="530346"/>
            <a:chOff x="0" y="0"/>
            <a:chExt cx="4101" cy="334"/>
          </a:xfrm>
        </p:grpSpPr>
        <p:graphicFrame>
          <p:nvGraphicFramePr>
            <p:cNvPr id="18447" name="Object 15"/>
            <p:cNvGraphicFramePr>
              <a:graphicFrameLocks noChangeAspect="1"/>
            </p:cNvGraphicFramePr>
            <p:nvPr/>
          </p:nvGraphicFramePr>
          <p:xfrm>
            <a:off x="492" y="30"/>
            <a:ext cx="3609" cy="304"/>
          </p:xfrm>
          <a:graphic>
            <a:graphicData uri="http://schemas.openxmlformats.org/presentationml/2006/ole">
              <mc:AlternateContent xmlns:mc="http://schemas.openxmlformats.org/markup-compatibility/2006">
                <mc:Choice xmlns:v="urn:schemas-microsoft-com:vml" Requires="v">
                  <p:oleObj spid="_x0000_s168965" name="Equation" r:id="rId9" imgW="137464800" imgH="11582400" progId="Equation.DSMT4">
                    <p:embed/>
                  </p:oleObj>
                </mc:Choice>
                <mc:Fallback>
                  <p:oleObj name="Equation" r:id="rId9" imgW="137464800" imgH="11582400" progId="Equation.DSMT4">
                    <p:embed/>
                    <p:pic>
                      <p:nvPicPr>
                        <p:cNvPr id="0" name="图片 168964"/>
                        <p:cNvPicPr>
                          <a:picLocks noChangeAspect="1"/>
                        </p:cNvPicPr>
                        <p:nvPr/>
                      </p:nvPicPr>
                      <p:blipFill>
                        <a:blip r:embed="rId10"/>
                        <a:stretch>
                          <a:fillRect/>
                        </a:stretch>
                      </p:blipFill>
                      <p:spPr>
                        <a:xfrm>
                          <a:off x="492" y="30"/>
                          <a:ext cx="3609" cy="304"/>
                        </a:xfrm>
                        <a:prstGeom prst="rect">
                          <a:avLst/>
                        </a:prstGeom>
                        <a:noFill/>
                        <a:ln w="9525">
                          <a:noFill/>
                        </a:ln>
                      </p:spPr>
                    </p:pic>
                  </p:oleObj>
                </mc:Fallback>
              </mc:AlternateContent>
            </a:graphicData>
          </a:graphic>
        </p:graphicFrame>
        <p:sp>
          <p:nvSpPr>
            <p:cNvPr id="18448" name="Rectangle 16"/>
            <p:cNvSpPr>
              <a:spLocks noChangeArrowheads="1"/>
            </p:cNvSpPr>
            <p:nvPr/>
          </p:nvSpPr>
          <p:spPr bwMode="auto">
            <a:xfrm>
              <a:off x="0" y="0"/>
              <a:ext cx="1542" cy="330"/>
            </a:xfrm>
            <a:prstGeom prst="rect">
              <a:avLst/>
            </a:prstGeom>
            <a:noFill/>
            <a:ln w="9525">
              <a:noFill/>
              <a:miter lim="800000"/>
            </a:ln>
            <a:effectLst/>
          </p:spPr>
          <p:txBody>
            <a:bodyPr>
              <a:spAutoFit/>
            </a:bodyPr>
            <a:lstStyle/>
            <a:p>
              <a:r>
                <a:rPr lang="zh-CN" altLang="en-US" sz="2800" b="1" dirty="0">
                  <a:solidFill>
                    <a:prstClr val="black"/>
                  </a:solidFill>
                </a:rPr>
                <a:t>则</a:t>
              </a:r>
              <a:endParaRPr lang="zh-CN" altLang="en-US" sz="2800" b="1" dirty="0">
                <a:solidFill>
                  <a:prstClr val="black"/>
                </a:solidFill>
              </a:endParaRPr>
            </a:p>
          </p:txBody>
        </p:sp>
      </p:grpSp>
      <p:sp>
        <p:nvSpPr>
          <p:cNvPr id="17" name="Rectangle 12"/>
          <p:cNvSpPr>
            <a:spLocks noChangeArrowheads="1"/>
          </p:cNvSpPr>
          <p:nvPr/>
        </p:nvSpPr>
        <p:spPr bwMode="auto">
          <a:xfrm>
            <a:off x="967211" y="2853730"/>
            <a:ext cx="8256042" cy="523997"/>
          </a:xfrm>
          <a:prstGeom prst="rect">
            <a:avLst/>
          </a:prstGeom>
          <a:noFill/>
          <a:ln w="9525">
            <a:noFill/>
            <a:miter lim="800000"/>
          </a:ln>
          <a:effectLst/>
        </p:spPr>
        <p:txBody>
          <a:bodyPr>
            <a:spAutoFit/>
          </a:bodyPr>
          <a:lstStyle/>
          <a:p>
            <a:r>
              <a:rPr lang="zh-CN" altLang="en-US" sz="2800" b="1" dirty="0">
                <a:solidFill>
                  <a:srgbClr val="0000FF"/>
                </a:solidFill>
                <a:latin typeface="宋体" panose="02010600030101010101" pitchFamily="2" charset="-122"/>
              </a:rPr>
              <a:t>证</a:t>
            </a:r>
            <a:r>
              <a:rPr lang="zh-CN" altLang="en-US" sz="2800" b="1" dirty="0" smtClean="0">
                <a:solidFill>
                  <a:srgbClr val="0000FF"/>
                </a:solidFill>
                <a:latin typeface="宋体" panose="02010600030101010101" pitchFamily="2" charset="-122"/>
              </a:rPr>
              <a:t>：了解</a:t>
            </a:r>
            <a:endParaRPr lang="zh-CN" altLang="en-US" sz="2800" b="1" dirty="0">
              <a:solidFill>
                <a:prstClr val="black"/>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8438"/>
                                        </p:tgtEl>
                                        <p:attrNameLst>
                                          <p:attrName>style.visibility</p:attrName>
                                        </p:attrNameLst>
                                      </p:cBhvr>
                                      <p:to>
                                        <p:strVal val="visible"/>
                                      </p:to>
                                    </p:set>
                                    <p:animEffect transition="in" filter="wipe(left)">
                                      <p:cBhvr>
                                        <p:cTn id="16" dur="1000"/>
                                        <p:tgtEl>
                                          <p:spTgt spid="1843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8442"/>
                                        </p:tgtEl>
                                        <p:attrNameLst>
                                          <p:attrName>style.visibility</p:attrName>
                                        </p:attrNameLst>
                                      </p:cBhvr>
                                      <p:to>
                                        <p:strVal val="visible"/>
                                      </p:to>
                                    </p:set>
                                    <p:animEffect transition="in" filter="wipe(left)">
                                      <p:cBhvr>
                                        <p:cTn id="31" dur="1000"/>
                                        <p:tgtEl>
                                          <p:spTgt spid="1844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1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42" grpId="0" autoUpdateAnimBg="0"/>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02640" y="1268707"/>
            <a:ext cx="11087773" cy="523995"/>
            <a:chOff x="0" y="0"/>
            <a:chExt cx="5239" cy="330"/>
          </a:xfrm>
        </p:grpSpPr>
        <p:sp>
          <p:nvSpPr>
            <p:cNvPr id="19459" name="Rectangle 3"/>
            <p:cNvSpPr>
              <a:spLocks noChangeArrowheads="1"/>
            </p:cNvSpPr>
            <p:nvPr/>
          </p:nvSpPr>
          <p:spPr bwMode="auto">
            <a:xfrm>
              <a:off x="0" y="0"/>
              <a:ext cx="5239"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反之不然.</a:t>
              </a:r>
              <a:r>
                <a:rPr lang="zh-CN" altLang="en-US" sz="2800" b="1" dirty="0">
                  <a:solidFill>
                    <a:prstClr val="black"/>
                  </a:solidFill>
                </a:rPr>
                <a:t> 即，　</a:t>
              </a:r>
              <a:r>
                <a:rPr lang="zh-CN" altLang="en-US" sz="2800" b="1" dirty="0" smtClean="0">
                  <a:solidFill>
                    <a:prstClr val="black"/>
                  </a:solidFill>
                </a:rPr>
                <a:t>     </a:t>
              </a:r>
              <a:r>
                <a:rPr lang="zh-CN" altLang="en-US" sz="2800" b="1" dirty="0">
                  <a:solidFill>
                    <a:prstClr val="black"/>
                  </a:solidFill>
                </a:rPr>
                <a:t>　         　为对称矩阵，且</a:t>
              </a:r>
              <a:endParaRPr lang="zh-CN" altLang="en-US" sz="2800" b="1" dirty="0">
                <a:solidFill>
                  <a:prstClr val="black"/>
                </a:solidFill>
              </a:endParaRPr>
            </a:p>
          </p:txBody>
        </p:sp>
        <p:graphicFrame>
          <p:nvGraphicFramePr>
            <p:cNvPr id="19460" name="Object 4"/>
            <p:cNvGraphicFramePr>
              <a:graphicFrameLocks noChangeAspect="1"/>
            </p:cNvGraphicFramePr>
            <p:nvPr/>
          </p:nvGraphicFramePr>
          <p:xfrm>
            <a:off x="1168" y="14"/>
            <a:ext cx="1024" cy="304"/>
          </p:xfrm>
          <a:graphic>
            <a:graphicData uri="http://schemas.openxmlformats.org/presentationml/2006/ole">
              <mc:AlternateContent xmlns:mc="http://schemas.openxmlformats.org/markup-compatibility/2006">
                <mc:Choice xmlns:v="urn:schemas-microsoft-com:vml" Requires="v">
                  <p:oleObj spid="_x0000_s169985" name="Equation" r:id="rId1" imgW="39014400" imgH="11582400" progId="Equation.DSMT4">
                    <p:embed/>
                  </p:oleObj>
                </mc:Choice>
                <mc:Fallback>
                  <p:oleObj name="Equation" r:id="rId1" imgW="39014400" imgH="11582400" progId="Equation.DSMT4">
                    <p:embed/>
                    <p:pic>
                      <p:nvPicPr>
                        <p:cNvPr id="0" name="图片 169984"/>
                        <p:cNvPicPr>
                          <a:picLocks noChangeAspect="1"/>
                        </p:cNvPicPr>
                        <p:nvPr/>
                      </p:nvPicPr>
                      <p:blipFill>
                        <a:blip r:embed="rId2"/>
                        <a:stretch>
                          <a:fillRect/>
                        </a:stretch>
                      </p:blipFill>
                      <p:spPr>
                        <a:xfrm>
                          <a:off x="1168" y="14"/>
                          <a:ext cx="1024" cy="304"/>
                        </a:xfrm>
                        <a:prstGeom prst="rect">
                          <a:avLst/>
                        </a:prstGeom>
                        <a:noFill/>
                        <a:ln w="9525">
                          <a:noFill/>
                        </a:ln>
                      </p:spPr>
                    </p:pic>
                  </p:oleObj>
                </mc:Fallback>
              </mc:AlternateContent>
            </a:graphicData>
          </a:graphic>
        </p:graphicFrame>
      </p:grpSp>
      <p:grpSp>
        <p:nvGrpSpPr>
          <p:cNvPr id="3" name="Group 5"/>
          <p:cNvGrpSpPr/>
          <p:nvPr/>
        </p:nvGrpSpPr>
        <p:grpSpPr bwMode="auto">
          <a:xfrm>
            <a:off x="912165" y="1916557"/>
            <a:ext cx="9312121" cy="523996"/>
            <a:chOff x="0" y="0"/>
            <a:chExt cx="4400" cy="330"/>
          </a:xfrm>
        </p:grpSpPr>
        <p:sp>
          <p:nvSpPr>
            <p:cNvPr id="19462" name="Rectangle 6"/>
            <p:cNvSpPr>
              <a:spLocks noChangeArrowheads="1"/>
            </p:cNvSpPr>
            <p:nvPr/>
          </p:nvSpPr>
          <p:spPr bwMode="auto">
            <a:xfrm>
              <a:off x="2086" y="0"/>
              <a:ext cx="2314" cy="330"/>
            </a:xfrm>
            <a:prstGeom prst="rect">
              <a:avLst/>
            </a:prstGeom>
            <a:noFill/>
            <a:ln w="9525">
              <a:noFill/>
              <a:miter lim="800000"/>
            </a:ln>
            <a:effectLst/>
          </p:spPr>
          <p:txBody>
            <a:bodyPr>
              <a:spAutoFit/>
            </a:bodyPr>
            <a:lstStyle/>
            <a:p>
              <a:r>
                <a:rPr lang="zh-CN" altLang="en-US" sz="2800" b="1" dirty="0">
                  <a:solidFill>
                    <a:prstClr val="black"/>
                  </a:solidFill>
                </a:rPr>
                <a:t>但</a:t>
              </a:r>
              <a:r>
                <a:rPr lang="en-US" altLang="zh-CN" sz="2800" b="1" dirty="0">
                  <a:solidFill>
                    <a:prstClr val="black"/>
                  </a:solidFill>
                </a:rPr>
                <a:t>A</a:t>
              </a:r>
              <a:r>
                <a:rPr lang="zh-CN" altLang="en-US" sz="2800" b="1" dirty="0">
                  <a:solidFill>
                    <a:prstClr val="black"/>
                  </a:solidFill>
                </a:rPr>
                <a:t>未必正定.　如</a:t>
              </a:r>
              <a:endParaRPr lang="zh-CN" altLang="en-US" sz="2800" b="1" dirty="0">
                <a:solidFill>
                  <a:prstClr val="black"/>
                </a:solidFill>
              </a:endParaRPr>
            </a:p>
          </p:txBody>
        </p:sp>
        <p:graphicFrame>
          <p:nvGraphicFramePr>
            <p:cNvPr id="19463" name="Object 7"/>
            <p:cNvGraphicFramePr>
              <a:graphicFrameLocks noChangeAspect="1"/>
            </p:cNvGraphicFramePr>
            <p:nvPr/>
          </p:nvGraphicFramePr>
          <p:xfrm>
            <a:off x="0" y="45"/>
            <a:ext cx="1950" cy="277"/>
          </p:xfrm>
          <a:graphic>
            <a:graphicData uri="http://schemas.openxmlformats.org/presentationml/2006/ole">
              <mc:AlternateContent xmlns:mc="http://schemas.openxmlformats.org/markup-compatibility/2006">
                <mc:Choice xmlns:v="urn:schemas-microsoft-com:vml" Requires="v">
                  <p:oleObj spid="_x0000_s169986" name="" r:id="rId3" imgW="72847200" imgH="10363200" progId="Equation.DSMT4">
                    <p:embed/>
                  </p:oleObj>
                </mc:Choice>
                <mc:Fallback>
                  <p:oleObj name="" r:id="rId3" imgW="72847200" imgH="10363200" progId="Equation.DSMT4">
                    <p:embed/>
                    <p:pic>
                      <p:nvPicPr>
                        <p:cNvPr id="0" name="图片 169985"/>
                        <p:cNvPicPr>
                          <a:picLocks noChangeAspect="1"/>
                        </p:cNvPicPr>
                        <p:nvPr/>
                      </p:nvPicPr>
                      <p:blipFill>
                        <a:blip r:embed="rId4"/>
                        <a:stretch>
                          <a:fillRect/>
                        </a:stretch>
                      </p:blipFill>
                      <p:spPr>
                        <a:xfrm>
                          <a:off x="0" y="45"/>
                          <a:ext cx="1950" cy="277"/>
                        </a:xfrm>
                        <a:prstGeom prst="rect">
                          <a:avLst/>
                        </a:prstGeom>
                        <a:noFill/>
                        <a:ln w="9525">
                          <a:noFill/>
                        </a:ln>
                      </p:spPr>
                    </p:pic>
                  </p:oleObj>
                </mc:Fallback>
              </mc:AlternateContent>
            </a:graphicData>
          </a:graphic>
        </p:graphicFrame>
      </p:grpSp>
      <p:graphicFrame>
        <p:nvGraphicFramePr>
          <p:cNvPr id="19464" name="Object 8"/>
          <p:cNvGraphicFramePr>
            <a:graphicFrameLocks noChangeAspect="1"/>
          </p:cNvGraphicFramePr>
          <p:nvPr/>
        </p:nvGraphicFramePr>
        <p:xfrm>
          <a:off x="2926969" y="2565995"/>
          <a:ext cx="2692050" cy="822515"/>
        </p:xfrm>
        <a:graphic>
          <a:graphicData uri="http://schemas.openxmlformats.org/presentationml/2006/ole">
            <mc:AlternateContent xmlns:mc="http://schemas.openxmlformats.org/markup-compatibility/2006">
              <mc:Choice xmlns:v="urn:schemas-microsoft-com:vml" Requires="v">
                <p:oleObj spid="_x0000_s169987" name="" r:id="rId5" imgW="48463200" imgH="19812000" progId="Equation.DSMT4">
                  <p:embed/>
                </p:oleObj>
              </mc:Choice>
              <mc:Fallback>
                <p:oleObj name="" r:id="rId5" imgW="48463200" imgH="19812000" progId="Equation.DSMT4">
                  <p:embed/>
                  <p:pic>
                    <p:nvPicPr>
                      <p:cNvPr id="0" name="图片 169986"/>
                      <p:cNvPicPr>
                        <a:picLocks noChangeAspect="1"/>
                      </p:cNvPicPr>
                      <p:nvPr/>
                    </p:nvPicPr>
                    <p:blipFill>
                      <a:blip r:embed="rId6"/>
                      <a:stretch>
                        <a:fillRect/>
                      </a:stretch>
                    </p:blipFill>
                    <p:spPr>
                      <a:xfrm>
                        <a:off x="2926969" y="2565995"/>
                        <a:ext cx="2692050" cy="822515"/>
                      </a:xfrm>
                      <a:prstGeom prst="rect">
                        <a:avLst/>
                      </a:prstGeom>
                      <a:noFill/>
                      <a:ln w="9525">
                        <a:noFill/>
                      </a:ln>
                    </p:spPr>
                  </p:pic>
                </p:oleObj>
              </mc:Fallback>
            </mc:AlternateContent>
          </a:graphicData>
        </a:graphic>
      </p:graphicFrame>
      <p:sp>
        <p:nvSpPr>
          <p:cNvPr id="19465" name="Rectangle 9"/>
          <p:cNvSpPr>
            <a:spLocks noChangeArrowheads="1"/>
          </p:cNvSpPr>
          <p:nvPr/>
        </p:nvSpPr>
        <p:spPr bwMode="auto">
          <a:xfrm>
            <a:off x="1102640" y="5301890"/>
            <a:ext cx="7583029"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rPr>
              <a:t>所以</a:t>
            </a:r>
            <a:r>
              <a:rPr lang="en-US" altLang="zh-CN" sz="2800" b="1" dirty="0">
                <a:solidFill>
                  <a:prstClr val="black"/>
                </a:solidFill>
              </a:rPr>
              <a:t>A</a:t>
            </a:r>
            <a:r>
              <a:rPr lang="zh-CN" altLang="en-US" sz="2800" b="1" dirty="0">
                <a:solidFill>
                  <a:prstClr val="black"/>
                </a:solidFill>
              </a:rPr>
              <a:t>不是正定的</a:t>
            </a:r>
            <a:r>
              <a:rPr lang="en-US" altLang="zh-CN" sz="2800" b="1" dirty="0">
                <a:solidFill>
                  <a:prstClr val="black"/>
                </a:solidFill>
              </a:rPr>
              <a:t>.</a:t>
            </a:r>
            <a:r>
              <a:rPr lang="zh-CN" altLang="en-US" sz="2800" b="1" dirty="0">
                <a:solidFill>
                  <a:prstClr val="black"/>
                </a:solidFill>
              </a:rPr>
              <a:t>　　</a:t>
            </a:r>
            <a:r>
              <a:rPr lang="zh-CN" altLang="en-US" b="1" dirty="0">
                <a:solidFill>
                  <a:prstClr val="black"/>
                </a:solidFill>
              </a:rPr>
              <a:t>　　　　　</a:t>
            </a:r>
            <a:endParaRPr lang="zh-CN" altLang="en-US" b="1" dirty="0">
              <a:solidFill>
                <a:prstClr val="black"/>
              </a:solidFill>
            </a:endParaRPr>
          </a:p>
        </p:txBody>
      </p:sp>
      <p:sp>
        <p:nvSpPr>
          <p:cNvPr id="19466" name="Rectangle 10"/>
          <p:cNvSpPr>
            <a:spLocks noChangeArrowheads="1"/>
          </p:cNvSpPr>
          <p:nvPr/>
        </p:nvSpPr>
        <p:spPr bwMode="auto">
          <a:xfrm>
            <a:off x="912166" y="549403"/>
            <a:ext cx="4607383" cy="540800"/>
          </a:xfrm>
          <a:prstGeom prst="rect">
            <a:avLst/>
          </a:prstGeom>
          <a:noFill/>
          <a:ln w="9525">
            <a:noFill/>
            <a:miter lim="800000"/>
          </a:ln>
          <a:effectLst/>
        </p:spPr>
        <p:txBody>
          <a:bodyPr lIns="108850" tIns="54425" rIns="108850" bIns="54425">
            <a:spAutoFit/>
          </a:bodyPr>
          <a:lstStyle/>
          <a:p>
            <a:r>
              <a:rPr lang="zh-CN" altLang="en-US" sz="2800" b="1" dirty="0">
                <a:solidFill>
                  <a:srgbClr val="339933"/>
                </a:solidFill>
                <a:effectLst>
                  <a:outerShdw blurRad="38100" dist="38100" dir="2700000" algn="tl">
                    <a:srgbClr val="000000"/>
                  </a:outerShdw>
                </a:effectLst>
                <a:latin typeface="黑体" panose="02010609060101010101" pitchFamily="49" charset="-122"/>
                <a:ea typeface="黑体" panose="02010609060101010101" pitchFamily="49" charset="-122"/>
              </a:rPr>
              <a:t>注意</a:t>
            </a:r>
            <a:endParaRPr lang="zh-CN" altLang="en-US" sz="2800" b="1" dirty="0">
              <a:solidFill>
                <a:srgbClr val="339933"/>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aphicFrame>
        <p:nvGraphicFramePr>
          <p:cNvPr id="19467" name="Object 11"/>
          <p:cNvGraphicFramePr>
            <a:graphicFrameLocks noChangeAspect="1"/>
          </p:cNvGraphicFramePr>
          <p:nvPr/>
        </p:nvGraphicFramePr>
        <p:xfrm>
          <a:off x="1184275" y="3646488"/>
          <a:ext cx="6199188" cy="482600"/>
        </p:xfrm>
        <a:graphic>
          <a:graphicData uri="http://schemas.openxmlformats.org/presentationml/2006/ole">
            <mc:AlternateContent xmlns:mc="http://schemas.openxmlformats.org/markup-compatibility/2006">
              <mc:Choice xmlns:v="urn:schemas-microsoft-com:vml" Requires="v">
                <p:oleObj spid="_x0000_s169988" name="Equation" r:id="rId7" imgW="111556800" imgH="11582400" progId="Equation.DSMT4">
                  <p:embed/>
                </p:oleObj>
              </mc:Choice>
              <mc:Fallback>
                <p:oleObj name="Equation" r:id="rId7" imgW="111556800" imgH="11582400" progId="Equation.DSMT4">
                  <p:embed/>
                  <p:pic>
                    <p:nvPicPr>
                      <p:cNvPr id="0" name="图片 169987"/>
                      <p:cNvPicPr>
                        <a:picLocks noChangeAspect="1"/>
                      </p:cNvPicPr>
                      <p:nvPr/>
                    </p:nvPicPr>
                    <p:blipFill>
                      <a:blip r:embed="rId8"/>
                      <a:stretch>
                        <a:fillRect/>
                      </a:stretch>
                    </p:blipFill>
                    <p:spPr>
                      <a:xfrm>
                        <a:off x="1184275" y="3646488"/>
                        <a:ext cx="6199188" cy="482600"/>
                      </a:xfrm>
                      <a:prstGeom prst="rect">
                        <a:avLst/>
                      </a:prstGeom>
                      <a:noFill/>
                      <a:ln w="9525">
                        <a:noFill/>
                      </a:ln>
                    </p:spPr>
                  </p:pic>
                </p:oleObj>
              </mc:Fallback>
            </mc:AlternateContent>
          </a:graphicData>
        </a:graphic>
      </p:graphicFrame>
      <p:grpSp>
        <p:nvGrpSpPr>
          <p:cNvPr id="4" name="Group 12"/>
          <p:cNvGrpSpPr/>
          <p:nvPr/>
        </p:nvGrpSpPr>
        <p:grpSpPr bwMode="auto">
          <a:xfrm>
            <a:off x="1102641" y="4438091"/>
            <a:ext cx="7140704" cy="523996"/>
            <a:chOff x="0" y="0"/>
            <a:chExt cx="3374" cy="330"/>
          </a:xfrm>
        </p:grpSpPr>
        <p:sp>
          <p:nvSpPr>
            <p:cNvPr id="19469" name="Rectangle 13"/>
            <p:cNvSpPr>
              <a:spLocks noChangeArrowheads="1"/>
            </p:cNvSpPr>
            <p:nvPr/>
          </p:nvSpPr>
          <p:spPr bwMode="auto">
            <a:xfrm>
              <a:off x="0" y="0"/>
              <a:ext cx="3311" cy="330"/>
            </a:xfrm>
            <a:prstGeom prst="rect">
              <a:avLst/>
            </a:prstGeom>
            <a:noFill/>
            <a:ln w="9525">
              <a:noFill/>
              <a:miter lim="800000"/>
            </a:ln>
            <a:effectLst/>
          </p:spPr>
          <p:txBody>
            <a:bodyPr>
              <a:spAutoFit/>
            </a:bodyPr>
            <a:lstStyle/>
            <a:p>
              <a:r>
                <a:rPr lang="zh-CN" altLang="en-US" sz="2800" b="1" dirty="0" smtClean="0">
                  <a:solidFill>
                    <a:prstClr val="black"/>
                  </a:solidFill>
                </a:rPr>
                <a:t>当           </a:t>
              </a:r>
              <a:r>
                <a:rPr lang="zh-CN" altLang="en-US" sz="2800" b="1" dirty="0">
                  <a:solidFill>
                    <a:prstClr val="black"/>
                  </a:solidFill>
                </a:rPr>
                <a:t>　　　　　时，有　　　</a:t>
              </a:r>
              <a:r>
                <a:rPr lang="zh-CN" altLang="en-US" b="1" dirty="0">
                  <a:solidFill>
                    <a:prstClr val="black"/>
                  </a:solidFill>
                </a:rPr>
                <a:t>　　　　　</a:t>
              </a:r>
              <a:endParaRPr lang="zh-CN" altLang="en-US" b="1" dirty="0">
                <a:solidFill>
                  <a:prstClr val="black"/>
                </a:solidFill>
              </a:endParaRPr>
            </a:p>
          </p:txBody>
        </p:sp>
        <p:graphicFrame>
          <p:nvGraphicFramePr>
            <p:cNvPr id="19470" name="Object 14"/>
            <p:cNvGraphicFramePr>
              <a:graphicFrameLocks noChangeAspect="1"/>
            </p:cNvGraphicFramePr>
            <p:nvPr/>
          </p:nvGraphicFramePr>
          <p:xfrm>
            <a:off x="318" y="45"/>
            <a:ext cx="3056" cy="272"/>
          </p:xfrm>
          <a:graphic>
            <a:graphicData uri="http://schemas.openxmlformats.org/presentationml/2006/ole">
              <mc:AlternateContent xmlns:mc="http://schemas.openxmlformats.org/markup-compatibility/2006">
                <mc:Choice xmlns:v="urn:schemas-microsoft-com:vml" Requires="v">
                  <p:oleObj spid="_x0000_s169989" name="" r:id="rId9" imgW="116433600" imgH="10363200" progId="Equation.DSMT4">
                    <p:embed/>
                  </p:oleObj>
                </mc:Choice>
                <mc:Fallback>
                  <p:oleObj name="" r:id="rId9" imgW="116433600" imgH="10363200" progId="Equation.DSMT4">
                    <p:embed/>
                    <p:pic>
                      <p:nvPicPr>
                        <p:cNvPr id="0" name="图片 169988"/>
                        <p:cNvPicPr>
                          <a:picLocks noChangeAspect="1"/>
                        </p:cNvPicPr>
                        <p:nvPr/>
                      </p:nvPicPr>
                      <p:blipFill>
                        <a:blip r:embed="rId10"/>
                        <a:stretch>
                          <a:fillRect/>
                        </a:stretch>
                      </p:blipFill>
                      <p:spPr>
                        <a:xfrm>
                          <a:off x="318" y="45"/>
                          <a:ext cx="3056" cy="27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466"/>
                                        </p:tgtEl>
                                        <p:attrNameLst>
                                          <p:attrName>style.visibility</p:attrName>
                                        </p:attrNameLst>
                                      </p:cBhvr>
                                      <p:to>
                                        <p:strVal val="visible"/>
                                      </p:to>
                                    </p:set>
                                    <p:animEffect transition="in" filter="dissolve">
                                      <p:cBhvr>
                                        <p:cTn id="7" dur="500"/>
                                        <p:tgtEl>
                                          <p:spTgt spid="19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464"/>
                                        </p:tgtEl>
                                        <p:attrNameLst>
                                          <p:attrName>style.visibility</p:attrName>
                                        </p:attrNameLst>
                                      </p:cBhvr>
                                      <p:to>
                                        <p:strVal val="visible"/>
                                      </p:to>
                                    </p:set>
                                    <p:animEffect transition="in" filter="wipe(left)">
                                      <p:cBhvr>
                                        <p:cTn id="21" dur="500"/>
                                        <p:tgtEl>
                                          <p:spTgt spid="194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467"/>
                                        </p:tgtEl>
                                        <p:attrNameLst>
                                          <p:attrName>style.visibility</p:attrName>
                                        </p:attrNameLst>
                                      </p:cBhvr>
                                      <p:to>
                                        <p:strVal val="visible"/>
                                      </p:to>
                                    </p:set>
                                    <p:animEffect transition="in" filter="wipe(left)">
                                      <p:cBhvr>
                                        <p:cTn id="26" dur="1000"/>
                                        <p:tgtEl>
                                          <p:spTgt spid="194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1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465"/>
                                        </p:tgtEl>
                                        <p:attrNameLst>
                                          <p:attrName>style.visibility</p:attrName>
                                        </p:attrNameLst>
                                      </p:cBhvr>
                                      <p:to>
                                        <p:strVal val="visible"/>
                                      </p:to>
                                    </p:set>
                                    <p:animEffect transition="in" filter="wipe(left)">
                                      <p:cBhvr>
                                        <p:cTn id="36" dur="10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utoUpdateAnimBg="0"/>
      <p:bldP spid="19466" grpId="0"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007402" y="525585"/>
            <a:ext cx="6706843" cy="523996"/>
            <a:chOff x="0" y="0"/>
            <a:chExt cx="3169" cy="330"/>
          </a:xfrm>
        </p:grpSpPr>
        <p:sp>
          <p:nvSpPr>
            <p:cNvPr id="20483" name="Rectangle 3"/>
            <p:cNvSpPr>
              <a:spLocks noChangeArrowheads="1"/>
            </p:cNvSpPr>
            <p:nvPr/>
          </p:nvSpPr>
          <p:spPr bwMode="auto">
            <a:xfrm>
              <a:off x="0" y="0"/>
              <a:ext cx="2268" cy="330"/>
            </a:xfrm>
            <a:prstGeom prst="rect">
              <a:avLst/>
            </a:prstGeom>
            <a:noFill/>
            <a:ln w="9525">
              <a:noFill/>
              <a:miter lim="800000"/>
            </a:ln>
            <a:effectLst/>
          </p:spPr>
          <p:txBody>
            <a:bodyPr>
              <a:spAutoFit/>
            </a:bodyPr>
            <a:lstStyle/>
            <a:p>
              <a:r>
                <a:rPr lang="zh-CN" altLang="en-US" sz="2800" b="1" dirty="0">
                  <a:solidFill>
                    <a:srgbClr val="ED7D31"/>
                  </a:solidFill>
                  <a:ea typeface="黑体" panose="02010609060101010101" pitchFamily="49" charset="-122"/>
                </a:rPr>
                <a:t>2</a:t>
              </a:r>
              <a:r>
                <a:rPr lang="zh-CN" altLang="en-US" sz="2800" b="1" dirty="0">
                  <a:solidFill>
                    <a:srgbClr val="ED7D31"/>
                  </a:solidFill>
                  <a:latin typeface="黑体" panose="02010609060101010101" pitchFamily="49" charset="-122"/>
                  <a:ea typeface="黑体" panose="02010609060101010101" pitchFamily="49" charset="-122"/>
                </a:rPr>
                <a:t>)</a:t>
              </a:r>
              <a:r>
                <a:rPr lang="zh-CN" altLang="en-US" sz="2800" b="1" dirty="0">
                  <a:solidFill>
                    <a:prstClr val="black"/>
                  </a:solidFill>
                  <a:latin typeface="黑体" panose="02010609060101010101" pitchFamily="49" charset="-122"/>
                  <a:ea typeface="黑体" panose="02010609060101010101" pitchFamily="49" charset="-122"/>
                </a:rPr>
                <a:t> </a:t>
              </a:r>
              <a:r>
                <a:rPr lang="zh-CN" altLang="en-US" sz="2800" b="1" dirty="0">
                  <a:solidFill>
                    <a:prstClr val="black"/>
                  </a:solidFill>
                  <a:latin typeface="宋体" panose="02010600030101010101" pitchFamily="2" charset="-122"/>
                </a:rPr>
                <a:t>实对称矩阵</a:t>
              </a:r>
              <a:r>
                <a:rPr lang="en-US" altLang="zh-CN" sz="2800" b="1" dirty="0">
                  <a:solidFill>
                    <a:prstClr val="black"/>
                  </a:solidFill>
                </a:rPr>
                <a:t>A</a:t>
              </a:r>
              <a:r>
                <a:rPr lang="zh-CN" altLang="en-US" sz="2800" b="1" dirty="0">
                  <a:solidFill>
                    <a:prstClr val="black"/>
                  </a:solidFill>
                  <a:latin typeface="宋体" panose="02010600030101010101" pitchFamily="2" charset="-122"/>
                </a:rPr>
                <a:t>正定</a:t>
              </a:r>
              <a:r>
                <a:rPr lang="zh-CN" altLang="en-US" sz="2800" dirty="0">
                  <a:solidFill>
                    <a:prstClr val="black"/>
                  </a:solidFill>
                  <a:latin typeface="黑体" panose="02010609060101010101" pitchFamily="49" charset="-122"/>
                  <a:ea typeface="黑体" panose="02010609060101010101" pitchFamily="49" charset="-122"/>
                </a:rPr>
                <a:t> </a:t>
              </a:r>
              <a:endParaRPr lang="zh-CN" altLang="en-US" sz="2800" dirty="0">
                <a:solidFill>
                  <a:prstClr val="black"/>
                </a:solidFill>
                <a:latin typeface="黑体" panose="02010609060101010101" pitchFamily="49" charset="-122"/>
                <a:ea typeface="黑体" panose="02010609060101010101" pitchFamily="49" charset="-122"/>
              </a:endParaRPr>
            </a:p>
          </p:txBody>
        </p:sp>
        <p:graphicFrame>
          <p:nvGraphicFramePr>
            <p:cNvPr id="20484" name="Object 4"/>
            <p:cNvGraphicFramePr>
              <a:graphicFrameLocks noChangeAspect="1"/>
            </p:cNvGraphicFramePr>
            <p:nvPr/>
          </p:nvGraphicFramePr>
          <p:xfrm>
            <a:off x="1655" y="15"/>
            <a:ext cx="1514" cy="306"/>
          </p:xfrm>
          <a:graphic>
            <a:graphicData uri="http://schemas.openxmlformats.org/presentationml/2006/ole">
              <mc:AlternateContent xmlns:mc="http://schemas.openxmlformats.org/markup-compatibility/2006">
                <mc:Choice xmlns:v="urn:schemas-microsoft-com:vml" Requires="v">
                  <p:oleObj spid="_x0000_s171009" name="" r:id="rId1" imgW="57607200" imgH="11582400" progId="Equation.DSMT4">
                    <p:embed/>
                  </p:oleObj>
                </mc:Choice>
                <mc:Fallback>
                  <p:oleObj name="" r:id="rId1" imgW="57607200" imgH="11582400" progId="Equation.DSMT4">
                    <p:embed/>
                    <p:pic>
                      <p:nvPicPr>
                        <p:cNvPr id="0" name="图片 171008"/>
                        <p:cNvPicPr>
                          <a:picLocks noChangeAspect="1"/>
                        </p:cNvPicPr>
                        <p:nvPr/>
                      </p:nvPicPr>
                      <p:blipFill>
                        <a:blip r:embed="rId2"/>
                        <a:stretch>
                          <a:fillRect/>
                        </a:stretch>
                      </p:blipFill>
                      <p:spPr>
                        <a:xfrm>
                          <a:off x="1655" y="15"/>
                          <a:ext cx="1514" cy="306"/>
                        </a:xfrm>
                        <a:prstGeom prst="rect">
                          <a:avLst/>
                        </a:prstGeom>
                        <a:noFill/>
                        <a:ln w="9525">
                          <a:noFill/>
                        </a:ln>
                      </p:spPr>
                    </p:pic>
                  </p:oleObj>
                </mc:Fallback>
              </mc:AlternateContent>
            </a:graphicData>
          </a:graphic>
        </p:graphicFrame>
      </p:grpSp>
      <p:grpSp>
        <p:nvGrpSpPr>
          <p:cNvPr id="3" name="Group 5"/>
          <p:cNvGrpSpPr/>
          <p:nvPr/>
        </p:nvGrpSpPr>
        <p:grpSpPr bwMode="auto">
          <a:xfrm>
            <a:off x="624336" y="5301890"/>
            <a:ext cx="7872975" cy="523996"/>
            <a:chOff x="0" y="0"/>
            <a:chExt cx="3720" cy="330"/>
          </a:xfrm>
        </p:grpSpPr>
        <p:sp>
          <p:nvSpPr>
            <p:cNvPr id="20486" name="Rectangle 6"/>
            <p:cNvSpPr>
              <a:spLocks noChangeArrowheads="1"/>
            </p:cNvSpPr>
            <p:nvPr/>
          </p:nvSpPr>
          <p:spPr bwMode="auto">
            <a:xfrm>
              <a:off x="0" y="0"/>
              <a:ext cx="3720" cy="330"/>
            </a:xfrm>
            <a:prstGeom prst="rect">
              <a:avLst/>
            </a:prstGeom>
            <a:noFill/>
            <a:ln w="9525">
              <a:noFill/>
              <a:miter lim="800000"/>
            </a:ln>
            <a:effectLst/>
          </p:spPr>
          <p:txBody>
            <a:bodyPr>
              <a:spAutoFit/>
            </a:bodyPr>
            <a:lstStyle/>
            <a:p>
              <a:pPr algn="just">
                <a:tabLst>
                  <a:tab pos="861695" algn="l"/>
                </a:tabLst>
              </a:pPr>
              <a:r>
                <a:rPr lang="zh-CN" altLang="en-US" sz="2800" b="1" dirty="0" smtClean="0">
                  <a:solidFill>
                    <a:prstClr val="black"/>
                  </a:solidFill>
                  <a:latin typeface="宋体" panose="02010600030101010101" pitchFamily="2" charset="-122"/>
                </a:rPr>
                <a:t>但                      </a:t>
              </a:r>
              <a:r>
                <a:rPr lang="zh-CN" altLang="en-US" sz="2800" b="1" dirty="0">
                  <a:solidFill>
                    <a:prstClr val="black"/>
                  </a:solidFill>
                  <a:latin typeface="宋体" panose="02010600030101010101" pitchFamily="2" charset="-122"/>
                </a:rPr>
                <a:t>不是</a:t>
              </a:r>
              <a:r>
                <a:rPr lang="zh-CN" altLang="en-US" sz="2800" b="1" dirty="0">
                  <a:solidFill>
                    <a:prstClr val="black"/>
                  </a:solidFill>
                </a:rPr>
                <a:t>正定二次型.</a:t>
              </a:r>
              <a:endParaRPr lang="zh-CN" altLang="en-US" sz="2800" b="1" dirty="0">
                <a:solidFill>
                  <a:prstClr val="black"/>
                </a:solidFill>
              </a:endParaRPr>
            </a:p>
          </p:txBody>
        </p:sp>
        <p:graphicFrame>
          <p:nvGraphicFramePr>
            <p:cNvPr id="20487" name="Object 7"/>
            <p:cNvGraphicFramePr>
              <a:graphicFrameLocks noChangeAspect="1"/>
            </p:cNvGraphicFramePr>
            <p:nvPr/>
          </p:nvGraphicFramePr>
          <p:xfrm>
            <a:off x="262" y="19"/>
            <a:ext cx="1720" cy="304"/>
          </p:xfrm>
          <a:graphic>
            <a:graphicData uri="http://schemas.openxmlformats.org/presentationml/2006/ole">
              <mc:AlternateContent xmlns:mc="http://schemas.openxmlformats.org/markup-compatibility/2006">
                <mc:Choice xmlns:v="urn:schemas-microsoft-com:vml" Requires="v">
                  <p:oleObj spid="_x0000_s171010" name="" r:id="rId3" imgW="65532000" imgH="11582400" progId="Equation.DSMT4">
                    <p:embed/>
                  </p:oleObj>
                </mc:Choice>
                <mc:Fallback>
                  <p:oleObj name="" r:id="rId3" imgW="65532000" imgH="11582400" progId="Equation.DSMT4">
                    <p:embed/>
                    <p:pic>
                      <p:nvPicPr>
                        <p:cNvPr id="0" name="图片 171009"/>
                        <p:cNvPicPr>
                          <a:picLocks noChangeAspect="1"/>
                        </p:cNvPicPr>
                        <p:nvPr/>
                      </p:nvPicPr>
                      <p:blipFill>
                        <a:blip r:embed="rId4"/>
                        <a:stretch>
                          <a:fillRect/>
                        </a:stretch>
                      </p:blipFill>
                      <p:spPr>
                        <a:xfrm>
                          <a:off x="262" y="19"/>
                          <a:ext cx="1720" cy="304"/>
                        </a:xfrm>
                        <a:prstGeom prst="rect">
                          <a:avLst/>
                        </a:prstGeom>
                        <a:noFill/>
                        <a:ln w="9525">
                          <a:noFill/>
                        </a:ln>
                      </p:spPr>
                    </p:pic>
                  </p:oleObj>
                </mc:Fallback>
              </mc:AlternateContent>
            </a:graphicData>
          </a:graphic>
        </p:graphicFrame>
      </p:grpSp>
      <p:grpSp>
        <p:nvGrpSpPr>
          <p:cNvPr id="4" name="Group 8"/>
          <p:cNvGrpSpPr/>
          <p:nvPr/>
        </p:nvGrpSpPr>
        <p:grpSpPr bwMode="auto">
          <a:xfrm>
            <a:off x="1102640" y="4366636"/>
            <a:ext cx="5917430" cy="820928"/>
            <a:chOff x="0" y="0"/>
            <a:chExt cx="2796" cy="517"/>
          </a:xfrm>
        </p:grpSpPr>
        <p:graphicFrame>
          <p:nvGraphicFramePr>
            <p:cNvPr id="20489" name="Object 9"/>
            <p:cNvGraphicFramePr>
              <a:graphicFrameLocks noChangeAspect="1"/>
            </p:cNvGraphicFramePr>
            <p:nvPr/>
          </p:nvGraphicFramePr>
          <p:xfrm>
            <a:off x="481" y="0"/>
            <a:ext cx="2315" cy="517"/>
          </p:xfrm>
          <a:graphic>
            <a:graphicData uri="http://schemas.openxmlformats.org/presentationml/2006/ole">
              <mc:AlternateContent xmlns:mc="http://schemas.openxmlformats.org/markup-compatibility/2006">
                <mc:Choice xmlns:v="urn:schemas-microsoft-com:vml" Requires="v">
                  <p:oleObj spid="_x0000_s171011" name="" r:id="rId5" imgW="88087200" imgH="19812000" progId="Equation.DSMT4">
                    <p:embed/>
                  </p:oleObj>
                </mc:Choice>
                <mc:Fallback>
                  <p:oleObj name="" r:id="rId5" imgW="88087200" imgH="19812000" progId="Equation.DSMT4">
                    <p:embed/>
                    <p:pic>
                      <p:nvPicPr>
                        <p:cNvPr id="0" name="图片 171010"/>
                        <p:cNvPicPr>
                          <a:picLocks noChangeAspect="1"/>
                        </p:cNvPicPr>
                        <p:nvPr/>
                      </p:nvPicPr>
                      <p:blipFill>
                        <a:blip r:embed="rId6"/>
                        <a:stretch>
                          <a:fillRect/>
                        </a:stretch>
                      </p:blipFill>
                      <p:spPr>
                        <a:xfrm>
                          <a:off x="481" y="0"/>
                          <a:ext cx="2315" cy="517"/>
                        </a:xfrm>
                        <a:prstGeom prst="rect">
                          <a:avLst/>
                        </a:prstGeom>
                        <a:noFill/>
                        <a:ln w="9525">
                          <a:noFill/>
                        </a:ln>
                      </p:spPr>
                    </p:pic>
                  </p:oleObj>
                </mc:Fallback>
              </mc:AlternateContent>
            </a:graphicData>
          </a:graphic>
        </p:graphicFrame>
        <p:sp>
          <p:nvSpPr>
            <p:cNvPr id="20490" name="Rectangle 10"/>
            <p:cNvSpPr>
              <a:spLocks noChangeArrowheads="1"/>
            </p:cNvSpPr>
            <p:nvPr/>
          </p:nvSpPr>
          <p:spPr bwMode="auto">
            <a:xfrm>
              <a:off x="0" y="61"/>
              <a:ext cx="258" cy="330"/>
            </a:xfrm>
            <a:prstGeom prst="rect">
              <a:avLst/>
            </a:prstGeom>
            <a:noFill/>
            <a:ln w="9525">
              <a:noFill/>
              <a:miter lim="800000"/>
            </a:ln>
            <a:effectLst/>
          </p:spPr>
          <p:txBody>
            <a:bodyPr wrap="none">
              <a:spAutoFit/>
            </a:bodyPr>
            <a:lstStyle/>
            <a:p>
              <a:r>
                <a:rPr lang="zh-CN" altLang="en-US" sz="2800" b="1" dirty="0">
                  <a:solidFill>
                    <a:prstClr val="black"/>
                  </a:solidFill>
                </a:rPr>
                <a:t>如</a:t>
              </a:r>
              <a:endParaRPr lang="zh-CN" altLang="en-US" sz="2800" b="1" dirty="0">
                <a:solidFill>
                  <a:prstClr val="black"/>
                </a:solidFill>
              </a:endParaRPr>
            </a:p>
          </p:txBody>
        </p:sp>
      </p:grpSp>
      <p:graphicFrame>
        <p:nvGraphicFramePr>
          <p:cNvPr id="20491" name="Object 11"/>
          <p:cNvGraphicFramePr>
            <a:graphicFrameLocks noChangeAspect="1"/>
          </p:cNvGraphicFramePr>
          <p:nvPr/>
        </p:nvGraphicFramePr>
        <p:xfrm>
          <a:off x="2543902" y="2061052"/>
          <a:ext cx="3961884" cy="571632"/>
        </p:xfrm>
        <a:graphic>
          <a:graphicData uri="http://schemas.openxmlformats.org/presentationml/2006/ole">
            <mc:AlternateContent xmlns:mc="http://schemas.openxmlformats.org/markup-compatibility/2006">
              <mc:Choice xmlns:v="urn:schemas-microsoft-com:vml" Requires="v">
                <p:oleObj spid="_x0000_s171012" name="" r:id="rId7" imgW="71323200" imgH="13716000" progId="Equation.DSMT4">
                  <p:embed/>
                </p:oleObj>
              </mc:Choice>
              <mc:Fallback>
                <p:oleObj name="" r:id="rId7" imgW="71323200" imgH="13716000" progId="Equation.DSMT4">
                  <p:embed/>
                  <p:pic>
                    <p:nvPicPr>
                      <p:cNvPr id="0" name="图片 171011"/>
                      <p:cNvPicPr>
                        <a:picLocks noChangeAspect="1"/>
                      </p:cNvPicPr>
                      <p:nvPr/>
                    </p:nvPicPr>
                    <p:blipFill>
                      <a:blip r:embed="rId8"/>
                      <a:stretch>
                        <a:fillRect/>
                      </a:stretch>
                    </p:blipFill>
                    <p:spPr>
                      <a:xfrm>
                        <a:off x="2543902" y="2061052"/>
                        <a:ext cx="3961884" cy="571632"/>
                      </a:xfrm>
                      <a:prstGeom prst="rect">
                        <a:avLst/>
                      </a:prstGeom>
                      <a:noFill/>
                      <a:ln w="9525">
                        <a:noFill/>
                      </a:ln>
                    </p:spPr>
                  </p:pic>
                </p:oleObj>
              </mc:Fallback>
            </mc:AlternateContent>
          </a:graphicData>
        </a:graphic>
      </p:graphicFrame>
      <p:sp>
        <p:nvSpPr>
          <p:cNvPr id="20492" name="Rectangle 12"/>
          <p:cNvSpPr>
            <a:spLocks noChangeArrowheads="1"/>
          </p:cNvSpPr>
          <p:nvPr/>
        </p:nvSpPr>
        <p:spPr bwMode="auto">
          <a:xfrm>
            <a:off x="719573" y="2853399"/>
            <a:ext cx="4224317" cy="540800"/>
          </a:xfrm>
          <a:prstGeom prst="rect">
            <a:avLst/>
          </a:prstGeom>
          <a:noFill/>
          <a:ln w="9525">
            <a:noFill/>
            <a:miter lim="800000"/>
          </a:ln>
          <a:effectLst/>
        </p:spPr>
        <p:txBody>
          <a:bodyPr lIns="108850" tIns="54425" rIns="108850" bIns="54425">
            <a:spAutoFit/>
          </a:bodyPr>
          <a:lstStyle/>
          <a:p>
            <a:r>
              <a:rPr lang="zh-CN" altLang="en-US" sz="2800" b="1" dirty="0">
                <a:solidFill>
                  <a:srgbClr val="339933"/>
                </a:solidFill>
                <a:effectLst>
                  <a:outerShdw blurRad="38100" dist="38100" dir="2700000" algn="tl">
                    <a:srgbClr val="000000"/>
                  </a:outerShdw>
                </a:effectLst>
                <a:latin typeface="黑体" panose="02010609060101010101" pitchFamily="49" charset="-122"/>
                <a:ea typeface="黑体" panose="02010609060101010101" pitchFamily="49" charset="-122"/>
              </a:rPr>
              <a:t>注意</a:t>
            </a:r>
            <a:endParaRPr lang="zh-CN" altLang="en-US" sz="2800" b="1" dirty="0">
              <a:solidFill>
                <a:srgbClr val="339933"/>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5" name="Group 13"/>
          <p:cNvGrpSpPr/>
          <p:nvPr/>
        </p:nvGrpSpPr>
        <p:grpSpPr bwMode="auto">
          <a:xfrm>
            <a:off x="816928" y="1268707"/>
            <a:ext cx="10366084" cy="538286"/>
            <a:chOff x="0" y="0"/>
            <a:chExt cx="4898" cy="339"/>
          </a:xfrm>
        </p:grpSpPr>
        <p:sp>
          <p:nvSpPr>
            <p:cNvPr id="20494" name="Rectangle 14"/>
            <p:cNvSpPr>
              <a:spLocks noChangeArrowheads="1"/>
            </p:cNvSpPr>
            <p:nvPr/>
          </p:nvSpPr>
          <p:spPr bwMode="auto">
            <a:xfrm>
              <a:off x="0" y="0"/>
              <a:ext cx="4898" cy="339"/>
            </a:xfrm>
            <a:prstGeom prst="rect">
              <a:avLst/>
            </a:prstGeom>
            <a:noFill/>
            <a:ln w="9525">
              <a:noFill/>
              <a:miter lim="800000"/>
            </a:ln>
            <a:effectLst/>
          </p:spPr>
          <p:txBody>
            <a:bodyPr>
              <a:spAutoFit/>
            </a:bodyPr>
            <a:lstStyle/>
            <a:p>
              <a:r>
                <a:rPr lang="zh-CN" altLang="en-US" sz="2800" b="1" dirty="0" smtClean="0">
                  <a:solidFill>
                    <a:srgbClr val="0000FF"/>
                  </a:solidFill>
                  <a:latin typeface="宋体" panose="02010600030101010101" pitchFamily="2" charset="-122"/>
                </a:rPr>
                <a:t>证：了解</a:t>
              </a:r>
              <a:r>
                <a:rPr lang="zh-CN" altLang="en-US" sz="2800" b="1" dirty="0">
                  <a:solidFill>
                    <a:srgbClr val="0000FF"/>
                  </a:solidFill>
                  <a:latin typeface="宋体" panose="02010600030101010101" pitchFamily="2" charset="-122"/>
                </a:rPr>
                <a:t>，</a:t>
              </a:r>
              <a:r>
                <a:rPr lang="zh-CN" altLang="en-US" sz="2800" b="1" dirty="0" smtClean="0">
                  <a:solidFill>
                    <a:prstClr val="black"/>
                  </a:solidFill>
                  <a:latin typeface="宋体" panose="02010600030101010101" pitchFamily="2" charset="-122"/>
                </a:rPr>
                <a:t>若</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正定，则存在可逆矩阵</a:t>
              </a:r>
              <a:r>
                <a:rPr lang="en-US" altLang="zh-CN" sz="2800" b="1" dirty="0">
                  <a:solidFill>
                    <a:prstClr val="black"/>
                  </a:solidFill>
                  <a:latin typeface="宋体" panose="02010600030101010101" pitchFamily="2" charset="-122"/>
                </a:rPr>
                <a:t>C </a:t>
              </a:r>
              <a:r>
                <a:rPr lang="zh-CN" altLang="en-US" sz="2800" b="1" dirty="0">
                  <a:solidFill>
                    <a:prstClr val="black"/>
                  </a:solidFill>
                  <a:latin typeface="宋体" panose="02010600030101010101" pitchFamily="2" charset="-122"/>
                </a:rPr>
                <a:t>，使　　　</a:t>
              </a:r>
              <a:r>
                <a:rPr lang="zh-CN" altLang="en-US" b="1" dirty="0">
                  <a:solidFill>
                    <a:prstClr val="black"/>
                  </a:solidFill>
                  <a:latin typeface="宋体" panose="02010600030101010101" pitchFamily="2" charset="-122"/>
                </a:rPr>
                <a:t>　　　</a:t>
              </a:r>
              <a:r>
                <a:rPr lang="zh-CN" altLang="en-US" sz="2900" b="1" dirty="0">
                  <a:solidFill>
                    <a:prstClr val="black"/>
                  </a:solidFill>
                  <a:latin typeface="宋体" panose="02010600030101010101" pitchFamily="2" charset="-122"/>
                </a:rPr>
                <a:t>　</a:t>
              </a:r>
              <a:endParaRPr lang="zh-CN" altLang="en-US" sz="2900" dirty="0">
                <a:solidFill>
                  <a:prstClr val="black"/>
                </a:solidFill>
              </a:endParaRPr>
            </a:p>
          </p:txBody>
        </p:sp>
        <p:graphicFrame>
          <p:nvGraphicFramePr>
            <p:cNvPr id="20495" name="Object 15"/>
            <p:cNvGraphicFramePr>
              <a:graphicFrameLocks noChangeAspect="1"/>
            </p:cNvGraphicFramePr>
            <p:nvPr/>
          </p:nvGraphicFramePr>
          <p:xfrm>
            <a:off x="3423" y="63"/>
            <a:ext cx="840" cy="240"/>
          </p:xfrm>
          <a:graphic>
            <a:graphicData uri="http://schemas.openxmlformats.org/presentationml/2006/ole">
              <mc:AlternateContent xmlns:mc="http://schemas.openxmlformats.org/markup-compatibility/2006">
                <mc:Choice xmlns:v="urn:schemas-microsoft-com:vml" Requires="v">
                  <p:oleObj spid="_x0000_s171013" name="" r:id="rId9" imgW="32004000" imgH="9144000" progId="Equation.DSMT4">
                    <p:embed/>
                  </p:oleObj>
                </mc:Choice>
                <mc:Fallback>
                  <p:oleObj name="" r:id="rId9" imgW="32004000" imgH="9144000" progId="Equation.DSMT4">
                    <p:embed/>
                    <p:pic>
                      <p:nvPicPr>
                        <p:cNvPr id="0" name="图片 171012"/>
                        <p:cNvPicPr>
                          <a:picLocks noChangeAspect="1"/>
                        </p:cNvPicPr>
                        <p:nvPr/>
                      </p:nvPicPr>
                      <p:blipFill>
                        <a:blip r:embed="rId10"/>
                        <a:stretch>
                          <a:fillRect/>
                        </a:stretch>
                      </p:blipFill>
                      <p:spPr>
                        <a:xfrm>
                          <a:off x="3423" y="63"/>
                          <a:ext cx="840" cy="240"/>
                        </a:xfrm>
                        <a:prstGeom prst="rect">
                          <a:avLst/>
                        </a:prstGeom>
                        <a:noFill/>
                        <a:ln w="9525">
                          <a:noFill/>
                        </a:ln>
                      </p:spPr>
                    </p:pic>
                  </p:oleObj>
                </mc:Fallback>
              </mc:AlternateContent>
            </a:graphicData>
          </a:graphic>
        </p:graphicFrame>
      </p:grpSp>
      <p:sp>
        <p:nvSpPr>
          <p:cNvPr id="20496" name="Rectangle 16"/>
          <p:cNvSpPr>
            <a:spLocks noChangeArrowheads="1"/>
          </p:cNvSpPr>
          <p:nvPr/>
        </p:nvSpPr>
        <p:spPr bwMode="auto">
          <a:xfrm>
            <a:off x="719573" y="2061053"/>
            <a:ext cx="3479347"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从而</a:t>
            </a:r>
            <a:endParaRPr lang="zh-CN" altLang="en-US" sz="2800" b="1" dirty="0">
              <a:solidFill>
                <a:prstClr val="black"/>
              </a:solidFill>
              <a:latin typeface="宋体" panose="02010600030101010101" pitchFamily="2" charset="-122"/>
            </a:endParaRPr>
          </a:p>
        </p:txBody>
      </p:sp>
      <p:grpSp>
        <p:nvGrpSpPr>
          <p:cNvPr id="6" name="Group 17"/>
          <p:cNvGrpSpPr/>
          <p:nvPr/>
        </p:nvGrpSpPr>
        <p:grpSpPr bwMode="auto">
          <a:xfrm>
            <a:off x="719573" y="3574291"/>
            <a:ext cx="11470840" cy="523996"/>
            <a:chOff x="0" y="0"/>
            <a:chExt cx="5420" cy="330"/>
          </a:xfrm>
        </p:grpSpPr>
        <p:sp>
          <p:nvSpPr>
            <p:cNvPr id="20498" name="Rectangle 18"/>
            <p:cNvSpPr>
              <a:spLocks noChangeArrowheads="1"/>
            </p:cNvSpPr>
            <p:nvPr/>
          </p:nvSpPr>
          <p:spPr bwMode="auto">
            <a:xfrm>
              <a:off x="0" y="0"/>
              <a:ext cx="5420"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反之不然</a:t>
              </a:r>
              <a:r>
                <a:rPr lang="en-US" altLang="zh-CN" sz="2800" b="1" dirty="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即实对称矩阵</a:t>
              </a:r>
              <a:r>
                <a:rPr lang="en-US" altLang="zh-CN" sz="2800" b="1" dirty="0">
                  <a:solidFill>
                    <a:prstClr val="black"/>
                  </a:solidFill>
                  <a:latin typeface="宋体" panose="02010600030101010101" pitchFamily="2" charset="-122"/>
                </a:rPr>
                <a:t>A</a:t>
              </a:r>
              <a:r>
                <a:rPr lang="zh-CN" altLang="en-US" sz="2800" b="1" dirty="0">
                  <a:solidFill>
                    <a:prstClr val="black"/>
                  </a:solidFill>
                  <a:latin typeface="宋体" panose="02010600030101010101" pitchFamily="2" charset="-122"/>
                </a:rPr>
                <a:t>，</a:t>
              </a:r>
              <a:r>
                <a:rPr lang="zh-CN" altLang="en-US" sz="2800" b="1" dirty="0" smtClean="0">
                  <a:solidFill>
                    <a:prstClr val="black"/>
                  </a:solidFill>
                  <a:latin typeface="宋体" panose="02010600030101010101" pitchFamily="2" charset="-122"/>
                </a:rPr>
                <a:t>且   </a:t>
              </a:r>
              <a:r>
                <a:rPr lang="zh-CN" altLang="en-US" sz="2800" dirty="0" smtClean="0">
                  <a:solidFill>
                    <a:prstClr val="black"/>
                  </a:solidFill>
                </a:rPr>
                <a:t>             </a:t>
              </a:r>
              <a:r>
                <a:rPr lang="en-US" altLang="zh-CN" sz="2800" b="1" dirty="0">
                  <a:solidFill>
                    <a:prstClr val="black"/>
                  </a:solidFill>
                </a:rPr>
                <a:t>A</a:t>
              </a:r>
              <a:r>
                <a:rPr lang="zh-CN" altLang="en-US" sz="2800" b="1" dirty="0">
                  <a:solidFill>
                    <a:prstClr val="black"/>
                  </a:solidFill>
                </a:rPr>
                <a:t>未必正定</a:t>
              </a:r>
              <a:r>
                <a:rPr lang="en-US" altLang="zh-CN" sz="2800" b="1" dirty="0">
                  <a:solidFill>
                    <a:prstClr val="black"/>
                  </a:solidFill>
                </a:rPr>
                <a:t>.</a:t>
              </a:r>
              <a:r>
                <a:rPr lang="zh-CN" altLang="en-US" sz="2800" b="1" dirty="0">
                  <a:solidFill>
                    <a:prstClr val="black"/>
                  </a:solidFill>
                </a:rPr>
                <a:t>　</a:t>
              </a:r>
              <a:endParaRPr lang="zh-CN" altLang="en-US" sz="2800" b="1" dirty="0">
                <a:solidFill>
                  <a:prstClr val="black"/>
                </a:solidFill>
              </a:endParaRPr>
            </a:p>
          </p:txBody>
        </p:sp>
        <p:graphicFrame>
          <p:nvGraphicFramePr>
            <p:cNvPr id="20499" name="Object 19"/>
            <p:cNvGraphicFramePr>
              <a:graphicFrameLocks noChangeAspect="1"/>
            </p:cNvGraphicFramePr>
            <p:nvPr/>
          </p:nvGraphicFramePr>
          <p:xfrm>
            <a:off x="2336" y="0"/>
            <a:ext cx="648" cy="312"/>
          </p:xfrm>
          <a:graphic>
            <a:graphicData uri="http://schemas.openxmlformats.org/presentationml/2006/ole">
              <mc:AlternateContent xmlns:mc="http://schemas.openxmlformats.org/markup-compatibility/2006">
                <mc:Choice xmlns:v="urn:schemas-microsoft-com:vml" Requires="v">
                  <p:oleObj spid="_x0000_s171014" name="" r:id="rId11" imgW="24688800" imgH="11887200" progId="Equation.DSMT4">
                    <p:embed/>
                  </p:oleObj>
                </mc:Choice>
                <mc:Fallback>
                  <p:oleObj name="" r:id="rId11" imgW="24688800" imgH="11887200" progId="Equation.DSMT4">
                    <p:embed/>
                    <p:pic>
                      <p:nvPicPr>
                        <p:cNvPr id="0" name="图片 171013"/>
                        <p:cNvPicPr>
                          <a:picLocks noChangeAspect="1"/>
                        </p:cNvPicPr>
                        <p:nvPr/>
                      </p:nvPicPr>
                      <p:blipFill>
                        <a:blip r:embed="rId12"/>
                        <a:stretch>
                          <a:fillRect/>
                        </a:stretch>
                      </p:blipFill>
                      <p:spPr>
                        <a:xfrm>
                          <a:off x="2336" y="0"/>
                          <a:ext cx="648" cy="31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496"/>
                                        </p:tgtEl>
                                        <p:attrNameLst>
                                          <p:attrName>style.visibility</p:attrName>
                                        </p:attrNameLst>
                                      </p:cBhvr>
                                      <p:to>
                                        <p:strVal val="visible"/>
                                      </p:to>
                                    </p:set>
                                    <p:animEffect transition="in" filter="wipe(left)">
                                      <p:cBhvr>
                                        <p:cTn id="16" dur="1000"/>
                                        <p:tgtEl>
                                          <p:spTgt spid="204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491"/>
                                        </p:tgtEl>
                                        <p:attrNameLst>
                                          <p:attrName>style.visibility</p:attrName>
                                        </p:attrNameLst>
                                      </p:cBhvr>
                                      <p:to>
                                        <p:strVal val="visible"/>
                                      </p:to>
                                    </p:set>
                                    <p:animEffect transition="in" filter="wipe(left)">
                                      <p:cBhvr>
                                        <p:cTn id="21" dur="500"/>
                                        <p:tgtEl>
                                          <p:spTgt spid="2049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492"/>
                                        </p:tgtEl>
                                        <p:attrNameLst>
                                          <p:attrName>style.visibility</p:attrName>
                                        </p:attrNameLst>
                                      </p:cBhvr>
                                      <p:to>
                                        <p:strVal val="visible"/>
                                      </p:to>
                                    </p:set>
                                    <p:animEffect transition="in" filter="dissolve">
                                      <p:cBhvr>
                                        <p:cTn id="26" dur="500"/>
                                        <p:tgtEl>
                                          <p:spTgt spid="2049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utoUpdateAnimBg="0"/>
      <p:bldP spid="20496" grpId="0"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539669" y="762177"/>
            <a:ext cx="12190413" cy="309968"/>
          </a:xfrm>
          <a:prstGeom prst="rect">
            <a:avLst/>
          </a:prstGeom>
          <a:noFill/>
          <a:ln w="9525">
            <a:noFill/>
            <a:miter lim="800000"/>
          </a:ln>
          <a:effectLst/>
        </p:spPr>
        <p:txBody>
          <a:bodyPr lIns="108850" tIns="54425" rIns="108850" bIns="54425">
            <a:spAutoFit/>
          </a:bodyPr>
          <a:lstStyle/>
          <a:p>
            <a:r>
              <a:rPr lang="zh-CN" altLang="en-US" sz="1300" dirty="0">
                <a:solidFill>
                  <a:prstClr val="black"/>
                </a:solidFill>
              </a:rPr>
              <a:t> </a:t>
            </a:r>
            <a:endParaRPr lang="zh-CN" altLang="en-US" sz="2900" dirty="0">
              <a:solidFill>
                <a:prstClr val="black"/>
              </a:solidFill>
            </a:endParaRPr>
          </a:p>
        </p:txBody>
      </p:sp>
      <p:sp>
        <p:nvSpPr>
          <p:cNvPr id="21507" name="Rectangle 3"/>
          <p:cNvSpPr>
            <a:spLocks noChangeArrowheads="1"/>
          </p:cNvSpPr>
          <p:nvPr/>
        </p:nvSpPr>
        <p:spPr bwMode="auto">
          <a:xfrm>
            <a:off x="3841251" y="3024888"/>
            <a:ext cx="12190413" cy="433078"/>
          </a:xfrm>
          <a:prstGeom prst="rect">
            <a:avLst/>
          </a:prstGeom>
          <a:noFill/>
          <a:ln w="9525">
            <a:noFill/>
            <a:miter lim="800000"/>
          </a:ln>
          <a:effectLst/>
        </p:spPr>
        <p:txBody>
          <a:bodyPr lIns="108850" tIns="54425" rIns="108850" bIns="54425">
            <a:spAutoFit/>
          </a:bodyPr>
          <a:lstStyle/>
          <a:p>
            <a:endParaRPr lang="zh-CN" altLang="en-US">
              <a:solidFill>
                <a:prstClr val="black"/>
              </a:solidFill>
            </a:endParaRPr>
          </a:p>
        </p:txBody>
      </p:sp>
      <p:sp>
        <p:nvSpPr>
          <p:cNvPr id="21508" name="Rectangle 4"/>
          <p:cNvSpPr>
            <a:spLocks noChangeArrowheads="1"/>
          </p:cNvSpPr>
          <p:nvPr/>
        </p:nvSpPr>
        <p:spPr bwMode="auto">
          <a:xfrm>
            <a:off x="838622" y="621482"/>
            <a:ext cx="8063450" cy="602355"/>
          </a:xfrm>
          <a:prstGeom prst="rect">
            <a:avLst/>
          </a:prstGeom>
          <a:noFill/>
          <a:ln w="9525">
            <a:noFill/>
            <a:miter lim="800000"/>
          </a:ln>
          <a:effectLst/>
        </p:spPr>
        <p:txBody>
          <a:bodyPr lIns="108850" tIns="54425" rIns="108850" bIns="54425">
            <a:spAutoFit/>
          </a:bodyPr>
          <a:lstStyle/>
          <a:p>
            <a:r>
              <a:rPr lang="zh-CN" altLang="en-US" sz="3200" b="1" dirty="0" smtClean="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rPr>
              <a:t>顺序</a:t>
            </a:r>
            <a:r>
              <a:rPr lang="zh-CN" altLang="en-US" sz="3200" b="1" dirty="0">
                <a:solidFill>
                  <a:srgbClr val="333399"/>
                </a:solidFill>
                <a:effectLst>
                  <a:outerShdw blurRad="38100" dist="38100" dir="2700000" algn="tl">
                    <a:srgbClr val="000000"/>
                  </a:outerShdw>
                </a:effectLst>
                <a:latin typeface="黑体" panose="02010609060101010101" pitchFamily="49" charset="-122"/>
                <a:ea typeface="黑体" panose="02010609060101010101" pitchFamily="49" charset="-122"/>
              </a:rPr>
              <a:t>主子式、主子式</a:t>
            </a:r>
            <a:r>
              <a:rPr lang="zh-CN" altLang="en-US" sz="3200" dirty="0">
                <a:solidFill>
                  <a:prstClr val="black"/>
                </a:solidFill>
                <a:effectLst>
                  <a:outerShdw blurRad="38100" dist="38100" dir="2700000" algn="tl">
                    <a:srgbClr val="FFFFFF"/>
                  </a:outerShdw>
                </a:effectLst>
              </a:rPr>
              <a:t> </a:t>
            </a:r>
            <a:r>
              <a:rPr lang="zh-CN" altLang="en-US" sz="1300" dirty="0">
                <a:solidFill>
                  <a:prstClr val="black"/>
                </a:solidFill>
                <a:effectLst>
                  <a:outerShdw blurRad="38100" dist="38100" dir="2700000" algn="tl">
                    <a:srgbClr val="FFFFFF"/>
                  </a:outerShdw>
                </a:effectLst>
              </a:rPr>
              <a:t>、</a:t>
            </a:r>
            <a:endParaRPr lang="zh-CN" altLang="en-US" sz="2900" dirty="0">
              <a:solidFill>
                <a:prstClr val="black"/>
              </a:solidFill>
              <a:effectLst>
                <a:outerShdw blurRad="38100" dist="38100" dir="2700000" algn="tl">
                  <a:srgbClr val="FFFFFF"/>
                </a:outerShdw>
              </a:effectLst>
            </a:endParaRPr>
          </a:p>
        </p:txBody>
      </p:sp>
      <p:graphicFrame>
        <p:nvGraphicFramePr>
          <p:cNvPr id="21509" name="Object 5"/>
          <p:cNvGraphicFramePr>
            <a:graphicFrameLocks noChangeAspect="1"/>
          </p:cNvGraphicFramePr>
          <p:nvPr/>
        </p:nvGraphicFramePr>
        <p:xfrm>
          <a:off x="912166" y="1845102"/>
          <a:ext cx="8543870" cy="1414791"/>
        </p:xfrm>
        <a:graphic>
          <a:graphicData uri="http://schemas.openxmlformats.org/presentationml/2006/ole">
            <mc:AlternateContent xmlns:mc="http://schemas.openxmlformats.org/markup-compatibility/2006">
              <mc:Choice xmlns:v="urn:schemas-microsoft-com:vml" Requires="v">
                <p:oleObj spid="_x0000_s172033" name="" r:id="rId1" imgW="133807200" imgH="29565600" progId="Equation.DSMT4">
                  <p:embed/>
                </p:oleObj>
              </mc:Choice>
              <mc:Fallback>
                <p:oleObj name="" r:id="rId1" imgW="133807200" imgH="29565600" progId="Equation.DSMT4">
                  <p:embed/>
                  <p:pic>
                    <p:nvPicPr>
                      <p:cNvPr id="0" name="图片 172032"/>
                      <p:cNvPicPr>
                        <a:picLocks noChangeAspect="1"/>
                      </p:cNvPicPr>
                      <p:nvPr/>
                    </p:nvPicPr>
                    <p:blipFill>
                      <a:blip r:embed="rId2"/>
                      <a:stretch>
                        <a:fillRect/>
                      </a:stretch>
                    </p:blipFill>
                    <p:spPr>
                      <a:xfrm>
                        <a:off x="912166" y="1845102"/>
                        <a:ext cx="8543870" cy="1414791"/>
                      </a:xfrm>
                      <a:prstGeom prst="rect">
                        <a:avLst/>
                      </a:prstGeom>
                      <a:noFill/>
                      <a:ln w="9525">
                        <a:noFill/>
                      </a:ln>
                    </p:spPr>
                  </p:pic>
                </p:oleObj>
              </mc:Fallback>
            </mc:AlternateContent>
          </a:graphicData>
        </a:graphic>
      </p:graphicFrame>
      <p:sp>
        <p:nvSpPr>
          <p:cNvPr id="21510" name="Rectangle 6"/>
          <p:cNvSpPr>
            <a:spLocks noChangeArrowheads="1"/>
          </p:cNvSpPr>
          <p:nvPr/>
        </p:nvSpPr>
        <p:spPr bwMode="auto">
          <a:xfrm>
            <a:off x="1007403" y="3429795"/>
            <a:ext cx="6912133" cy="540800"/>
          </a:xfrm>
          <a:prstGeom prst="rect">
            <a:avLst/>
          </a:prstGeom>
          <a:noFill/>
          <a:ln w="9525">
            <a:noFill/>
            <a:miter lim="800000"/>
          </a:ln>
          <a:effectLst/>
        </p:spPr>
        <p:txBody>
          <a:bodyPr lIns="108850" tIns="54425" rIns="108850" bIns="54425">
            <a:spAutoFit/>
          </a:bodyPr>
          <a:lstStyle/>
          <a:p>
            <a:pPr algn="just">
              <a:tabLst>
                <a:tab pos="861695" algn="l"/>
              </a:tabLst>
            </a:pPr>
            <a:r>
              <a:rPr lang="zh-CN" altLang="en-US" sz="2800" b="1" dirty="0">
                <a:solidFill>
                  <a:prstClr val="black"/>
                </a:solidFill>
                <a:latin typeface="宋体" panose="02010600030101010101" pitchFamily="2" charset="-122"/>
              </a:rPr>
              <a:t>称为</a:t>
            </a:r>
            <a:r>
              <a:rPr lang="en-US" altLang="zh-CN" sz="2800" b="1" dirty="0">
                <a:solidFill>
                  <a:prstClr val="black"/>
                </a:solidFill>
              </a:rPr>
              <a:t>A</a:t>
            </a:r>
            <a:r>
              <a:rPr lang="zh-CN" altLang="en-US" sz="2800" b="1" dirty="0">
                <a:solidFill>
                  <a:prstClr val="black"/>
                </a:solidFill>
                <a:latin typeface="宋体" panose="02010600030101010101" pitchFamily="2" charset="-122"/>
              </a:rPr>
              <a:t>为第</a:t>
            </a:r>
            <a:r>
              <a:rPr lang="en-US" altLang="zh-CN" sz="2800" b="1" dirty="0">
                <a:solidFill>
                  <a:prstClr val="black"/>
                </a:solidFill>
                <a:latin typeface="宋体" panose="02010600030101010101" pitchFamily="2" charset="-122"/>
              </a:rPr>
              <a:t>k</a:t>
            </a:r>
            <a:r>
              <a:rPr lang="zh-CN" altLang="en-US" sz="2800" b="1" dirty="0">
                <a:solidFill>
                  <a:prstClr val="black"/>
                </a:solidFill>
                <a:latin typeface="宋体" panose="02010600030101010101" pitchFamily="2" charset="-122"/>
              </a:rPr>
              <a:t>阶</a:t>
            </a:r>
            <a:r>
              <a:rPr lang="zh-CN" altLang="en-US" sz="2800" b="1" dirty="0">
                <a:solidFill>
                  <a:srgbClr val="CC0000"/>
                </a:solidFill>
                <a:latin typeface="黑体" panose="02010609060101010101" pitchFamily="49" charset="-122"/>
                <a:ea typeface="黑体" panose="02010609060101010101" pitchFamily="49" charset="-122"/>
              </a:rPr>
              <a:t>顺序主子矩阵</a:t>
            </a:r>
            <a:r>
              <a:rPr lang="zh-CN" altLang="en-US" sz="2800" b="1" dirty="0">
                <a:solidFill>
                  <a:prstClr val="black"/>
                </a:solidFill>
              </a:rPr>
              <a:t>;</a:t>
            </a:r>
            <a:endParaRPr lang="zh-CN" altLang="en-US" sz="2800" b="1" dirty="0">
              <a:solidFill>
                <a:prstClr val="black"/>
              </a:solidFill>
            </a:endParaRPr>
          </a:p>
        </p:txBody>
      </p:sp>
      <p:grpSp>
        <p:nvGrpSpPr>
          <p:cNvPr id="2" name="Group 7"/>
          <p:cNvGrpSpPr/>
          <p:nvPr/>
        </p:nvGrpSpPr>
        <p:grpSpPr bwMode="auto">
          <a:xfrm>
            <a:off x="838622" y="1341562"/>
            <a:ext cx="4704737" cy="549402"/>
            <a:chOff x="0" y="0"/>
            <a:chExt cx="2223" cy="346"/>
          </a:xfrm>
        </p:grpSpPr>
        <p:graphicFrame>
          <p:nvGraphicFramePr>
            <p:cNvPr id="21512" name="Object 8"/>
            <p:cNvGraphicFramePr>
              <a:graphicFrameLocks noChangeAspect="1"/>
            </p:cNvGraphicFramePr>
            <p:nvPr/>
          </p:nvGraphicFramePr>
          <p:xfrm>
            <a:off x="785" y="0"/>
            <a:ext cx="1438" cy="346"/>
          </p:xfrm>
          <a:graphic>
            <a:graphicData uri="http://schemas.openxmlformats.org/presentationml/2006/ole">
              <mc:AlternateContent xmlns:mc="http://schemas.openxmlformats.org/markup-compatibility/2006">
                <mc:Choice xmlns:v="urn:schemas-microsoft-com:vml" Requires="v">
                  <p:oleObj spid="_x0000_s172034" name="" r:id="rId3" imgW="53644800" imgH="12801600" progId="Equation.DSMT4">
                    <p:embed/>
                  </p:oleObj>
                </mc:Choice>
                <mc:Fallback>
                  <p:oleObj name="" r:id="rId3" imgW="53644800" imgH="12801600" progId="Equation.DSMT4">
                    <p:embed/>
                    <p:pic>
                      <p:nvPicPr>
                        <p:cNvPr id="0" name="图片 172033"/>
                        <p:cNvPicPr>
                          <a:picLocks noChangeAspect="1"/>
                        </p:cNvPicPr>
                        <p:nvPr/>
                      </p:nvPicPr>
                      <p:blipFill>
                        <a:blip r:embed="rId4"/>
                        <a:stretch>
                          <a:fillRect/>
                        </a:stretch>
                      </p:blipFill>
                      <p:spPr>
                        <a:xfrm>
                          <a:off x="785" y="0"/>
                          <a:ext cx="1438" cy="346"/>
                        </a:xfrm>
                        <a:prstGeom prst="rect">
                          <a:avLst/>
                        </a:prstGeom>
                        <a:noFill/>
                        <a:ln w="9525">
                          <a:noFill/>
                        </a:ln>
                      </p:spPr>
                    </p:pic>
                  </p:oleObj>
                </mc:Fallback>
              </mc:AlternateContent>
            </a:graphicData>
          </a:graphic>
        </p:graphicFrame>
        <p:sp>
          <p:nvSpPr>
            <p:cNvPr id="21513" name="Rectangle 9"/>
            <p:cNvSpPr>
              <a:spLocks noChangeArrowheads="1"/>
            </p:cNvSpPr>
            <p:nvPr/>
          </p:nvSpPr>
          <p:spPr bwMode="auto">
            <a:xfrm>
              <a:off x="0" y="4"/>
              <a:ext cx="1225" cy="330"/>
            </a:xfrm>
            <a:prstGeom prst="rect">
              <a:avLst/>
            </a:prstGeom>
            <a:noFill/>
            <a:ln w="9525">
              <a:noFill/>
              <a:miter lim="800000"/>
            </a:ln>
            <a:effectLst/>
          </p:spPr>
          <p:txBody>
            <a:bodyPr>
              <a:spAutoFit/>
            </a:bodyPr>
            <a:lstStyle/>
            <a:p>
              <a:r>
                <a:rPr lang="zh-CN" altLang="en-US" sz="2800" b="1" dirty="0">
                  <a:solidFill>
                    <a:prstClr val="black"/>
                  </a:solidFill>
                </a:rPr>
                <a:t>设矩阵</a:t>
              </a:r>
              <a:endParaRPr lang="zh-CN" altLang="en-US" sz="2800" b="1" dirty="0">
                <a:solidFill>
                  <a:prstClr val="black"/>
                </a:solidFill>
              </a:endParaRPr>
            </a:p>
          </p:txBody>
        </p:sp>
      </p:grpSp>
      <p:graphicFrame>
        <p:nvGraphicFramePr>
          <p:cNvPr id="21514" name="Object 10"/>
          <p:cNvGraphicFramePr>
            <a:graphicFrameLocks noChangeAspect="1"/>
          </p:cNvGraphicFramePr>
          <p:nvPr/>
        </p:nvGraphicFramePr>
        <p:xfrm>
          <a:off x="912165" y="4077644"/>
          <a:ext cx="8482496" cy="1398912"/>
        </p:xfrm>
        <a:graphic>
          <a:graphicData uri="http://schemas.openxmlformats.org/presentationml/2006/ole">
            <mc:AlternateContent xmlns:mc="http://schemas.openxmlformats.org/markup-compatibility/2006">
              <mc:Choice xmlns:v="urn:schemas-microsoft-com:vml" Requires="v">
                <p:oleObj spid="_x0000_s172035" name="" r:id="rId5" imgW="134416800" imgH="29565600" progId="Equation.DSMT4">
                  <p:embed/>
                </p:oleObj>
              </mc:Choice>
              <mc:Fallback>
                <p:oleObj name="" r:id="rId5" imgW="134416800" imgH="29565600" progId="Equation.DSMT4">
                  <p:embed/>
                  <p:pic>
                    <p:nvPicPr>
                      <p:cNvPr id="0" name="图片 172034"/>
                      <p:cNvPicPr>
                        <a:picLocks noChangeAspect="1"/>
                      </p:cNvPicPr>
                      <p:nvPr/>
                    </p:nvPicPr>
                    <p:blipFill>
                      <a:blip r:embed="rId6"/>
                      <a:stretch>
                        <a:fillRect/>
                      </a:stretch>
                    </p:blipFill>
                    <p:spPr>
                      <a:xfrm>
                        <a:off x="912165" y="4077644"/>
                        <a:ext cx="8482496" cy="1398912"/>
                      </a:xfrm>
                      <a:prstGeom prst="rect">
                        <a:avLst/>
                      </a:prstGeom>
                      <a:noFill/>
                      <a:ln w="9525">
                        <a:noFill/>
                      </a:ln>
                    </p:spPr>
                  </p:pic>
                </p:oleObj>
              </mc:Fallback>
            </mc:AlternateContent>
          </a:graphicData>
        </a:graphic>
      </p:graphicFrame>
      <p:sp>
        <p:nvSpPr>
          <p:cNvPr id="21515" name="Rectangle 11"/>
          <p:cNvSpPr>
            <a:spLocks noChangeArrowheads="1"/>
          </p:cNvSpPr>
          <p:nvPr/>
        </p:nvSpPr>
        <p:spPr bwMode="auto">
          <a:xfrm>
            <a:off x="624337" y="5662336"/>
            <a:ext cx="7206311"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称为</a:t>
            </a:r>
            <a:r>
              <a:rPr lang="en-US" altLang="zh-CN" sz="2800" b="1" dirty="0">
                <a:solidFill>
                  <a:prstClr val="black"/>
                </a:solidFill>
              </a:rPr>
              <a:t>A</a:t>
            </a:r>
            <a:r>
              <a:rPr lang="zh-CN" altLang="en-US" sz="2800" b="1" dirty="0">
                <a:solidFill>
                  <a:prstClr val="black"/>
                </a:solidFill>
                <a:latin typeface="宋体" panose="02010600030101010101" pitchFamily="2" charset="-122"/>
              </a:rPr>
              <a:t>的第</a:t>
            </a:r>
            <a:r>
              <a:rPr lang="en-US" altLang="zh-CN" sz="2800" b="1" dirty="0">
                <a:solidFill>
                  <a:prstClr val="black"/>
                </a:solidFill>
                <a:latin typeface="宋体" panose="02010600030101010101" pitchFamily="2" charset="-122"/>
              </a:rPr>
              <a:t>k</a:t>
            </a:r>
            <a:r>
              <a:rPr lang="zh-CN" altLang="en-US" sz="2800" b="1" dirty="0">
                <a:solidFill>
                  <a:prstClr val="black"/>
                </a:solidFill>
                <a:latin typeface="宋体" panose="02010600030101010101" pitchFamily="2" charset="-122"/>
              </a:rPr>
              <a:t>阶</a:t>
            </a:r>
            <a:r>
              <a:rPr lang="zh-CN" altLang="en-US" sz="2800" b="1" dirty="0">
                <a:solidFill>
                  <a:srgbClr val="CC0000"/>
                </a:solidFill>
                <a:latin typeface="黑体" panose="02010609060101010101" pitchFamily="49" charset="-122"/>
                <a:ea typeface="黑体" panose="02010609060101010101" pitchFamily="49" charset="-122"/>
              </a:rPr>
              <a:t>顺序主子式</a:t>
            </a:r>
            <a:r>
              <a:rPr lang="zh-CN" altLang="en-US" sz="2800" b="1" dirty="0">
                <a:solidFill>
                  <a:prstClr val="black"/>
                </a:solidFill>
                <a:latin typeface="宋体" panose="02010600030101010101" pitchFamily="2" charset="-122"/>
              </a:rPr>
              <a:t>.</a:t>
            </a:r>
            <a:endParaRPr lang="zh-CN" altLang="en-US" sz="2800" b="1" dirty="0">
              <a:solidFill>
                <a:prstClr val="black"/>
              </a:solidFill>
              <a:latin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509"/>
                                        </p:tgtEl>
                                        <p:attrNameLst>
                                          <p:attrName>style.visibility</p:attrName>
                                        </p:attrNameLst>
                                      </p:cBhvr>
                                      <p:to>
                                        <p:strVal val="visible"/>
                                      </p:to>
                                    </p:set>
                                    <p:animEffect transition="in" filter="wipe(left)">
                                      <p:cBhvr>
                                        <p:cTn id="17" dur="1000"/>
                                        <p:tgtEl>
                                          <p:spTgt spid="2150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1510"/>
                                        </p:tgtEl>
                                        <p:attrNameLst>
                                          <p:attrName>style.visibility</p:attrName>
                                        </p:attrNameLst>
                                      </p:cBhvr>
                                      <p:to>
                                        <p:strVal val="visible"/>
                                      </p:to>
                                    </p:set>
                                    <p:animEffect transition="in" filter="wipe(left)">
                                      <p:cBhvr>
                                        <p:cTn id="21" dur="1000"/>
                                        <p:tgtEl>
                                          <p:spTgt spid="215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1514"/>
                                        </p:tgtEl>
                                        <p:attrNameLst>
                                          <p:attrName>style.visibility</p:attrName>
                                        </p:attrNameLst>
                                      </p:cBhvr>
                                      <p:to>
                                        <p:strVal val="visible"/>
                                      </p:to>
                                    </p:set>
                                    <p:animEffect transition="in" filter="wipe(left)">
                                      <p:cBhvr>
                                        <p:cTn id="26" dur="500"/>
                                        <p:tgtEl>
                                          <p:spTgt spid="215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1515"/>
                                        </p:tgtEl>
                                        <p:attrNameLst>
                                          <p:attrName>style.visibility</p:attrName>
                                        </p:attrNameLst>
                                      </p:cBhvr>
                                      <p:to>
                                        <p:strVal val="visible"/>
                                      </p:to>
                                    </p:set>
                                    <p:animEffect transition="in" filter="wipe(left)">
                                      <p:cBhvr>
                                        <p:cTn id="30" dur="500"/>
                                        <p:tgtEl>
                                          <p:spTgt spid="21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p:bldP spid="21510" grpId="0" autoUpdateAnimBg="0"/>
      <p:bldP spid="21515"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126654" y="621482"/>
            <a:ext cx="6431712" cy="540800"/>
          </a:xfrm>
          <a:prstGeom prst="rect">
            <a:avLst/>
          </a:prstGeom>
          <a:noFill/>
          <a:ln w="9525">
            <a:noFill/>
            <a:miter lim="800000"/>
          </a:ln>
          <a:effectLst/>
        </p:spPr>
        <p:txBody>
          <a:bodyPr lIns="108850" tIns="54425" rIns="108850" bIns="54425">
            <a:spAutoFit/>
          </a:bodyPr>
          <a:lstStyle/>
          <a:p>
            <a:r>
              <a:rPr lang="en-US" altLang="zh-CN" sz="2800" b="1" dirty="0">
                <a:solidFill>
                  <a:prstClr val="black"/>
                </a:solidFill>
              </a:rPr>
              <a:t>3</a:t>
            </a:r>
            <a:r>
              <a:rPr lang="zh-CN" altLang="en-US" sz="2800" b="1" dirty="0">
                <a:solidFill>
                  <a:prstClr val="black"/>
                </a:solidFill>
                <a:latin typeface="宋体" panose="02010600030101010101" pitchFamily="2" charset="-122"/>
              </a:rPr>
              <a:t>） </a:t>
            </a:r>
            <a:r>
              <a:rPr lang="en-US" altLang="zh-CN" sz="2800" b="1" i="1" dirty="0">
                <a:solidFill>
                  <a:prstClr val="black"/>
                </a:solidFill>
              </a:rPr>
              <a:t>k </a:t>
            </a:r>
            <a:r>
              <a:rPr lang="zh-CN" altLang="en-US" sz="2800" b="1" dirty="0">
                <a:solidFill>
                  <a:prstClr val="black"/>
                </a:solidFill>
              </a:rPr>
              <a:t>级行列式</a:t>
            </a:r>
            <a:endParaRPr lang="zh-CN" altLang="en-US" sz="2800" b="1" dirty="0">
              <a:solidFill>
                <a:prstClr val="black"/>
              </a:solidFill>
            </a:endParaRPr>
          </a:p>
        </p:txBody>
      </p:sp>
      <p:graphicFrame>
        <p:nvGraphicFramePr>
          <p:cNvPr id="22531" name="Object 3"/>
          <p:cNvGraphicFramePr>
            <a:graphicFrameLocks noChangeAspect="1"/>
          </p:cNvGraphicFramePr>
          <p:nvPr/>
        </p:nvGraphicFramePr>
        <p:xfrm>
          <a:off x="1583061" y="1268706"/>
          <a:ext cx="5284629" cy="2019768"/>
        </p:xfrm>
        <a:graphic>
          <a:graphicData uri="http://schemas.openxmlformats.org/presentationml/2006/ole">
            <mc:AlternateContent xmlns:mc="http://schemas.openxmlformats.org/markup-compatibility/2006">
              <mc:Choice xmlns:v="urn:schemas-microsoft-com:vml" Requires="v">
                <p:oleObj spid="_x0000_s173057" name="" r:id="rId1" imgW="83820000" imgH="42672000" progId="Equation.DSMT4">
                  <p:embed/>
                </p:oleObj>
              </mc:Choice>
              <mc:Fallback>
                <p:oleObj name="" r:id="rId1" imgW="83820000" imgH="42672000" progId="Equation.DSMT4">
                  <p:embed/>
                  <p:pic>
                    <p:nvPicPr>
                      <p:cNvPr id="0" name="图片 173056"/>
                      <p:cNvPicPr>
                        <a:picLocks noChangeAspect="1"/>
                      </p:cNvPicPr>
                      <p:nvPr/>
                    </p:nvPicPr>
                    <p:blipFill>
                      <a:blip r:embed="rId2"/>
                      <a:stretch>
                        <a:fillRect/>
                      </a:stretch>
                    </p:blipFill>
                    <p:spPr>
                      <a:xfrm>
                        <a:off x="1583061" y="1268706"/>
                        <a:ext cx="5284629" cy="2019768"/>
                      </a:xfrm>
                      <a:prstGeom prst="rect">
                        <a:avLst/>
                      </a:prstGeom>
                      <a:noFill/>
                      <a:ln w="9525">
                        <a:noFill/>
                      </a:ln>
                    </p:spPr>
                  </p:pic>
                </p:oleObj>
              </mc:Fallback>
            </mc:AlternateContent>
          </a:graphicData>
        </a:graphic>
      </p:graphicFrame>
      <p:sp>
        <p:nvSpPr>
          <p:cNvPr id="22532" name="Rectangle 4"/>
          <p:cNvSpPr>
            <a:spLocks noChangeArrowheads="1"/>
          </p:cNvSpPr>
          <p:nvPr/>
        </p:nvSpPr>
        <p:spPr bwMode="auto">
          <a:xfrm>
            <a:off x="912166" y="3574291"/>
            <a:ext cx="7206311"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称为</a:t>
            </a:r>
            <a:r>
              <a:rPr lang="en-US" altLang="zh-CN" sz="2800" b="1" dirty="0">
                <a:solidFill>
                  <a:prstClr val="black"/>
                </a:solidFill>
              </a:rPr>
              <a:t>A</a:t>
            </a:r>
            <a:r>
              <a:rPr lang="zh-CN" altLang="en-US" sz="2800" b="1" dirty="0">
                <a:solidFill>
                  <a:prstClr val="black"/>
                </a:solidFill>
                <a:latin typeface="宋体" panose="02010600030101010101" pitchFamily="2" charset="-122"/>
              </a:rPr>
              <a:t>的一个</a:t>
            </a:r>
            <a:r>
              <a:rPr lang="en-US" altLang="zh-CN" sz="2800" b="1" i="1" dirty="0">
                <a:solidFill>
                  <a:prstClr val="black"/>
                </a:solidFill>
              </a:rPr>
              <a:t>k </a:t>
            </a:r>
            <a:r>
              <a:rPr lang="zh-CN" altLang="en-US" sz="2800" b="1" dirty="0">
                <a:solidFill>
                  <a:prstClr val="black"/>
                </a:solidFill>
                <a:latin typeface="宋体" panose="02010600030101010101" pitchFamily="2" charset="-122"/>
              </a:rPr>
              <a:t>阶</a:t>
            </a:r>
            <a:r>
              <a:rPr lang="zh-CN" altLang="en-US" sz="2800" b="1" dirty="0">
                <a:solidFill>
                  <a:srgbClr val="CC0000"/>
                </a:solidFill>
                <a:latin typeface="黑体" panose="02010609060101010101" pitchFamily="49" charset="-122"/>
                <a:ea typeface="黑体" panose="02010609060101010101" pitchFamily="49" charset="-122"/>
              </a:rPr>
              <a:t>主子式</a:t>
            </a:r>
            <a:r>
              <a:rPr lang="zh-CN" altLang="en-US" sz="2800" b="1" dirty="0">
                <a:solidFill>
                  <a:prstClr val="black"/>
                </a:solidFill>
                <a:latin typeface="宋体" panose="02010600030101010101" pitchFamily="2" charset="-122"/>
              </a:rPr>
              <a:t>.</a:t>
            </a:r>
            <a:endParaRPr lang="zh-CN" altLang="en-US" sz="2800" b="1" dirty="0">
              <a:solidFill>
                <a:prstClr val="black"/>
              </a:solidFill>
              <a:latin typeface="宋体" panose="02010600030101010101" pitchFamily="2" charset="-122"/>
            </a:endParaRPr>
          </a:p>
        </p:txBody>
      </p:sp>
      <p:sp>
        <p:nvSpPr>
          <p:cNvPr id="22533" name="AutoShape 5"/>
          <p:cNvSpPr>
            <a:spLocks noChangeArrowheads="1"/>
          </p:cNvSpPr>
          <p:nvPr/>
        </p:nvSpPr>
        <p:spPr bwMode="auto">
          <a:xfrm>
            <a:off x="8112128" y="1989599"/>
            <a:ext cx="2594696" cy="1295700"/>
          </a:xfrm>
          <a:prstGeom prst="wedgeRoundRectCallout">
            <a:avLst>
              <a:gd name="adj1" fmla="val -83931"/>
              <a:gd name="adj2" fmla="val -33699"/>
              <a:gd name="adj3" fmla="val 16667"/>
            </a:avLst>
          </a:prstGeom>
          <a:solidFill>
            <a:schemeClr val="accent1">
              <a:alpha val="4999"/>
            </a:schemeClr>
          </a:solidFill>
          <a:ln w="9525">
            <a:solidFill>
              <a:schemeClr val="tx1"/>
            </a:solidFill>
            <a:miter lim="800000"/>
          </a:ln>
          <a:effectLst/>
        </p:spPr>
        <p:txBody>
          <a:bodyPr lIns="108850" tIns="54425" rIns="108850" bIns="54425"/>
          <a:lstStyle/>
          <a:p>
            <a:pPr algn="ctr"/>
            <a:r>
              <a:rPr lang="zh-CN" altLang="en-US" sz="2900" b="1" dirty="0">
                <a:solidFill>
                  <a:prstClr val="black"/>
                </a:solidFill>
              </a:rPr>
              <a:t>即行指标与列指标相同的</a:t>
            </a:r>
            <a:r>
              <a:rPr lang="en-US" altLang="zh-CN" sz="2900" b="1" i="1" dirty="0">
                <a:solidFill>
                  <a:prstClr val="black"/>
                </a:solidFill>
              </a:rPr>
              <a:t>k</a:t>
            </a:r>
            <a:r>
              <a:rPr lang="zh-CN" altLang="en-US" sz="2900" b="1" dirty="0">
                <a:solidFill>
                  <a:prstClr val="black"/>
                </a:solidFill>
              </a:rPr>
              <a:t>阶子式</a:t>
            </a:r>
            <a:endParaRPr lang="zh-CN" altLang="en-US" sz="2900" b="1" dirty="0">
              <a:solidFill>
                <a:prstClr val="black"/>
              </a:solidFill>
            </a:endParaRPr>
          </a:p>
        </p:txBody>
      </p:sp>
      <p:grpSp>
        <p:nvGrpSpPr>
          <p:cNvPr id="6" name="Group 3"/>
          <p:cNvGrpSpPr/>
          <p:nvPr/>
        </p:nvGrpSpPr>
        <p:grpSpPr bwMode="auto">
          <a:xfrm>
            <a:off x="599369" y="5638888"/>
            <a:ext cx="7295201" cy="523997"/>
            <a:chOff x="0" y="0"/>
            <a:chExt cx="3447" cy="330"/>
          </a:xfrm>
        </p:grpSpPr>
        <p:sp>
          <p:nvSpPr>
            <p:cNvPr id="7" name="Rectangle 4"/>
            <p:cNvSpPr>
              <a:spLocks noChangeArrowheads="1"/>
            </p:cNvSpPr>
            <p:nvPr/>
          </p:nvSpPr>
          <p:spPr bwMode="auto">
            <a:xfrm>
              <a:off x="226" y="0"/>
              <a:ext cx="3221" cy="330"/>
            </a:xfrm>
            <a:prstGeom prst="rect">
              <a:avLst/>
            </a:prstGeom>
            <a:noFill/>
            <a:ln w="9525">
              <a:noFill/>
              <a:miter lim="800000"/>
            </a:ln>
            <a:effectLst/>
          </p:spPr>
          <p:txBody>
            <a:bodyPr>
              <a:spAutoFit/>
            </a:bodyPr>
            <a:lstStyle/>
            <a:p>
              <a:pPr algn="just">
                <a:tabLst>
                  <a:tab pos="861695" algn="l"/>
                </a:tabLst>
              </a:pPr>
              <a:r>
                <a:rPr lang="en-US" altLang="zh-CN" sz="2800" b="1" dirty="0">
                  <a:solidFill>
                    <a:prstClr val="black"/>
                  </a:solidFill>
                  <a:ea typeface="黑体" panose="02010609060101010101" pitchFamily="49" charset="-122"/>
                </a:rPr>
                <a:t>A</a:t>
              </a:r>
              <a:r>
                <a:rPr lang="zh-CN" altLang="en-US" sz="2800" b="1" dirty="0">
                  <a:solidFill>
                    <a:prstClr val="black"/>
                  </a:solidFill>
                  <a:latin typeface="宋体" panose="02010600030101010101" pitchFamily="2" charset="-122"/>
                </a:rPr>
                <a:t>的顺序主子式</a:t>
              </a:r>
              <a:r>
                <a:rPr lang="zh-CN" altLang="en-US" sz="2800" b="1" dirty="0">
                  <a:solidFill>
                    <a:prstClr val="black"/>
                  </a:solidFill>
                  <a:latin typeface="黑体" panose="02010609060101010101" pitchFamily="49" charset="-122"/>
                  <a:ea typeface="黑体" panose="02010609060101010101" pitchFamily="49" charset="-122"/>
                </a:rPr>
                <a:t> </a:t>
              </a:r>
              <a:r>
                <a:rPr lang="en-US" altLang="zh-CN" sz="2800" b="1" dirty="0" err="1">
                  <a:solidFill>
                    <a:prstClr val="black"/>
                  </a:solidFill>
                  <a:ea typeface="黑体" panose="02010609060101010101" pitchFamily="49" charset="-122"/>
                </a:rPr>
                <a:t>P</a:t>
              </a:r>
              <a:r>
                <a:rPr lang="en-US" altLang="zh-CN" sz="2800" b="1" i="1" baseline="-25000" dirty="0" err="1">
                  <a:solidFill>
                    <a:prstClr val="black"/>
                  </a:solidFill>
                  <a:ea typeface="黑体" panose="02010609060101010101" pitchFamily="49" charset="-122"/>
                </a:rPr>
                <a:t>k</a:t>
              </a:r>
              <a:r>
                <a:rPr lang="en-US" altLang="zh-CN" sz="2800" b="1" i="1" baseline="-25000" dirty="0">
                  <a:solidFill>
                    <a:prstClr val="black"/>
                  </a:solidFill>
                  <a:ea typeface="黑体" panose="02010609060101010101" pitchFamily="49" charset="-122"/>
                </a:rPr>
                <a:t> </a:t>
              </a:r>
              <a:r>
                <a:rPr lang="zh-CN" altLang="en-US" sz="2800" b="1" dirty="0">
                  <a:solidFill>
                    <a:srgbClr val="CC0000"/>
                  </a:solidFill>
                  <a:latin typeface="宋体" panose="02010600030101010101" pitchFamily="2" charset="-122"/>
                </a:rPr>
                <a:t>全大于零</a:t>
              </a:r>
              <a:r>
                <a:rPr lang="en-US" altLang="zh-CN" sz="2800" b="1" dirty="0">
                  <a:solidFill>
                    <a:prstClr val="black"/>
                  </a:solidFill>
                  <a:latin typeface="黑体" panose="02010609060101010101" pitchFamily="49" charset="-122"/>
                  <a:ea typeface="黑体" panose="02010609060101010101" pitchFamily="49" charset="-122"/>
                </a:rPr>
                <a:t>.</a:t>
              </a:r>
              <a:endParaRPr lang="en-US" altLang="zh-CN" sz="2800" dirty="0">
                <a:solidFill>
                  <a:prstClr val="black"/>
                </a:solidFill>
                <a:latin typeface="黑体" panose="02010609060101010101" pitchFamily="49" charset="-122"/>
                <a:ea typeface="黑体" panose="02010609060101010101" pitchFamily="49" charset="-122"/>
              </a:endParaRPr>
            </a:p>
          </p:txBody>
        </p:sp>
        <p:graphicFrame>
          <p:nvGraphicFramePr>
            <p:cNvPr id="8" name="Object 5"/>
            <p:cNvGraphicFramePr>
              <a:graphicFrameLocks noChangeAspect="1"/>
            </p:cNvGraphicFramePr>
            <p:nvPr/>
          </p:nvGraphicFramePr>
          <p:xfrm>
            <a:off x="0" y="91"/>
            <a:ext cx="264" cy="162"/>
          </p:xfrm>
          <a:graphic>
            <a:graphicData uri="http://schemas.openxmlformats.org/presentationml/2006/ole">
              <mc:AlternateContent xmlns:mc="http://schemas.openxmlformats.org/markup-compatibility/2006">
                <mc:Choice xmlns:v="urn:schemas-microsoft-com:vml" Requires="v">
                  <p:oleObj spid="_x0000_s173058" name="" r:id="rId3" imgW="10058400" imgH="6096000" progId="Equation.DSMT4">
                    <p:embed/>
                  </p:oleObj>
                </mc:Choice>
                <mc:Fallback>
                  <p:oleObj name="" r:id="rId3" imgW="10058400" imgH="6096000" progId="Equation.DSMT4">
                    <p:embed/>
                    <p:pic>
                      <p:nvPicPr>
                        <p:cNvPr id="0" name="图片 173057"/>
                        <p:cNvPicPr>
                          <a:picLocks noChangeAspect="1"/>
                        </p:cNvPicPr>
                        <p:nvPr/>
                      </p:nvPicPr>
                      <p:blipFill>
                        <a:blip r:embed="rId4"/>
                        <a:stretch>
                          <a:fillRect/>
                        </a:stretch>
                      </p:blipFill>
                      <p:spPr>
                        <a:xfrm>
                          <a:off x="0" y="91"/>
                          <a:ext cx="264" cy="162"/>
                        </a:xfrm>
                        <a:prstGeom prst="rect">
                          <a:avLst/>
                        </a:prstGeom>
                        <a:noFill/>
                        <a:ln w="9525">
                          <a:noFill/>
                        </a:ln>
                      </p:spPr>
                    </p:pic>
                  </p:oleObj>
                </mc:Fallback>
              </mc:AlternateContent>
            </a:graphicData>
          </a:graphic>
        </p:graphicFrame>
      </p:grpSp>
      <p:grpSp>
        <p:nvGrpSpPr>
          <p:cNvPr id="9" name="Group 6"/>
          <p:cNvGrpSpPr/>
          <p:nvPr/>
        </p:nvGrpSpPr>
        <p:grpSpPr bwMode="auto">
          <a:xfrm>
            <a:off x="766563" y="4509914"/>
            <a:ext cx="10560792" cy="984478"/>
            <a:chOff x="34" y="-30"/>
            <a:chExt cx="4990" cy="620"/>
          </a:xfrm>
        </p:grpSpPr>
        <p:graphicFrame>
          <p:nvGraphicFramePr>
            <p:cNvPr id="10" name="Object 7"/>
            <p:cNvGraphicFramePr>
              <a:graphicFrameLocks noChangeAspect="1"/>
            </p:cNvGraphicFramePr>
            <p:nvPr/>
          </p:nvGraphicFramePr>
          <p:xfrm>
            <a:off x="742" y="-30"/>
            <a:ext cx="3734" cy="620"/>
          </p:xfrm>
          <a:graphic>
            <a:graphicData uri="http://schemas.openxmlformats.org/presentationml/2006/ole">
              <mc:AlternateContent xmlns:mc="http://schemas.openxmlformats.org/markup-compatibility/2006">
                <mc:Choice xmlns:v="urn:schemas-microsoft-com:vml" Requires="v">
                  <p:oleObj spid="_x0000_s173059" name="Equation" r:id="rId5" imgW="142036800" imgH="23774400" progId="Equation.DSMT4">
                    <p:embed/>
                  </p:oleObj>
                </mc:Choice>
                <mc:Fallback>
                  <p:oleObj name="Equation" r:id="rId5" imgW="142036800" imgH="23774400" progId="Equation.DSMT4">
                    <p:embed/>
                    <p:pic>
                      <p:nvPicPr>
                        <p:cNvPr id="0" name="图片 173058"/>
                        <p:cNvPicPr>
                          <a:picLocks noChangeAspect="1"/>
                        </p:cNvPicPr>
                        <p:nvPr/>
                      </p:nvPicPr>
                      <p:blipFill>
                        <a:blip r:embed="rId6"/>
                        <a:stretch>
                          <a:fillRect/>
                        </a:stretch>
                      </p:blipFill>
                      <p:spPr>
                        <a:xfrm>
                          <a:off x="742" y="-30"/>
                          <a:ext cx="3734" cy="620"/>
                        </a:xfrm>
                        <a:prstGeom prst="rect">
                          <a:avLst/>
                        </a:prstGeom>
                        <a:noFill/>
                        <a:ln w="9525">
                          <a:noFill/>
                        </a:ln>
                      </p:spPr>
                    </p:pic>
                  </p:oleObj>
                </mc:Fallback>
              </mc:AlternateContent>
            </a:graphicData>
          </a:graphic>
        </p:graphicFrame>
        <p:sp>
          <p:nvSpPr>
            <p:cNvPr id="11" name="Rectangle 8"/>
            <p:cNvSpPr>
              <a:spLocks noChangeArrowheads="1"/>
            </p:cNvSpPr>
            <p:nvPr/>
          </p:nvSpPr>
          <p:spPr bwMode="auto">
            <a:xfrm>
              <a:off x="4468" y="91"/>
              <a:ext cx="556" cy="330"/>
            </a:xfrm>
            <a:prstGeom prst="rect">
              <a:avLst/>
            </a:prstGeom>
            <a:noFill/>
            <a:ln w="9525">
              <a:noFill/>
              <a:miter lim="800000"/>
            </a:ln>
            <a:effectLst/>
          </p:spPr>
          <p:txBody>
            <a:bodyPr wrap="none">
              <a:spAutoFit/>
            </a:bodyPr>
            <a:lstStyle/>
            <a:p>
              <a:r>
                <a:rPr lang="zh-CN" altLang="en-US" sz="2800" b="1" dirty="0">
                  <a:solidFill>
                    <a:prstClr val="black"/>
                  </a:solidFill>
                </a:rPr>
                <a:t>正定</a:t>
              </a:r>
              <a:r>
                <a:rPr lang="zh-CN" altLang="en-US" b="1" dirty="0">
                  <a:solidFill>
                    <a:prstClr val="black"/>
                  </a:solidFill>
                </a:rPr>
                <a:t>　</a:t>
              </a:r>
              <a:endParaRPr lang="zh-CN" altLang="en-US" b="1" dirty="0">
                <a:solidFill>
                  <a:prstClr val="black"/>
                </a:solidFill>
              </a:endParaRPr>
            </a:p>
          </p:txBody>
        </p:sp>
        <p:sp>
          <p:nvSpPr>
            <p:cNvPr id="12" name="Rectangle 9"/>
            <p:cNvSpPr>
              <a:spLocks noChangeArrowheads="1"/>
            </p:cNvSpPr>
            <p:nvPr/>
          </p:nvSpPr>
          <p:spPr bwMode="auto">
            <a:xfrm>
              <a:off x="34" y="106"/>
              <a:ext cx="1103" cy="339"/>
            </a:xfrm>
            <a:prstGeom prst="rect">
              <a:avLst/>
            </a:prstGeom>
            <a:noFill/>
            <a:ln w="9525">
              <a:noFill/>
              <a:miter lim="800000"/>
            </a:ln>
            <a:effectLst/>
          </p:spPr>
          <p:txBody>
            <a:bodyPr>
              <a:spAutoFit/>
            </a:bodyPr>
            <a:lstStyle/>
            <a:p>
              <a:r>
                <a:rPr lang="zh-CN" altLang="en-US" sz="2800" b="1" dirty="0">
                  <a:solidFill>
                    <a:prstClr val="black"/>
                  </a:solidFill>
                </a:rPr>
                <a:t>实二次型</a:t>
              </a:r>
              <a:r>
                <a:rPr lang="zh-CN" altLang="en-US" sz="2800" dirty="0">
                  <a:solidFill>
                    <a:prstClr val="black"/>
                  </a:solidFill>
                </a:rPr>
                <a:t> </a:t>
              </a:r>
              <a:endParaRPr lang="zh-CN" altLang="en-US" sz="2800" dirty="0">
                <a:solidFill>
                  <a:prstClr val="black"/>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10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wipe(left)">
                                      <p:cBhvr>
                                        <p:cTn id="12" dur="1000"/>
                                        <p:tgtEl>
                                          <p:spTgt spid="2253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2532"/>
                                        </p:tgtEl>
                                        <p:attrNameLst>
                                          <p:attrName>style.visibility</p:attrName>
                                        </p:attrNameLst>
                                      </p:cBhvr>
                                      <p:to>
                                        <p:strVal val="visible"/>
                                      </p:to>
                                    </p:set>
                                    <p:animEffect transition="in" filter="wipe(left)">
                                      <p:cBhvr>
                                        <p:cTn id="16" dur="1000"/>
                                        <p:tgtEl>
                                          <p:spTgt spid="2253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2533"/>
                                        </p:tgtEl>
                                        <p:attrNameLst>
                                          <p:attrName>style.visibility</p:attrName>
                                        </p:attrNameLst>
                                      </p:cBhvr>
                                      <p:to>
                                        <p:strVal val="visible"/>
                                      </p:to>
                                    </p:set>
                                    <p:animEffect transition="in" filter="dissolve">
                                      <p:cBhvr>
                                        <p:cTn id="21" dur="500"/>
                                        <p:tgtEl>
                                          <p:spTgt spid="225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22533" grpId="0" animBg="1"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838622" y="765498"/>
            <a:ext cx="6910018" cy="540800"/>
          </a:xfrm>
          <a:prstGeom prst="rect">
            <a:avLst/>
          </a:prstGeom>
          <a:noFill/>
          <a:ln w="9525">
            <a:noFill/>
            <a:miter lim="800000"/>
          </a:ln>
          <a:effectLst/>
        </p:spPr>
        <p:txBody>
          <a:bodyPr lIns="108850" tIns="54425" rIns="108850" bIns="54425">
            <a:spAutoFit/>
          </a:bodyPr>
          <a:lstStyle/>
          <a:p>
            <a:r>
              <a:rPr lang="zh-CN" altLang="en-US" sz="2800" b="1" dirty="0">
                <a:solidFill>
                  <a:srgbClr val="333399"/>
                </a:solidFill>
                <a:latin typeface="黑体" panose="02010609060101010101" pitchFamily="49" charset="-122"/>
                <a:ea typeface="黑体" panose="02010609060101010101" pitchFamily="49" charset="-122"/>
              </a:rPr>
              <a:t>例</a:t>
            </a:r>
            <a:r>
              <a:rPr lang="en-US" altLang="zh-CN" sz="2800" b="1" dirty="0" smtClean="0">
                <a:solidFill>
                  <a:srgbClr val="333399"/>
                </a:solidFill>
                <a:latin typeface="黑体" panose="02010609060101010101" pitchFamily="49" charset="-122"/>
                <a:ea typeface="黑体" panose="02010609060101010101" pitchFamily="49" charset="-122"/>
              </a:rPr>
              <a:t>2</a:t>
            </a:r>
            <a:r>
              <a:rPr lang="zh-CN" altLang="en-US" sz="2800" b="1" dirty="0" smtClean="0">
                <a:solidFill>
                  <a:prstClr val="black"/>
                </a:solidFill>
                <a:latin typeface="黑体" panose="02010609060101010101" pitchFamily="49" charset="-122"/>
                <a:ea typeface="黑体" panose="02010609060101010101" pitchFamily="49" charset="-122"/>
              </a:rPr>
              <a:t> </a:t>
            </a:r>
            <a:r>
              <a:rPr lang="zh-CN" altLang="en-US" sz="2800" b="1" dirty="0" smtClean="0">
                <a:solidFill>
                  <a:prstClr val="black"/>
                </a:solidFill>
                <a:latin typeface="宋体" panose="02010600030101010101" pitchFamily="2" charset="-122"/>
              </a:rPr>
              <a:t>判定</a:t>
            </a:r>
            <a:r>
              <a:rPr lang="zh-CN" altLang="en-US" sz="2800" b="1" dirty="0">
                <a:solidFill>
                  <a:prstClr val="black"/>
                </a:solidFill>
                <a:latin typeface="宋体" panose="02010600030101010101" pitchFamily="2" charset="-122"/>
              </a:rPr>
              <a:t>下面二次型是否正定</a:t>
            </a:r>
            <a:r>
              <a:rPr lang="en-US" altLang="zh-CN" sz="2800" b="1" dirty="0">
                <a:solidFill>
                  <a:prstClr val="black"/>
                </a:solidFill>
                <a:latin typeface="宋体" panose="02010600030101010101" pitchFamily="2" charset="-122"/>
              </a:rPr>
              <a:t>.</a:t>
            </a:r>
            <a:r>
              <a:rPr lang="en-US" altLang="zh-CN" sz="2800" dirty="0">
                <a:solidFill>
                  <a:prstClr val="black"/>
                </a:solidFill>
              </a:rPr>
              <a:t> </a:t>
            </a:r>
            <a:endParaRPr lang="en-US" altLang="zh-CN" sz="2800" dirty="0">
              <a:solidFill>
                <a:prstClr val="black"/>
              </a:solidFill>
            </a:endParaRPr>
          </a:p>
        </p:txBody>
      </p:sp>
      <p:sp>
        <p:nvSpPr>
          <p:cNvPr id="28675" name="Rectangle 3"/>
          <p:cNvSpPr>
            <a:spLocks noChangeArrowheads="1"/>
          </p:cNvSpPr>
          <p:nvPr/>
        </p:nvSpPr>
        <p:spPr bwMode="auto">
          <a:xfrm>
            <a:off x="982638" y="3285778"/>
            <a:ext cx="3263475" cy="540800"/>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其顺序主子式</a:t>
            </a:r>
            <a:r>
              <a:rPr lang="zh-CN" altLang="en-US" sz="2800" dirty="0">
                <a:solidFill>
                  <a:prstClr val="black"/>
                </a:solidFill>
              </a:rPr>
              <a:t> </a:t>
            </a:r>
            <a:endParaRPr lang="zh-CN" altLang="en-US" sz="2800" dirty="0">
              <a:solidFill>
                <a:prstClr val="black"/>
              </a:solidFill>
            </a:endParaRPr>
          </a:p>
        </p:txBody>
      </p:sp>
      <p:grpSp>
        <p:nvGrpSpPr>
          <p:cNvPr id="2" name="Group 4"/>
          <p:cNvGrpSpPr/>
          <p:nvPr/>
        </p:nvGrpSpPr>
        <p:grpSpPr bwMode="auto">
          <a:xfrm>
            <a:off x="1199995" y="5301890"/>
            <a:ext cx="2304749" cy="523997"/>
            <a:chOff x="0" y="0"/>
            <a:chExt cx="1089" cy="330"/>
          </a:xfrm>
        </p:grpSpPr>
        <p:sp>
          <p:nvSpPr>
            <p:cNvPr id="28677" name="Rectangle 5"/>
            <p:cNvSpPr>
              <a:spLocks noChangeArrowheads="1"/>
            </p:cNvSpPr>
            <p:nvPr/>
          </p:nvSpPr>
          <p:spPr bwMode="auto">
            <a:xfrm>
              <a:off x="454" y="0"/>
              <a:ext cx="635"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正定</a:t>
              </a:r>
              <a:r>
                <a:rPr lang="en-US" altLang="zh-CN" sz="2800" b="1" dirty="0">
                  <a:solidFill>
                    <a:prstClr val="black"/>
                  </a:solidFill>
                  <a:latin typeface="宋体" panose="02010600030101010101" pitchFamily="2" charset="-122"/>
                </a:rPr>
                <a:t>.</a:t>
              </a:r>
              <a:r>
                <a:rPr lang="en-US" altLang="zh-CN" sz="2800" dirty="0">
                  <a:solidFill>
                    <a:prstClr val="black"/>
                  </a:solidFill>
                </a:rPr>
                <a:t> </a:t>
              </a:r>
              <a:endParaRPr lang="en-US" altLang="zh-CN" sz="2800" dirty="0">
                <a:solidFill>
                  <a:prstClr val="black"/>
                </a:solidFill>
              </a:endParaRPr>
            </a:p>
          </p:txBody>
        </p:sp>
        <p:graphicFrame>
          <p:nvGraphicFramePr>
            <p:cNvPr id="28678" name="Object 6"/>
            <p:cNvGraphicFramePr>
              <a:graphicFrameLocks noChangeAspect="1"/>
            </p:cNvGraphicFramePr>
            <p:nvPr/>
          </p:nvGraphicFramePr>
          <p:xfrm>
            <a:off x="0" y="46"/>
            <a:ext cx="408" cy="282"/>
          </p:xfrm>
          <a:graphic>
            <a:graphicData uri="http://schemas.openxmlformats.org/presentationml/2006/ole">
              <mc:AlternateContent xmlns:mc="http://schemas.openxmlformats.org/markup-compatibility/2006">
                <mc:Choice xmlns:v="urn:schemas-microsoft-com:vml" Requires="v">
                  <p:oleObj spid="_x0000_s174081" name="" r:id="rId1" imgW="13716000" imgH="9448800" progId="Equation.DSMT4">
                    <p:embed/>
                  </p:oleObj>
                </mc:Choice>
                <mc:Fallback>
                  <p:oleObj name="" r:id="rId1" imgW="13716000" imgH="9448800" progId="Equation.DSMT4">
                    <p:embed/>
                    <p:pic>
                      <p:nvPicPr>
                        <p:cNvPr id="0" name="图片 174080"/>
                        <p:cNvPicPr>
                          <a:picLocks noChangeAspect="1"/>
                        </p:cNvPicPr>
                        <p:nvPr/>
                      </p:nvPicPr>
                      <p:blipFill>
                        <a:blip r:embed="rId2"/>
                        <a:stretch>
                          <a:fillRect/>
                        </a:stretch>
                      </p:blipFill>
                      <p:spPr>
                        <a:xfrm>
                          <a:off x="0" y="46"/>
                          <a:ext cx="408" cy="282"/>
                        </a:xfrm>
                        <a:prstGeom prst="rect">
                          <a:avLst/>
                        </a:prstGeom>
                        <a:noFill/>
                        <a:ln w="9525">
                          <a:noFill/>
                        </a:ln>
                      </p:spPr>
                    </p:pic>
                  </p:oleObj>
                </mc:Fallback>
              </mc:AlternateContent>
            </a:graphicData>
          </a:graphic>
        </p:graphicFrame>
      </p:grpSp>
      <p:graphicFrame>
        <p:nvGraphicFramePr>
          <p:cNvPr id="28679" name="Object 7"/>
          <p:cNvGraphicFramePr>
            <a:graphicFrameLocks noChangeAspect="1"/>
          </p:cNvGraphicFramePr>
          <p:nvPr/>
        </p:nvGraphicFramePr>
        <p:xfrm>
          <a:off x="1007402" y="4222141"/>
          <a:ext cx="8922705" cy="825691"/>
        </p:xfrm>
        <a:graphic>
          <a:graphicData uri="http://schemas.openxmlformats.org/presentationml/2006/ole">
            <mc:AlternateContent xmlns:mc="http://schemas.openxmlformats.org/markup-compatibility/2006">
              <mc:Choice xmlns:v="urn:schemas-microsoft-com:vml" Requires="v">
                <p:oleObj spid="_x0000_s174082" name="" r:id="rId3" imgW="160629600" imgH="19812000" progId="Equation.DSMT4">
                  <p:embed/>
                </p:oleObj>
              </mc:Choice>
              <mc:Fallback>
                <p:oleObj name="" r:id="rId3" imgW="160629600" imgH="19812000" progId="Equation.DSMT4">
                  <p:embed/>
                  <p:pic>
                    <p:nvPicPr>
                      <p:cNvPr id="0" name="图片 174081"/>
                      <p:cNvPicPr>
                        <a:picLocks noChangeAspect="1"/>
                      </p:cNvPicPr>
                      <p:nvPr/>
                    </p:nvPicPr>
                    <p:blipFill>
                      <a:blip r:embed="rId4"/>
                      <a:stretch>
                        <a:fillRect/>
                      </a:stretch>
                    </p:blipFill>
                    <p:spPr>
                      <a:xfrm>
                        <a:off x="1007402" y="4222141"/>
                        <a:ext cx="8922705" cy="825691"/>
                      </a:xfrm>
                      <a:prstGeom prst="rect">
                        <a:avLst/>
                      </a:prstGeom>
                      <a:noFill/>
                      <a:ln w="9525">
                        <a:noFill/>
                      </a:ln>
                    </p:spPr>
                  </p:pic>
                </p:oleObj>
              </mc:Fallback>
            </mc:AlternateContent>
          </a:graphicData>
        </a:graphic>
      </p:graphicFrame>
      <p:graphicFrame>
        <p:nvGraphicFramePr>
          <p:cNvPr id="28680" name="Object 8"/>
          <p:cNvGraphicFramePr>
            <a:graphicFrameLocks noChangeAspect="1"/>
          </p:cNvGraphicFramePr>
          <p:nvPr/>
        </p:nvGraphicFramePr>
        <p:xfrm>
          <a:off x="550590" y="1413570"/>
          <a:ext cx="10891837" cy="482600"/>
        </p:xfrm>
        <a:graphic>
          <a:graphicData uri="http://schemas.openxmlformats.org/presentationml/2006/ole">
            <mc:AlternateContent xmlns:mc="http://schemas.openxmlformats.org/markup-compatibility/2006">
              <mc:Choice xmlns:v="urn:schemas-microsoft-com:vml" Requires="v">
                <p:oleObj spid="_x0000_s174083" name="Equation" r:id="rId5" imgW="195986400" imgH="11582400" progId="Equation.DSMT4">
                  <p:embed/>
                </p:oleObj>
              </mc:Choice>
              <mc:Fallback>
                <p:oleObj name="Equation" r:id="rId5" imgW="195986400" imgH="11582400" progId="Equation.DSMT4">
                  <p:embed/>
                  <p:pic>
                    <p:nvPicPr>
                      <p:cNvPr id="0" name="图片 174082"/>
                      <p:cNvPicPr>
                        <a:picLocks noChangeAspect="1"/>
                      </p:cNvPicPr>
                      <p:nvPr/>
                    </p:nvPicPr>
                    <p:blipFill>
                      <a:blip r:embed="rId6"/>
                      <a:stretch>
                        <a:fillRect/>
                      </a:stretch>
                    </p:blipFill>
                    <p:spPr>
                      <a:xfrm>
                        <a:off x="550590" y="1413570"/>
                        <a:ext cx="10891837" cy="482600"/>
                      </a:xfrm>
                      <a:prstGeom prst="rect">
                        <a:avLst/>
                      </a:prstGeom>
                      <a:noFill/>
                      <a:ln w="9525">
                        <a:noFill/>
                      </a:ln>
                    </p:spPr>
                  </p:pic>
                </p:oleObj>
              </mc:Fallback>
            </mc:AlternateContent>
          </a:graphicData>
        </a:graphic>
      </p:graphicFrame>
      <p:grpSp>
        <p:nvGrpSpPr>
          <p:cNvPr id="3" name="Group 9"/>
          <p:cNvGrpSpPr/>
          <p:nvPr/>
        </p:nvGrpSpPr>
        <p:grpSpPr bwMode="auto">
          <a:xfrm>
            <a:off x="766614" y="2062196"/>
            <a:ext cx="7923768" cy="1206779"/>
            <a:chOff x="0" y="-45"/>
            <a:chExt cx="3744" cy="760"/>
          </a:xfrm>
        </p:grpSpPr>
        <p:sp>
          <p:nvSpPr>
            <p:cNvPr id="28682" name="Rectangle 10"/>
            <p:cNvSpPr>
              <a:spLocks noChangeArrowheads="1"/>
            </p:cNvSpPr>
            <p:nvPr/>
          </p:nvSpPr>
          <p:spPr bwMode="auto">
            <a:xfrm>
              <a:off x="0" y="182"/>
              <a:ext cx="3130" cy="330"/>
            </a:xfrm>
            <a:prstGeom prst="rect">
              <a:avLst/>
            </a:prstGeom>
            <a:noFill/>
            <a:ln w="9525">
              <a:noFill/>
              <a:miter lim="800000"/>
            </a:ln>
            <a:effectLst/>
          </p:spPr>
          <p:txBody>
            <a:bodyPr>
              <a:spAutoFit/>
            </a:bodyPr>
            <a:lstStyle/>
            <a:p>
              <a:pPr algn="just"/>
              <a:r>
                <a:rPr lang="zh-CN" altLang="en-US" sz="2800" b="1" dirty="0">
                  <a:solidFill>
                    <a:prstClr val="black"/>
                  </a:solidFill>
                </a:rPr>
                <a:t>解</a:t>
              </a:r>
              <a:r>
                <a:rPr lang="zh-CN" altLang="en-US" sz="2800" b="1" dirty="0" smtClean="0">
                  <a:solidFill>
                    <a:prstClr val="black"/>
                  </a:solidFill>
                </a:rPr>
                <a:t>：                               的</a:t>
              </a:r>
              <a:r>
                <a:rPr lang="zh-CN" altLang="en-US" sz="2800" b="1" dirty="0">
                  <a:solidFill>
                    <a:prstClr val="black"/>
                  </a:solidFill>
                </a:rPr>
                <a:t>矩阵</a:t>
              </a:r>
              <a:endParaRPr lang="zh-CN" altLang="en-US" sz="2800" dirty="0">
                <a:solidFill>
                  <a:prstClr val="black"/>
                </a:solidFill>
              </a:endParaRPr>
            </a:p>
          </p:txBody>
        </p:sp>
        <p:graphicFrame>
          <p:nvGraphicFramePr>
            <p:cNvPr id="28683" name="Object 11"/>
            <p:cNvGraphicFramePr>
              <a:graphicFrameLocks noChangeAspect="1"/>
            </p:cNvGraphicFramePr>
            <p:nvPr/>
          </p:nvGraphicFramePr>
          <p:xfrm>
            <a:off x="2144" y="-45"/>
            <a:ext cx="1600" cy="760"/>
          </p:xfrm>
          <a:graphic>
            <a:graphicData uri="http://schemas.openxmlformats.org/presentationml/2006/ole">
              <mc:AlternateContent xmlns:mc="http://schemas.openxmlformats.org/markup-compatibility/2006">
                <mc:Choice xmlns:v="urn:schemas-microsoft-com:vml" Requires="v">
                  <p:oleObj spid="_x0000_s174084" name="Equation" r:id="rId7" imgW="60960000" imgH="28956000" progId="Equation.DSMT4">
                    <p:embed/>
                  </p:oleObj>
                </mc:Choice>
                <mc:Fallback>
                  <p:oleObj name="Equation" r:id="rId7" imgW="60960000" imgH="28956000" progId="Equation.DSMT4">
                    <p:embed/>
                    <p:pic>
                      <p:nvPicPr>
                        <p:cNvPr id="0" name="图片 174083"/>
                        <p:cNvPicPr>
                          <a:picLocks noChangeAspect="1"/>
                        </p:cNvPicPr>
                        <p:nvPr/>
                      </p:nvPicPr>
                      <p:blipFill>
                        <a:blip r:embed="rId8"/>
                        <a:stretch>
                          <a:fillRect/>
                        </a:stretch>
                      </p:blipFill>
                      <p:spPr>
                        <a:xfrm>
                          <a:off x="2144" y="-45"/>
                          <a:ext cx="1600" cy="760"/>
                        </a:xfrm>
                        <a:prstGeom prst="rect">
                          <a:avLst/>
                        </a:prstGeom>
                        <a:noFill/>
                        <a:ln w="9525">
                          <a:noFill/>
                        </a:ln>
                      </p:spPr>
                    </p:pic>
                  </p:oleObj>
                </mc:Fallback>
              </mc:AlternateContent>
            </a:graphicData>
          </a:graphic>
        </p:graphicFrame>
        <p:graphicFrame>
          <p:nvGraphicFramePr>
            <p:cNvPr id="28684" name="Object 12"/>
            <p:cNvGraphicFramePr>
              <a:graphicFrameLocks noChangeAspect="1"/>
            </p:cNvGraphicFramePr>
            <p:nvPr/>
          </p:nvGraphicFramePr>
          <p:xfrm>
            <a:off x="374" y="227"/>
            <a:ext cx="1168" cy="271"/>
          </p:xfrm>
          <a:graphic>
            <a:graphicData uri="http://schemas.openxmlformats.org/presentationml/2006/ole">
              <mc:AlternateContent xmlns:mc="http://schemas.openxmlformats.org/markup-compatibility/2006">
                <mc:Choice xmlns:v="urn:schemas-microsoft-com:vml" Requires="v">
                  <p:oleObj spid="_x0000_s174085" name="" r:id="rId9" imgW="44500800" imgH="10363200" progId="Equation.DSMT4">
                    <p:embed/>
                  </p:oleObj>
                </mc:Choice>
                <mc:Fallback>
                  <p:oleObj name="" r:id="rId9" imgW="44500800" imgH="10363200" progId="Equation.DSMT4">
                    <p:embed/>
                    <p:pic>
                      <p:nvPicPr>
                        <p:cNvPr id="0" name="图片 174084"/>
                        <p:cNvPicPr>
                          <a:picLocks noChangeAspect="1"/>
                        </p:cNvPicPr>
                        <p:nvPr/>
                      </p:nvPicPr>
                      <p:blipFill>
                        <a:blip r:embed="rId10"/>
                        <a:stretch>
                          <a:fillRect/>
                        </a:stretch>
                      </p:blipFill>
                      <p:spPr>
                        <a:xfrm>
                          <a:off x="374" y="227"/>
                          <a:ext cx="1168" cy="271"/>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ipe(left)">
                                      <p:cBhvr>
                                        <p:cTn id="7" dur="500"/>
                                        <p:tgtEl>
                                          <p:spTgt spid="286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80"/>
                                        </p:tgtEl>
                                        <p:attrNameLst>
                                          <p:attrName>style.visibility</p:attrName>
                                        </p:attrNameLst>
                                      </p:cBhvr>
                                      <p:to>
                                        <p:strVal val="visible"/>
                                      </p:to>
                                    </p:set>
                                    <p:animEffect transition="in" filter="wipe(left)">
                                      <p:cBhvr>
                                        <p:cTn id="12" dur="1000"/>
                                        <p:tgtEl>
                                          <p:spTgt spid="286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675"/>
                                        </p:tgtEl>
                                        <p:attrNameLst>
                                          <p:attrName>style.visibility</p:attrName>
                                        </p:attrNameLst>
                                      </p:cBhvr>
                                      <p:to>
                                        <p:strVal val="visible"/>
                                      </p:to>
                                    </p:set>
                                    <p:animEffect transition="in" filter="wipe(left)">
                                      <p:cBhvr>
                                        <p:cTn id="22" dur="500"/>
                                        <p:tgtEl>
                                          <p:spTgt spid="286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679"/>
                                        </p:tgtEl>
                                        <p:attrNameLst>
                                          <p:attrName>style.visibility</p:attrName>
                                        </p:attrNameLst>
                                      </p:cBhvr>
                                      <p:to>
                                        <p:strVal val="visible"/>
                                      </p:to>
                                    </p:set>
                                    <p:animEffect transition="in" filter="wipe(left)">
                                      <p:cBhvr>
                                        <p:cTn id="27" dur="1000"/>
                                        <p:tgtEl>
                                          <p:spTgt spid="286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P spid="28675" grpId="0"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66614" y="693490"/>
            <a:ext cx="10427460" cy="602355"/>
          </a:xfrm>
          <a:prstGeom prst="rect">
            <a:avLst/>
          </a:prstGeom>
          <a:noFill/>
          <a:ln w="9525">
            <a:noFill/>
            <a:miter lim="800000"/>
          </a:ln>
          <a:effectLst/>
        </p:spPr>
        <p:txBody>
          <a:bodyPr lIns="108850" tIns="54425" rIns="108850" bIns="54425" anchor="ctr">
            <a:spAutoFit/>
          </a:bodyPr>
          <a:lstStyle/>
          <a:p>
            <a:pPr marL="725805" indent="-725805">
              <a:tabLst>
                <a:tab pos="838835" algn="l"/>
              </a:tabLst>
            </a:pPr>
            <a:r>
              <a:rPr lang="zh-CN" altLang="en-US" sz="3200" b="1" dirty="0" smtClean="0">
                <a:solidFill>
                  <a:srgbClr val="993300"/>
                </a:solidFill>
                <a:effectLst>
                  <a:outerShdw blurRad="38100" dist="38100" dir="2700000" algn="tl">
                    <a:srgbClr val="000000"/>
                  </a:outerShdw>
                </a:effectLst>
              </a:rPr>
              <a:t>实</a:t>
            </a:r>
            <a:r>
              <a:rPr lang="zh-CN" altLang="en-US" sz="3200" b="1" dirty="0">
                <a:solidFill>
                  <a:srgbClr val="993300"/>
                </a:solidFill>
                <a:effectLst>
                  <a:outerShdw blurRad="38100" dist="38100" dir="2700000" algn="tl">
                    <a:srgbClr val="000000"/>
                  </a:outerShdw>
                </a:effectLst>
              </a:rPr>
              <a:t>二次型的分类 </a:t>
            </a:r>
            <a:endParaRPr lang="zh-CN" altLang="en-US" sz="3200" b="1" dirty="0">
              <a:solidFill>
                <a:srgbClr val="993300"/>
              </a:solidFill>
              <a:effectLst>
                <a:outerShdw blurRad="38100" dist="38100" dir="2700000" algn="tl">
                  <a:srgbClr val="000000"/>
                </a:outerShdw>
              </a:effectLst>
            </a:endParaRPr>
          </a:p>
        </p:txBody>
      </p:sp>
      <p:grpSp>
        <p:nvGrpSpPr>
          <p:cNvPr id="2" name="Group 3"/>
          <p:cNvGrpSpPr/>
          <p:nvPr/>
        </p:nvGrpSpPr>
        <p:grpSpPr bwMode="auto">
          <a:xfrm>
            <a:off x="694606" y="1845618"/>
            <a:ext cx="10059207" cy="523996"/>
            <a:chOff x="0" y="0"/>
            <a:chExt cx="4753" cy="330"/>
          </a:xfrm>
        </p:grpSpPr>
        <p:sp>
          <p:nvSpPr>
            <p:cNvPr id="33796" name="Rectangle 4"/>
            <p:cNvSpPr>
              <a:spLocks noChangeArrowheads="1"/>
            </p:cNvSpPr>
            <p:nvPr/>
          </p:nvSpPr>
          <p:spPr bwMode="auto">
            <a:xfrm>
              <a:off x="0" y="0"/>
              <a:ext cx="1746"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设</a:t>
              </a:r>
              <a:r>
                <a:rPr lang="en-US" altLang="zh-CN" sz="2800" b="1" i="1" dirty="0">
                  <a:solidFill>
                    <a:prstClr val="black"/>
                  </a:solidFill>
                </a:rPr>
                <a:t>n</a:t>
              </a:r>
              <a:r>
                <a:rPr lang="zh-CN" altLang="en-US" sz="2800" b="1" dirty="0">
                  <a:solidFill>
                    <a:prstClr val="black"/>
                  </a:solidFill>
                  <a:latin typeface="宋体" panose="02010600030101010101" pitchFamily="2" charset="-122"/>
                </a:rPr>
                <a:t>元二次型</a:t>
              </a:r>
              <a:r>
                <a:rPr lang="zh-CN" altLang="en-US" sz="2800" dirty="0">
                  <a:solidFill>
                    <a:prstClr val="black"/>
                  </a:solidFill>
                </a:rPr>
                <a:t> </a:t>
              </a:r>
              <a:endParaRPr lang="zh-CN" altLang="en-US" sz="2800" dirty="0">
                <a:solidFill>
                  <a:prstClr val="black"/>
                </a:solidFill>
              </a:endParaRPr>
            </a:p>
          </p:txBody>
        </p:sp>
        <p:graphicFrame>
          <p:nvGraphicFramePr>
            <p:cNvPr id="33797" name="Object 5"/>
            <p:cNvGraphicFramePr>
              <a:graphicFrameLocks noChangeAspect="1"/>
            </p:cNvGraphicFramePr>
            <p:nvPr/>
          </p:nvGraphicFramePr>
          <p:xfrm>
            <a:off x="937" y="0"/>
            <a:ext cx="3816" cy="301"/>
          </p:xfrm>
          <a:graphic>
            <a:graphicData uri="http://schemas.openxmlformats.org/presentationml/2006/ole">
              <mc:AlternateContent xmlns:mc="http://schemas.openxmlformats.org/markup-compatibility/2006">
                <mc:Choice xmlns:v="urn:schemas-microsoft-com:vml" Requires="v">
                  <p:oleObj spid="_x0000_s175105" name="Equation" r:id="rId1" imgW="145389600" imgH="11582400" progId="Equation.DSMT4">
                    <p:embed/>
                  </p:oleObj>
                </mc:Choice>
                <mc:Fallback>
                  <p:oleObj name="Equation" r:id="rId1" imgW="145389600" imgH="11582400" progId="Equation.DSMT4">
                    <p:embed/>
                    <p:pic>
                      <p:nvPicPr>
                        <p:cNvPr id="0" name="图片 175104"/>
                        <p:cNvPicPr>
                          <a:picLocks noChangeAspect="1"/>
                        </p:cNvPicPr>
                        <p:nvPr/>
                      </p:nvPicPr>
                      <p:blipFill>
                        <a:blip r:embed="rId2"/>
                        <a:stretch>
                          <a:fillRect/>
                        </a:stretch>
                      </p:blipFill>
                      <p:spPr>
                        <a:xfrm>
                          <a:off x="937" y="0"/>
                          <a:ext cx="3816" cy="301"/>
                        </a:xfrm>
                        <a:prstGeom prst="rect">
                          <a:avLst/>
                        </a:prstGeom>
                        <a:noFill/>
                        <a:ln w="9525">
                          <a:noFill/>
                        </a:ln>
                      </p:spPr>
                    </p:pic>
                  </p:oleObj>
                </mc:Fallback>
              </mc:AlternateContent>
            </a:graphicData>
          </a:graphic>
        </p:graphicFrame>
      </p:grpSp>
      <p:grpSp>
        <p:nvGrpSpPr>
          <p:cNvPr id="3" name="Group 6"/>
          <p:cNvGrpSpPr/>
          <p:nvPr/>
        </p:nvGrpSpPr>
        <p:grpSpPr bwMode="auto">
          <a:xfrm>
            <a:off x="359736" y="2421573"/>
            <a:ext cx="8452866" cy="523996"/>
            <a:chOff x="0" y="0"/>
            <a:chExt cx="3994" cy="330"/>
          </a:xfrm>
        </p:grpSpPr>
        <p:sp>
          <p:nvSpPr>
            <p:cNvPr id="33799" name="Rectangle 7"/>
            <p:cNvSpPr>
              <a:spLocks noChangeArrowheads="1"/>
            </p:cNvSpPr>
            <p:nvPr/>
          </p:nvSpPr>
          <p:spPr bwMode="auto">
            <a:xfrm>
              <a:off x="0" y="0"/>
              <a:ext cx="3266"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若对任意一组不全为零的实数</a:t>
              </a:r>
              <a:endParaRPr lang="zh-CN" altLang="en-US" sz="2800" b="1" dirty="0">
                <a:solidFill>
                  <a:prstClr val="black"/>
                </a:solidFill>
              </a:endParaRPr>
            </a:p>
          </p:txBody>
        </p:sp>
        <p:graphicFrame>
          <p:nvGraphicFramePr>
            <p:cNvPr id="33800" name="Object 8"/>
            <p:cNvGraphicFramePr>
              <a:graphicFrameLocks noChangeAspect="1"/>
            </p:cNvGraphicFramePr>
            <p:nvPr/>
          </p:nvGraphicFramePr>
          <p:xfrm>
            <a:off x="2302" y="0"/>
            <a:ext cx="1174" cy="292"/>
          </p:xfrm>
          <a:graphic>
            <a:graphicData uri="http://schemas.openxmlformats.org/presentationml/2006/ole">
              <mc:AlternateContent xmlns:mc="http://schemas.openxmlformats.org/markup-compatibility/2006">
                <mc:Choice xmlns:v="urn:schemas-microsoft-com:vml" Requires="v">
                  <p:oleObj spid="_x0000_s175106" name="" r:id="rId3" imgW="41452800" imgH="10363200" progId="Equation.DSMT4">
                    <p:embed/>
                  </p:oleObj>
                </mc:Choice>
                <mc:Fallback>
                  <p:oleObj name="" r:id="rId3" imgW="41452800" imgH="10363200" progId="Equation.DSMT4">
                    <p:embed/>
                    <p:pic>
                      <p:nvPicPr>
                        <p:cNvPr id="0" name="图片 175105"/>
                        <p:cNvPicPr>
                          <a:picLocks noChangeAspect="1"/>
                        </p:cNvPicPr>
                        <p:nvPr/>
                      </p:nvPicPr>
                      <p:blipFill>
                        <a:blip r:embed="rId4"/>
                        <a:stretch>
                          <a:fillRect/>
                        </a:stretch>
                      </p:blipFill>
                      <p:spPr>
                        <a:xfrm>
                          <a:off x="2302" y="0"/>
                          <a:ext cx="1174" cy="292"/>
                        </a:xfrm>
                        <a:prstGeom prst="rect">
                          <a:avLst/>
                        </a:prstGeom>
                        <a:noFill/>
                        <a:ln w="9525">
                          <a:noFill/>
                        </a:ln>
                      </p:spPr>
                    </p:pic>
                  </p:oleObj>
                </mc:Fallback>
              </mc:AlternateContent>
            </a:graphicData>
          </a:graphic>
        </p:graphicFrame>
        <p:sp>
          <p:nvSpPr>
            <p:cNvPr id="33801" name="Rectangle 9"/>
            <p:cNvSpPr>
              <a:spLocks noChangeArrowheads="1"/>
            </p:cNvSpPr>
            <p:nvPr/>
          </p:nvSpPr>
          <p:spPr bwMode="auto">
            <a:xfrm>
              <a:off x="3527" y="0"/>
              <a:ext cx="467" cy="330"/>
            </a:xfrm>
            <a:prstGeom prst="rect">
              <a:avLst/>
            </a:prstGeom>
            <a:noFill/>
            <a:ln w="9525">
              <a:noFill/>
              <a:miter lim="800000"/>
            </a:ln>
            <a:effectLst/>
          </p:spPr>
          <p:txBody>
            <a:bodyPr wrap="none">
              <a:spAutoFit/>
            </a:bodyPr>
            <a:lstStyle/>
            <a:p>
              <a:r>
                <a:rPr lang="zh-CN" altLang="en-US" sz="2800" b="1" dirty="0">
                  <a:solidFill>
                    <a:prstClr val="black"/>
                  </a:solidFill>
                  <a:latin typeface="宋体" panose="02010600030101010101" pitchFamily="2" charset="-122"/>
                </a:rPr>
                <a:t>都有</a:t>
              </a:r>
              <a:r>
                <a:rPr lang="zh-CN" altLang="en-US" sz="2800" dirty="0">
                  <a:solidFill>
                    <a:prstClr val="black"/>
                  </a:solidFill>
                </a:rPr>
                <a:t> </a:t>
              </a:r>
              <a:endParaRPr lang="zh-CN" altLang="en-US" sz="2800" dirty="0">
                <a:solidFill>
                  <a:prstClr val="black"/>
                </a:solidFill>
              </a:endParaRPr>
            </a:p>
          </p:txBody>
        </p:sp>
      </p:grpSp>
      <p:grpSp>
        <p:nvGrpSpPr>
          <p:cNvPr id="4" name="Group 10"/>
          <p:cNvGrpSpPr/>
          <p:nvPr/>
        </p:nvGrpSpPr>
        <p:grpSpPr bwMode="auto">
          <a:xfrm>
            <a:off x="694809" y="3861842"/>
            <a:ext cx="10258147" cy="523997"/>
            <a:chOff x="-136" y="0"/>
            <a:chExt cx="4847" cy="330"/>
          </a:xfrm>
        </p:grpSpPr>
        <p:sp>
          <p:nvSpPr>
            <p:cNvPr id="33803" name="Rectangle 11"/>
            <p:cNvSpPr>
              <a:spLocks noChangeArrowheads="1"/>
            </p:cNvSpPr>
            <p:nvPr/>
          </p:nvSpPr>
          <p:spPr bwMode="auto">
            <a:xfrm>
              <a:off x="-136" y="0"/>
              <a:ext cx="4847" cy="330"/>
            </a:xfrm>
            <a:prstGeom prst="rect">
              <a:avLst/>
            </a:prstGeom>
            <a:noFill/>
            <a:ln w="9525">
              <a:noFill/>
              <a:miter lim="800000"/>
            </a:ln>
            <a:effectLst/>
          </p:spPr>
          <p:txBody>
            <a:bodyPr>
              <a:spAutoFit/>
            </a:bodyPr>
            <a:lstStyle/>
            <a:p>
              <a:pPr algn="just"/>
              <a:r>
                <a:rPr lang="zh-CN" altLang="en-US" sz="2800" b="1" dirty="0">
                  <a:solidFill>
                    <a:prstClr val="black"/>
                  </a:solidFill>
                </a:rPr>
                <a:t>②　 </a:t>
              </a:r>
              <a:r>
                <a:rPr lang="zh-CN" altLang="en-US" sz="2800" b="1" dirty="0" smtClean="0">
                  <a:solidFill>
                    <a:prstClr val="black"/>
                  </a:solidFill>
                </a:rPr>
                <a:t>                                           </a:t>
              </a:r>
              <a:r>
                <a:rPr lang="zh-CN" altLang="en-US" sz="2800" b="1" dirty="0">
                  <a:solidFill>
                    <a:prstClr val="black"/>
                  </a:solidFill>
                </a:rPr>
                <a:t>，则    </a:t>
              </a:r>
              <a:r>
                <a:rPr lang="zh-CN" altLang="en-US" sz="2800" b="1" dirty="0" smtClean="0">
                  <a:solidFill>
                    <a:prstClr val="black"/>
                  </a:solidFill>
                </a:rPr>
                <a:t> 称为</a:t>
              </a:r>
              <a:r>
                <a:rPr lang="zh-CN" altLang="en-US" sz="2800" b="1" dirty="0">
                  <a:solidFill>
                    <a:srgbClr val="CC0000"/>
                  </a:solidFill>
                  <a:ea typeface="黑体" panose="02010609060101010101" pitchFamily="49" charset="-122"/>
                </a:rPr>
                <a:t>半正定二次型</a:t>
              </a:r>
              <a:r>
                <a:rPr lang="zh-CN" altLang="en-US" sz="2800" b="1" dirty="0">
                  <a:solidFill>
                    <a:prstClr val="black"/>
                  </a:solidFill>
                </a:rPr>
                <a:t>.</a:t>
              </a:r>
              <a:endParaRPr lang="zh-CN" altLang="en-US" sz="2800" dirty="0">
                <a:solidFill>
                  <a:prstClr val="black"/>
                </a:solidFill>
              </a:endParaRPr>
            </a:p>
          </p:txBody>
        </p:sp>
        <p:graphicFrame>
          <p:nvGraphicFramePr>
            <p:cNvPr id="33804" name="Object 12"/>
            <p:cNvGraphicFramePr>
              <a:graphicFrameLocks noChangeAspect="1"/>
            </p:cNvGraphicFramePr>
            <p:nvPr/>
          </p:nvGraphicFramePr>
          <p:xfrm>
            <a:off x="136" y="45"/>
            <a:ext cx="1696" cy="270"/>
          </p:xfrm>
          <a:graphic>
            <a:graphicData uri="http://schemas.openxmlformats.org/presentationml/2006/ole">
              <mc:AlternateContent xmlns:mc="http://schemas.openxmlformats.org/markup-compatibility/2006">
                <mc:Choice xmlns:v="urn:schemas-microsoft-com:vml" Requires="v">
                  <p:oleObj spid="_x0000_s175107" name="" r:id="rId5" imgW="64617600" imgH="10363200" progId="Equation.DSMT4">
                    <p:embed/>
                  </p:oleObj>
                </mc:Choice>
                <mc:Fallback>
                  <p:oleObj name="" r:id="rId5" imgW="64617600" imgH="10363200" progId="Equation.DSMT4">
                    <p:embed/>
                    <p:pic>
                      <p:nvPicPr>
                        <p:cNvPr id="0" name="图片 175106"/>
                        <p:cNvPicPr>
                          <a:picLocks noChangeAspect="1"/>
                        </p:cNvPicPr>
                        <p:nvPr/>
                      </p:nvPicPr>
                      <p:blipFill>
                        <a:blip r:embed="rId6"/>
                        <a:stretch>
                          <a:fillRect/>
                        </a:stretch>
                      </p:blipFill>
                      <p:spPr>
                        <a:xfrm>
                          <a:off x="136" y="45"/>
                          <a:ext cx="1696" cy="270"/>
                        </a:xfrm>
                        <a:prstGeom prst="rect">
                          <a:avLst/>
                        </a:prstGeom>
                        <a:noFill/>
                        <a:ln w="9525">
                          <a:noFill/>
                        </a:ln>
                      </p:spPr>
                    </p:pic>
                  </p:oleObj>
                </mc:Fallback>
              </mc:AlternateContent>
            </a:graphicData>
          </a:graphic>
        </p:graphicFrame>
        <p:graphicFrame>
          <p:nvGraphicFramePr>
            <p:cNvPr id="33805" name="Object 13"/>
            <p:cNvGraphicFramePr>
              <a:graphicFrameLocks noChangeAspect="1"/>
            </p:cNvGraphicFramePr>
            <p:nvPr/>
          </p:nvGraphicFramePr>
          <p:xfrm>
            <a:off x="2280" y="45"/>
            <a:ext cx="189" cy="246"/>
          </p:xfrm>
          <a:graphic>
            <a:graphicData uri="http://schemas.openxmlformats.org/presentationml/2006/ole">
              <mc:AlternateContent xmlns:mc="http://schemas.openxmlformats.org/markup-compatibility/2006">
                <mc:Choice xmlns:v="urn:schemas-microsoft-com:vml" Requires="v">
                  <p:oleObj spid="_x0000_s175108" name="" r:id="rId7" imgW="7315200" imgH="9448800" progId="Equation.DSMT4">
                    <p:embed/>
                  </p:oleObj>
                </mc:Choice>
                <mc:Fallback>
                  <p:oleObj name="" r:id="rId7" imgW="7315200" imgH="9448800" progId="Equation.DSMT4">
                    <p:embed/>
                    <p:pic>
                      <p:nvPicPr>
                        <p:cNvPr id="0" name="图片 175107"/>
                        <p:cNvPicPr>
                          <a:picLocks noChangeAspect="1"/>
                        </p:cNvPicPr>
                        <p:nvPr/>
                      </p:nvPicPr>
                      <p:blipFill>
                        <a:blip r:embed="rId8"/>
                        <a:stretch>
                          <a:fillRect/>
                        </a:stretch>
                      </p:blipFill>
                      <p:spPr>
                        <a:xfrm>
                          <a:off x="2280" y="45"/>
                          <a:ext cx="189" cy="246"/>
                        </a:xfrm>
                        <a:prstGeom prst="rect">
                          <a:avLst/>
                        </a:prstGeom>
                        <a:noFill/>
                        <a:ln w="9525">
                          <a:noFill/>
                        </a:ln>
                      </p:spPr>
                    </p:pic>
                  </p:oleObj>
                </mc:Fallback>
              </mc:AlternateContent>
            </a:graphicData>
          </a:graphic>
        </p:graphicFrame>
      </p:grpSp>
      <p:grpSp>
        <p:nvGrpSpPr>
          <p:cNvPr id="5" name="Group 14"/>
          <p:cNvGrpSpPr/>
          <p:nvPr/>
        </p:nvGrpSpPr>
        <p:grpSpPr bwMode="auto">
          <a:xfrm>
            <a:off x="694606" y="4582660"/>
            <a:ext cx="10065556" cy="523997"/>
            <a:chOff x="0" y="0"/>
            <a:chExt cx="4756" cy="330"/>
          </a:xfrm>
        </p:grpSpPr>
        <p:grpSp>
          <p:nvGrpSpPr>
            <p:cNvPr id="6" name="Group 15"/>
            <p:cNvGrpSpPr/>
            <p:nvPr/>
          </p:nvGrpSpPr>
          <p:grpSpPr bwMode="auto">
            <a:xfrm>
              <a:off x="0" y="0"/>
              <a:ext cx="4756" cy="330"/>
              <a:chOff x="0" y="0"/>
              <a:chExt cx="4756" cy="330"/>
            </a:xfrm>
          </p:grpSpPr>
          <p:sp>
            <p:nvSpPr>
              <p:cNvPr id="33808" name="Rectangle 16"/>
              <p:cNvSpPr>
                <a:spLocks noChangeArrowheads="1"/>
              </p:cNvSpPr>
              <p:nvPr/>
            </p:nvSpPr>
            <p:spPr bwMode="auto">
              <a:xfrm>
                <a:off x="0" y="0"/>
                <a:ext cx="4756"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③　</a:t>
                </a:r>
                <a:r>
                  <a:rPr lang="zh-CN" altLang="en-US" sz="2800" b="1" dirty="0" smtClean="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，则  称为</a:t>
                </a:r>
                <a:r>
                  <a:rPr lang="zh-CN" altLang="en-US" sz="2800" b="1" dirty="0">
                    <a:solidFill>
                      <a:srgbClr val="CC0000"/>
                    </a:solidFill>
                    <a:latin typeface="黑体" panose="02010609060101010101" pitchFamily="49" charset="-122"/>
                    <a:ea typeface="黑体" panose="02010609060101010101" pitchFamily="49" charset="-122"/>
                  </a:rPr>
                  <a:t>半负定二次型</a:t>
                </a:r>
                <a:r>
                  <a:rPr lang="zh-CN" altLang="en-US" sz="2800" b="1" dirty="0">
                    <a:solidFill>
                      <a:prstClr val="black"/>
                    </a:solidFill>
                    <a:latin typeface="宋体" panose="02010600030101010101" pitchFamily="2" charset="-122"/>
                  </a:rPr>
                  <a:t>.</a:t>
                </a:r>
                <a:r>
                  <a:rPr lang="zh-CN" altLang="en-US" sz="2800" dirty="0">
                    <a:solidFill>
                      <a:prstClr val="black"/>
                    </a:solidFill>
                  </a:rPr>
                  <a:t> </a:t>
                </a:r>
                <a:endParaRPr lang="zh-CN" altLang="en-US" sz="2800" dirty="0">
                  <a:solidFill>
                    <a:prstClr val="black"/>
                  </a:solidFill>
                </a:endParaRPr>
              </a:p>
            </p:txBody>
          </p:sp>
          <p:graphicFrame>
            <p:nvGraphicFramePr>
              <p:cNvPr id="33809" name="Object 17"/>
              <p:cNvGraphicFramePr>
                <a:graphicFrameLocks noChangeAspect="1"/>
              </p:cNvGraphicFramePr>
              <p:nvPr/>
            </p:nvGraphicFramePr>
            <p:xfrm>
              <a:off x="2416" y="45"/>
              <a:ext cx="190" cy="246"/>
            </p:xfrm>
            <a:graphic>
              <a:graphicData uri="http://schemas.openxmlformats.org/presentationml/2006/ole">
                <mc:AlternateContent xmlns:mc="http://schemas.openxmlformats.org/markup-compatibility/2006">
                  <mc:Choice xmlns:v="urn:schemas-microsoft-com:vml" Requires="v">
                    <p:oleObj spid="_x0000_s175109" name="" r:id="rId9" imgW="7315200" imgH="9448800" progId="Equation.DSMT4">
                      <p:embed/>
                    </p:oleObj>
                  </mc:Choice>
                  <mc:Fallback>
                    <p:oleObj name="" r:id="rId9" imgW="7315200" imgH="9448800" progId="Equation.DSMT4">
                      <p:embed/>
                      <p:pic>
                        <p:nvPicPr>
                          <p:cNvPr id="0" name="图片 175108"/>
                          <p:cNvPicPr>
                            <a:picLocks noChangeAspect="1"/>
                          </p:cNvPicPr>
                          <p:nvPr/>
                        </p:nvPicPr>
                        <p:blipFill>
                          <a:blip r:embed="rId8"/>
                          <a:stretch>
                            <a:fillRect/>
                          </a:stretch>
                        </p:blipFill>
                        <p:spPr>
                          <a:xfrm>
                            <a:off x="2416" y="45"/>
                            <a:ext cx="190" cy="246"/>
                          </a:xfrm>
                          <a:prstGeom prst="rect">
                            <a:avLst/>
                          </a:prstGeom>
                          <a:noFill/>
                          <a:ln w="9525">
                            <a:noFill/>
                          </a:ln>
                        </p:spPr>
                      </p:pic>
                    </p:oleObj>
                  </mc:Fallback>
                </mc:AlternateContent>
              </a:graphicData>
            </a:graphic>
          </p:graphicFrame>
        </p:grpSp>
        <p:graphicFrame>
          <p:nvGraphicFramePr>
            <p:cNvPr id="33810" name="Object 18"/>
            <p:cNvGraphicFramePr>
              <a:graphicFrameLocks noChangeAspect="1"/>
            </p:cNvGraphicFramePr>
            <p:nvPr/>
          </p:nvGraphicFramePr>
          <p:xfrm>
            <a:off x="283" y="47"/>
            <a:ext cx="1696" cy="270"/>
          </p:xfrm>
          <a:graphic>
            <a:graphicData uri="http://schemas.openxmlformats.org/presentationml/2006/ole">
              <mc:AlternateContent xmlns:mc="http://schemas.openxmlformats.org/markup-compatibility/2006">
                <mc:Choice xmlns:v="urn:schemas-microsoft-com:vml" Requires="v">
                  <p:oleObj spid="_x0000_s175110" name="" r:id="rId10" imgW="64617600" imgH="10363200" progId="Equation.DSMT4">
                    <p:embed/>
                  </p:oleObj>
                </mc:Choice>
                <mc:Fallback>
                  <p:oleObj name="" r:id="rId10" imgW="64617600" imgH="10363200" progId="Equation.DSMT4">
                    <p:embed/>
                    <p:pic>
                      <p:nvPicPr>
                        <p:cNvPr id="0" name="图片 175109"/>
                        <p:cNvPicPr>
                          <a:picLocks noChangeAspect="1"/>
                        </p:cNvPicPr>
                        <p:nvPr/>
                      </p:nvPicPr>
                      <p:blipFill>
                        <a:blip r:embed="rId11"/>
                        <a:stretch>
                          <a:fillRect/>
                        </a:stretch>
                      </p:blipFill>
                      <p:spPr>
                        <a:xfrm>
                          <a:off x="283" y="47"/>
                          <a:ext cx="1696" cy="270"/>
                        </a:xfrm>
                        <a:prstGeom prst="rect">
                          <a:avLst/>
                        </a:prstGeom>
                        <a:noFill/>
                        <a:ln w="9525">
                          <a:noFill/>
                        </a:ln>
                      </p:spPr>
                    </p:pic>
                  </p:oleObj>
                </mc:Fallback>
              </mc:AlternateContent>
            </a:graphicData>
          </a:graphic>
        </p:graphicFrame>
      </p:grpSp>
      <p:grpSp>
        <p:nvGrpSpPr>
          <p:cNvPr id="7" name="Group 19"/>
          <p:cNvGrpSpPr/>
          <p:nvPr/>
        </p:nvGrpSpPr>
        <p:grpSpPr bwMode="auto">
          <a:xfrm>
            <a:off x="694606" y="3141762"/>
            <a:ext cx="9229581" cy="523868"/>
            <a:chOff x="0" y="0"/>
            <a:chExt cx="4361" cy="339"/>
          </a:xfrm>
        </p:grpSpPr>
        <p:grpSp>
          <p:nvGrpSpPr>
            <p:cNvPr id="8" name="Group 20"/>
            <p:cNvGrpSpPr/>
            <p:nvPr/>
          </p:nvGrpSpPr>
          <p:grpSpPr bwMode="auto">
            <a:xfrm>
              <a:off x="0" y="0"/>
              <a:ext cx="4361" cy="339"/>
              <a:chOff x="0" y="0"/>
              <a:chExt cx="4361" cy="339"/>
            </a:xfrm>
          </p:grpSpPr>
          <p:sp>
            <p:nvSpPr>
              <p:cNvPr id="33813" name="Rectangle 21"/>
              <p:cNvSpPr>
                <a:spLocks noChangeArrowheads="1"/>
              </p:cNvSpPr>
              <p:nvPr/>
            </p:nvSpPr>
            <p:spPr bwMode="auto">
              <a:xfrm>
                <a:off x="0" y="0"/>
                <a:ext cx="4361" cy="339"/>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① </a:t>
                </a:r>
                <a:r>
                  <a:rPr lang="zh-CN" altLang="en-US" sz="2800" b="1" dirty="0" smtClean="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则  称为</a:t>
                </a:r>
                <a:r>
                  <a:rPr lang="zh-CN" altLang="en-US" sz="2800" b="1" dirty="0">
                    <a:solidFill>
                      <a:srgbClr val="CC0000"/>
                    </a:solidFill>
                    <a:latin typeface="黑体" panose="02010609060101010101" pitchFamily="49" charset="-122"/>
                    <a:ea typeface="黑体" panose="02010609060101010101" pitchFamily="49" charset="-122"/>
                  </a:rPr>
                  <a:t>负定二次型</a:t>
                </a:r>
                <a:r>
                  <a:rPr lang="zh-CN" altLang="en-US" sz="2800" b="1" dirty="0">
                    <a:solidFill>
                      <a:prstClr val="black"/>
                    </a:solidFill>
                    <a:latin typeface="宋体" panose="02010600030101010101" pitchFamily="2" charset="-122"/>
                  </a:rPr>
                  <a:t>.</a:t>
                </a:r>
                <a:r>
                  <a:rPr lang="zh-CN" altLang="en-US" sz="2800" dirty="0">
                    <a:solidFill>
                      <a:prstClr val="black"/>
                    </a:solidFill>
                  </a:rPr>
                  <a:t> </a:t>
                </a:r>
                <a:endParaRPr lang="zh-CN" altLang="en-US" sz="2800" dirty="0">
                  <a:solidFill>
                    <a:prstClr val="black"/>
                  </a:solidFill>
                </a:endParaRPr>
              </a:p>
            </p:txBody>
          </p:sp>
          <p:graphicFrame>
            <p:nvGraphicFramePr>
              <p:cNvPr id="33814" name="Object 22"/>
              <p:cNvGraphicFramePr>
                <a:graphicFrameLocks noChangeAspect="1"/>
              </p:cNvGraphicFramePr>
              <p:nvPr/>
            </p:nvGraphicFramePr>
            <p:xfrm>
              <a:off x="323" y="37"/>
              <a:ext cx="1836" cy="283"/>
            </p:xfrm>
            <a:graphic>
              <a:graphicData uri="http://schemas.openxmlformats.org/presentationml/2006/ole">
                <mc:AlternateContent xmlns:mc="http://schemas.openxmlformats.org/markup-compatibility/2006">
                  <mc:Choice xmlns:v="urn:schemas-microsoft-com:vml" Requires="v">
                    <p:oleObj spid="_x0000_s175111" name="" r:id="rId12" imgW="66751200" imgH="10363200" progId="Equation.DSMT4">
                      <p:embed/>
                    </p:oleObj>
                  </mc:Choice>
                  <mc:Fallback>
                    <p:oleObj name="" r:id="rId12" imgW="66751200" imgH="10363200" progId="Equation.DSMT4">
                      <p:embed/>
                      <p:pic>
                        <p:nvPicPr>
                          <p:cNvPr id="0" name="图片 175110"/>
                          <p:cNvPicPr>
                            <a:picLocks noChangeAspect="1"/>
                          </p:cNvPicPr>
                          <p:nvPr/>
                        </p:nvPicPr>
                        <p:blipFill>
                          <a:blip r:embed="rId13"/>
                          <a:stretch>
                            <a:fillRect/>
                          </a:stretch>
                        </p:blipFill>
                        <p:spPr>
                          <a:xfrm>
                            <a:off x="323" y="37"/>
                            <a:ext cx="1836" cy="283"/>
                          </a:xfrm>
                          <a:prstGeom prst="rect">
                            <a:avLst/>
                          </a:prstGeom>
                          <a:noFill/>
                          <a:ln w="9525">
                            <a:noFill/>
                          </a:ln>
                        </p:spPr>
                      </p:pic>
                    </p:oleObj>
                  </mc:Fallback>
                </mc:AlternateContent>
              </a:graphicData>
            </a:graphic>
          </p:graphicFrame>
        </p:grpSp>
        <p:graphicFrame>
          <p:nvGraphicFramePr>
            <p:cNvPr id="33815" name="Object 23"/>
            <p:cNvGraphicFramePr>
              <a:graphicFrameLocks noChangeAspect="1"/>
            </p:cNvGraphicFramePr>
            <p:nvPr/>
          </p:nvGraphicFramePr>
          <p:xfrm>
            <a:off x="2441" y="45"/>
            <a:ext cx="190" cy="246"/>
          </p:xfrm>
          <a:graphic>
            <a:graphicData uri="http://schemas.openxmlformats.org/presentationml/2006/ole">
              <mc:AlternateContent xmlns:mc="http://schemas.openxmlformats.org/markup-compatibility/2006">
                <mc:Choice xmlns:v="urn:schemas-microsoft-com:vml" Requires="v">
                  <p:oleObj spid="_x0000_s175112" name="" r:id="rId14" imgW="7315200" imgH="9448800" progId="Equation.DSMT4">
                    <p:embed/>
                  </p:oleObj>
                </mc:Choice>
                <mc:Fallback>
                  <p:oleObj name="" r:id="rId14" imgW="7315200" imgH="9448800" progId="Equation.DSMT4">
                    <p:embed/>
                    <p:pic>
                      <p:nvPicPr>
                        <p:cNvPr id="0" name="图片 175111"/>
                        <p:cNvPicPr>
                          <a:picLocks noChangeAspect="1"/>
                        </p:cNvPicPr>
                        <p:nvPr/>
                      </p:nvPicPr>
                      <p:blipFill>
                        <a:blip r:embed="rId8"/>
                        <a:stretch>
                          <a:fillRect/>
                        </a:stretch>
                      </p:blipFill>
                      <p:spPr>
                        <a:xfrm>
                          <a:off x="2441" y="45"/>
                          <a:ext cx="190" cy="246"/>
                        </a:xfrm>
                        <a:prstGeom prst="rect">
                          <a:avLst/>
                        </a:prstGeom>
                        <a:noFill/>
                        <a:ln w="9525">
                          <a:noFill/>
                        </a:ln>
                      </p:spPr>
                    </p:pic>
                  </p:oleObj>
                </mc:Fallback>
              </mc:AlternateContent>
            </a:graphicData>
          </a:graphic>
        </p:graphicFrame>
      </p:grpSp>
      <p:grpSp>
        <p:nvGrpSpPr>
          <p:cNvPr id="9" name="Group 24"/>
          <p:cNvGrpSpPr/>
          <p:nvPr/>
        </p:nvGrpSpPr>
        <p:grpSpPr bwMode="auto">
          <a:xfrm>
            <a:off x="694606" y="5157986"/>
            <a:ext cx="9983016" cy="1076574"/>
            <a:chOff x="-69" y="0"/>
            <a:chExt cx="4717" cy="678"/>
          </a:xfrm>
        </p:grpSpPr>
        <p:sp>
          <p:nvSpPr>
            <p:cNvPr id="33817" name="Rectangle 25"/>
            <p:cNvSpPr>
              <a:spLocks noChangeArrowheads="1"/>
            </p:cNvSpPr>
            <p:nvPr/>
          </p:nvSpPr>
          <p:spPr bwMode="auto">
            <a:xfrm>
              <a:off x="-69" y="0"/>
              <a:ext cx="4717" cy="678"/>
            </a:xfrm>
            <a:prstGeom prst="rect">
              <a:avLst/>
            </a:prstGeom>
            <a:noFill/>
            <a:ln w="9525">
              <a:noFill/>
              <a:miter lim="800000"/>
            </a:ln>
            <a:effectLst/>
          </p:spPr>
          <p:txBody>
            <a:bodyPr>
              <a:spAutoFit/>
            </a:bodyPr>
            <a:lstStyle/>
            <a:p>
              <a:pPr marL="544195" indent="-544195">
                <a:buFont typeface="Arial" panose="020B0604020202020204" pitchFamily="34" charset="0"/>
                <a:buAutoNum type="circleNumDbPlain" startAt="4"/>
              </a:pPr>
              <a:r>
                <a:rPr lang="zh-CN" altLang="en-US" sz="2800" b="1" dirty="0">
                  <a:solidFill>
                    <a:prstClr val="black"/>
                  </a:solidFill>
                  <a:latin typeface="宋体" panose="02010600030101010101" pitchFamily="2" charset="-122"/>
                </a:rPr>
                <a:t>　既不是半正定，也不是半负定，则  </a:t>
              </a:r>
              <a:r>
                <a:rPr lang="zh-CN" altLang="en-US" sz="2800" b="1" dirty="0" smtClean="0">
                  <a:solidFill>
                    <a:prstClr val="black"/>
                  </a:solidFill>
                  <a:latin typeface="宋体" panose="02010600030101010101" pitchFamily="2" charset="-122"/>
                </a:rPr>
                <a:t>称为</a:t>
              </a:r>
              <a:r>
                <a:rPr lang="zh-CN" altLang="en-US" sz="2800" b="1" dirty="0" smtClean="0">
                  <a:solidFill>
                    <a:srgbClr val="CC0000"/>
                  </a:solidFill>
                  <a:ea typeface="黑体" panose="02010609060101010101" pitchFamily="49" charset="-122"/>
                </a:rPr>
                <a:t>不定二次型</a:t>
              </a:r>
              <a:r>
                <a:rPr lang="en-US" altLang="zh-CN" sz="3600" b="1" dirty="0" smtClean="0">
                  <a:solidFill>
                    <a:prstClr val="black"/>
                  </a:solidFill>
                </a:rPr>
                <a:t>.</a:t>
              </a:r>
              <a:endParaRPr lang="en-US" altLang="zh-CN" sz="3600" b="1" dirty="0" smtClean="0">
                <a:solidFill>
                  <a:prstClr val="black"/>
                </a:solidFill>
              </a:endParaRPr>
            </a:p>
            <a:p>
              <a:pPr marL="544195" indent="-544195"/>
              <a:r>
                <a:rPr lang="zh-CN" altLang="en-US" sz="2800" b="1" dirty="0" smtClean="0">
                  <a:solidFill>
                    <a:prstClr val="black"/>
                  </a:solidFill>
                  <a:latin typeface="宋体" panose="02010600030101010101" pitchFamily="2" charset="-122"/>
                </a:rPr>
                <a:t> </a:t>
              </a:r>
              <a:endParaRPr lang="zh-CN" altLang="en-US" sz="2800" dirty="0">
                <a:solidFill>
                  <a:prstClr val="black"/>
                </a:solidFill>
              </a:endParaRPr>
            </a:p>
          </p:txBody>
        </p:sp>
        <p:graphicFrame>
          <p:nvGraphicFramePr>
            <p:cNvPr id="33818" name="Object 26"/>
            <p:cNvGraphicFramePr>
              <a:graphicFrameLocks noChangeAspect="1"/>
            </p:cNvGraphicFramePr>
            <p:nvPr/>
          </p:nvGraphicFramePr>
          <p:xfrm>
            <a:off x="2959" y="91"/>
            <a:ext cx="190" cy="246"/>
          </p:xfrm>
          <a:graphic>
            <a:graphicData uri="http://schemas.openxmlformats.org/presentationml/2006/ole">
              <mc:AlternateContent xmlns:mc="http://schemas.openxmlformats.org/markup-compatibility/2006">
                <mc:Choice xmlns:v="urn:schemas-microsoft-com:vml" Requires="v">
                  <p:oleObj spid="_x0000_s175113" name="" r:id="rId15" imgW="7315200" imgH="9448800" progId="Equation.DSMT4">
                    <p:embed/>
                  </p:oleObj>
                </mc:Choice>
                <mc:Fallback>
                  <p:oleObj name="" r:id="rId15" imgW="7315200" imgH="9448800" progId="Equation.DSMT4">
                    <p:embed/>
                    <p:pic>
                      <p:nvPicPr>
                        <p:cNvPr id="0" name="图片 175112"/>
                        <p:cNvPicPr>
                          <a:picLocks noChangeAspect="1"/>
                        </p:cNvPicPr>
                        <p:nvPr/>
                      </p:nvPicPr>
                      <p:blipFill>
                        <a:blip r:embed="rId16"/>
                        <a:stretch>
                          <a:fillRect/>
                        </a:stretch>
                      </p:blipFill>
                      <p:spPr>
                        <a:xfrm>
                          <a:off x="2959" y="91"/>
                          <a:ext cx="190" cy="246"/>
                        </a:xfrm>
                        <a:prstGeom prst="rect">
                          <a:avLst/>
                        </a:prstGeom>
                        <a:noFill/>
                        <a:ln w="9525">
                          <a:noFill/>
                        </a:ln>
                      </p:spPr>
                    </p:pic>
                  </p:oleObj>
                </mc:Fallback>
              </mc:AlternateContent>
            </a:graphicData>
          </a:graphic>
        </p:graphicFrame>
        <p:graphicFrame>
          <p:nvGraphicFramePr>
            <p:cNvPr id="33819" name="Object 27"/>
            <p:cNvGraphicFramePr>
              <a:graphicFrameLocks noChangeAspect="1"/>
            </p:cNvGraphicFramePr>
            <p:nvPr/>
          </p:nvGraphicFramePr>
          <p:xfrm>
            <a:off x="203" y="91"/>
            <a:ext cx="190" cy="246"/>
          </p:xfrm>
          <a:graphic>
            <a:graphicData uri="http://schemas.openxmlformats.org/presentationml/2006/ole">
              <mc:AlternateContent xmlns:mc="http://schemas.openxmlformats.org/markup-compatibility/2006">
                <mc:Choice xmlns:v="urn:schemas-microsoft-com:vml" Requires="v">
                  <p:oleObj spid="_x0000_s175114" name="" r:id="rId17" imgW="7315200" imgH="9448800" progId="Equation.DSMT4">
                    <p:embed/>
                  </p:oleObj>
                </mc:Choice>
                <mc:Fallback>
                  <p:oleObj name="" r:id="rId17" imgW="7315200" imgH="9448800" progId="Equation.DSMT4">
                    <p:embed/>
                    <p:pic>
                      <p:nvPicPr>
                        <p:cNvPr id="0" name="图片 175113"/>
                        <p:cNvPicPr>
                          <a:picLocks noChangeAspect="1"/>
                        </p:cNvPicPr>
                        <p:nvPr/>
                      </p:nvPicPr>
                      <p:blipFill>
                        <a:blip r:embed="rId8"/>
                        <a:stretch>
                          <a:fillRect/>
                        </a:stretch>
                      </p:blipFill>
                      <p:spPr>
                        <a:xfrm>
                          <a:off x="203" y="91"/>
                          <a:ext cx="190" cy="246"/>
                        </a:xfrm>
                        <a:prstGeom prst="rect">
                          <a:avLst/>
                        </a:prstGeom>
                        <a:noFill/>
                        <a:ln w="9525">
                          <a:noFill/>
                        </a:ln>
                      </p:spPr>
                    </p:pic>
                  </p:oleObj>
                </mc:Fallback>
              </mc:AlternateContent>
            </a:graphicData>
          </a:graphic>
        </p:graphicFrame>
      </p:grpSp>
      <p:sp>
        <p:nvSpPr>
          <p:cNvPr id="33820" name="Rectangle 28"/>
          <p:cNvSpPr>
            <a:spLocks noChangeArrowheads="1"/>
          </p:cNvSpPr>
          <p:nvPr/>
        </p:nvSpPr>
        <p:spPr bwMode="auto">
          <a:xfrm>
            <a:off x="791480" y="1270368"/>
            <a:ext cx="3934372" cy="602355"/>
          </a:xfrm>
          <a:prstGeom prst="rect">
            <a:avLst/>
          </a:prstGeom>
          <a:noFill/>
          <a:ln w="9525">
            <a:noFill/>
            <a:miter lim="800000"/>
          </a:ln>
          <a:effectLst/>
        </p:spPr>
        <p:txBody>
          <a:bodyPr lIns="108850" tIns="54425" rIns="108850" bIns="54425">
            <a:spAutoFit/>
          </a:bodyPr>
          <a:lstStyle/>
          <a:p>
            <a:r>
              <a:rPr lang="zh-CN" altLang="en-US" sz="3200" b="1" dirty="0">
                <a:solidFill>
                  <a:srgbClr val="000099"/>
                </a:solidFill>
                <a:effectLst>
                  <a:outerShdw blurRad="38100" dist="38100" dir="2700000" algn="tl">
                    <a:srgbClr val="000000"/>
                  </a:outerShdw>
                </a:effectLst>
              </a:rPr>
              <a:t>1</a:t>
            </a:r>
            <a:r>
              <a:rPr lang="zh-CN" altLang="en-US" sz="3200" b="1" dirty="0">
                <a:solidFill>
                  <a:srgbClr val="000099"/>
                </a:solidFill>
                <a:effectLst>
                  <a:outerShdw blurRad="38100" dist="38100" dir="2700000" algn="tl">
                    <a:srgbClr val="000000"/>
                  </a:outerShdw>
                </a:effectLst>
                <a:latin typeface="宋体" panose="02010600030101010101" pitchFamily="2" charset="-122"/>
              </a:rPr>
              <a:t>．定义</a:t>
            </a:r>
            <a:endParaRPr lang="zh-CN" altLang="en-US" sz="3200" b="1" dirty="0">
              <a:solidFill>
                <a:srgbClr val="000099"/>
              </a:solidFill>
              <a:effectLst>
                <a:outerShdw blurRad="38100" dist="38100" dir="2700000" algn="tl">
                  <a:srgbClr val="000000"/>
                </a:outerShdw>
              </a:effectLst>
              <a:latin typeface="宋体" panose="02010600030101010101" pitchFamily="2" charset="-122"/>
            </a:endParaRPr>
          </a:p>
        </p:txBody>
      </p:sp>
      <p:grpSp>
        <p:nvGrpSpPr>
          <p:cNvPr id="29" name="Group 19"/>
          <p:cNvGrpSpPr/>
          <p:nvPr/>
        </p:nvGrpSpPr>
        <p:grpSpPr bwMode="auto">
          <a:xfrm>
            <a:off x="694606" y="5858254"/>
            <a:ext cx="9229581" cy="523868"/>
            <a:chOff x="0" y="0"/>
            <a:chExt cx="4361" cy="339"/>
          </a:xfrm>
        </p:grpSpPr>
        <p:grpSp>
          <p:nvGrpSpPr>
            <p:cNvPr id="30" name="Group 20"/>
            <p:cNvGrpSpPr/>
            <p:nvPr/>
          </p:nvGrpSpPr>
          <p:grpSpPr bwMode="auto">
            <a:xfrm>
              <a:off x="0" y="0"/>
              <a:ext cx="4361" cy="339"/>
              <a:chOff x="0" y="0"/>
              <a:chExt cx="4361" cy="339"/>
            </a:xfrm>
          </p:grpSpPr>
          <p:sp>
            <p:nvSpPr>
              <p:cNvPr id="32" name="Rectangle 21"/>
              <p:cNvSpPr>
                <a:spLocks noChangeArrowheads="1"/>
              </p:cNvSpPr>
              <p:nvPr/>
            </p:nvSpPr>
            <p:spPr bwMode="auto">
              <a:xfrm>
                <a:off x="0" y="0"/>
                <a:ext cx="4361" cy="339"/>
              </a:xfrm>
              <a:prstGeom prst="rect">
                <a:avLst/>
              </a:prstGeom>
              <a:noFill/>
              <a:ln w="9525">
                <a:noFill/>
                <a:miter lim="800000"/>
              </a:ln>
              <a:effectLst/>
            </p:spPr>
            <p:txBody>
              <a:bodyPr>
                <a:spAutoFit/>
              </a:bodyPr>
              <a:lstStyle/>
              <a:p>
                <a:r>
                  <a:rPr lang="zh-CN" altLang="en-US" sz="2800" b="1" dirty="0" smtClean="0">
                    <a:solidFill>
                      <a:prstClr val="black"/>
                    </a:solidFill>
                    <a:latin typeface="宋体" panose="02010600030101010101" pitchFamily="2" charset="-122"/>
                  </a:rPr>
                  <a:t>回顾                        则  称    为</a:t>
                </a:r>
                <a:r>
                  <a:rPr lang="zh-CN" altLang="en-US" sz="2800" b="1" dirty="0">
                    <a:solidFill>
                      <a:srgbClr val="CC0000"/>
                    </a:solidFill>
                    <a:latin typeface="黑体" panose="02010609060101010101" pitchFamily="49" charset="-122"/>
                    <a:ea typeface="黑体" panose="02010609060101010101" pitchFamily="49" charset="-122"/>
                  </a:rPr>
                  <a:t>正</a:t>
                </a:r>
                <a:r>
                  <a:rPr lang="zh-CN" altLang="en-US" sz="2800" b="1" dirty="0" smtClean="0">
                    <a:solidFill>
                      <a:srgbClr val="CC0000"/>
                    </a:solidFill>
                    <a:latin typeface="黑体" panose="02010609060101010101" pitchFamily="49" charset="-122"/>
                    <a:ea typeface="黑体" panose="02010609060101010101" pitchFamily="49" charset="-122"/>
                  </a:rPr>
                  <a:t>定二次型</a:t>
                </a:r>
                <a:r>
                  <a:rPr lang="zh-CN" altLang="en-US" sz="2800" b="1" dirty="0">
                    <a:solidFill>
                      <a:prstClr val="black"/>
                    </a:solidFill>
                    <a:latin typeface="宋体" panose="02010600030101010101" pitchFamily="2" charset="-122"/>
                  </a:rPr>
                  <a:t>.</a:t>
                </a:r>
                <a:r>
                  <a:rPr lang="zh-CN" altLang="en-US" sz="2800" dirty="0">
                    <a:solidFill>
                      <a:prstClr val="black"/>
                    </a:solidFill>
                  </a:rPr>
                  <a:t> </a:t>
                </a:r>
                <a:endParaRPr lang="zh-CN" altLang="en-US" sz="2800" dirty="0">
                  <a:solidFill>
                    <a:prstClr val="black"/>
                  </a:solidFill>
                </a:endParaRPr>
              </a:p>
            </p:txBody>
          </p:sp>
          <p:graphicFrame>
            <p:nvGraphicFramePr>
              <p:cNvPr id="33" name="Object 22"/>
              <p:cNvGraphicFramePr>
                <a:graphicFrameLocks noChangeAspect="1"/>
              </p:cNvGraphicFramePr>
              <p:nvPr/>
            </p:nvGraphicFramePr>
            <p:xfrm>
              <a:off x="410" y="37"/>
              <a:ext cx="1836" cy="283"/>
            </p:xfrm>
            <a:graphic>
              <a:graphicData uri="http://schemas.openxmlformats.org/presentationml/2006/ole">
                <mc:AlternateContent xmlns:mc="http://schemas.openxmlformats.org/markup-compatibility/2006">
                  <mc:Choice xmlns:v="urn:schemas-microsoft-com:vml" Requires="v">
                    <p:oleObj spid="_x0000_s175115" name="Equation" r:id="rId18" imgW="66751200" imgH="10363200" progId="Equation.DSMT4">
                      <p:embed/>
                    </p:oleObj>
                  </mc:Choice>
                  <mc:Fallback>
                    <p:oleObj name="Equation" r:id="rId18" imgW="66751200" imgH="10363200" progId="Equation.DSMT4">
                      <p:embed/>
                      <p:pic>
                        <p:nvPicPr>
                          <p:cNvPr id="0" name="图片 175114"/>
                          <p:cNvPicPr>
                            <a:picLocks noChangeAspect="1"/>
                          </p:cNvPicPr>
                          <p:nvPr/>
                        </p:nvPicPr>
                        <p:blipFill>
                          <a:blip r:embed="rId19"/>
                          <a:stretch>
                            <a:fillRect/>
                          </a:stretch>
                        </p:blipFill>
                        <p:spPr>
                          <a:xfrm>
                            <a:off x="410" y="37"/>
                            <a:ext cx="1836" cy="283"/>
                          </a:xfrm>
                          <a:prstGeom prst="rect">
                            <a:avLst/>
                          </a:prstGeom>
                          <a:noFill/>
                          <a:ln w="9525">
                            <a:noFill/>
                          </a:ln>
                        </p:spPr>
                      </p:pic>
                    </p:oleObj>
                  </mc:Fallback>
                </mc:AlternateContent>
              </a:graphicData>
            </a:graphic>
          </p:graphicFrame>
        </p:grpSp>
        <p:graphicFrame>
          <p:nvGraphicFramePr>
            <p:cNvPr id="31" name="Object 23"/>
            <p:cNvGraphicFramePr>
              <a:graphicFrameLocks noChangeAspect="1"/>
            </p:cNvGraphicFramePr>
            <p:nvPr/>
          </p:nvGraphicFramePr>
          <p:xfrm>
            <a:off x="3013" y="47"/>
            <a:ext cx="190" cy="246"/>
          </p:xfrm>
          <a:graphic>
            <a:graphicData uri="http://schemas.openxmlformats.org/presentationml/2006/ole">
              <mc:AlternateContent xmlns:mc="http://schemas.openxmlformats.org/markup-compatibility/2006">
                <mc:Choice xmlns:v="urn:schemas-microsoft-com:vml" Requires="v">
                  <p:oleObj spid="_x0000_s175116" name="" r:id="rId20" imgW="7315200" imgH="9448800" progId="Equation.DSMT4">
                    <p:embed/>
                  </p:oleObj>
                </mc:Choice>
                <mc:Fallback>
                  <p:oleObj name="" r:id="rId20" imgW="7315200" imgH="9448800" progId="Equation.DSMT4">
                    <p:embed/>
                    <p:pic>
                      <p:nvPicPr>
                        <p:cNvPr id="0" name="图片 175115"/>
                        <p:cNvPicPr>
                          <a:picLocks noChangeAspect="1"/>
                        </p:cNvPicPr>
                        <p:nvPr/>
                      </p:nvPicPr>
                      <p:blipFill>
                        <a:blip r:embed="rId8"/>
                        <a:stretch>
                          <a:fillRect/>
                        </a:stretch>
                      </p:blipFill>
                      <p:spPr>
                        <a:xfrm>
                          <a:off x="3013" y="47"/>
                          <a:ext cx="190" cy="246"/>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blinds(horizontal)">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20"/>
                                        </p:tgtEl>
                                        <p:attrNameLst>
                                          <p:attrName>style.visibility</p:attrName>
                                        </p:attrNameLst>
                                      </p:cBhvr>
                                      <p:to>
                                        <p:strVal val="visible"/>
                                      </p:to>
                                    </p:set>
                                    <p:animEffect transition="in" filter="wipe(left)">
                                      <p:cBhvr>
                                        <p:cTn id="12" dur="1000"/>
                                        <p:tgtEl>
                                          <p:spTgt spid="338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1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82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线性代数</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线性</a:t>
            </a:r>
            <a:r>
              <a:rPr lang="en-US" altLang="zh-CN">
                <a:sym typeface="+mn-ea"/>
              </a:rPr>
              <a:t>(linear)</a:t>
            </a:r>
            <a:r>
              <a:rPr lang="zh-CN" altLang="en-US">
                <a:sym typeface="+mn-ea"/>
              </a:rPr>
              <a:t>指量</a:t>
            </a:r>
            <a:r>
              <a:rPr lang="en-US" altLang="zh-CN">
                <a:sym typeface="+mn-ea"/>
              </a:rPr>
              <a:t>(</a:t>
            </a:r>
            <a:r>
              <a:rPr lang="zh-CN" altLang="en-US">
                <a:sym typeface="+mn-ea"/>
              </a:rPr>
              <a:t>变量</a:t>
            </a:r>
            <a:r>
              <a:rPr lang="en-US" altLang="zh-CN">
                <a:sym typeface="+mn-ea"/>
              </a:rPr>
              <a:t>)</a:t>
            </a:r>
            <a:r>
              <a:rPr lang="zh-CN" altLang="en-US">
                <a:sym typeface="+mn-ea"/>
              </a:rPr>
              <a:t>与量</a:t>
            </a:r>
            <a:r>
              <a:rPr lang="en-US" altLang="zh-CN">
                <a:sym typeface="+mn-ea"/>
              </a:rPr>
              <a:t>(</a:t>
            </a:r>
            <a:r>
              <a:rPr lang="zh-CN" altLang="en-US">
                <a:sym typeface="+mn-ea"/>
              </a:rPr>
              <a:t>变量</a:t>
            </a:r>
            <a:r>
              <a:rPr lang="en-US" altLang="zh-CN">
                <a:sym typeface="+mn-ea"/>
              </a:rPr>
              <a:t>)</a:t>
            </a:r>
            <a:r>
              <a:rPr lang="zh-CN" altLang="en-US">
                <a:sym typeface="+mn-ea"/>
              </a:rPr>
              <a:t>之间按比例、成直线关系，在数学上可以理解为一阶导数为常数的函数；而非线性</a:t>
            </a:r>
            <a:r>
              <a:rPr lang="en-US" altLang="zh-CN">
                <a:sym typeface="+mn-ea"/>
              </a:rPr>
              <a:t>(non-linear)</a:t>
            </a:r>
            <a:r>
              <a:rPr lang="zh-CN" altLang="en-US">
                <a:sym typeface="+mn-ea"/>
              </a:rPr>
              <a:t>是指不成比例、没有直线关系，一阶导数不是常数的函数。</a:t>
            </a:r>
            <a:endParaRPr lang="zh-CN" altLang="en-US">
              <a:sym typeface="+mn-ea"/>
            </a:endParaRPr>
          </a:p>
          <a:p>
            <a:pPr>
              <a:lnSpc>
                <a:spcPct val="150000"/>
              </a:lnSpc>
            </a:pPr>
            <a:r>
              <a:rPr lang="zh-CN" altLang="en-US">
                <a:sym typeface="+mn-ea"/>
              </a:rPr>
              <a:t> 线性代数中的基本量指的是向量，基本关系是严格的线性关系；也就是可以简单的将线性代数理解为向量与向量之间的线性关系的映射。</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2951215" y="643057"/>
          <a:ext cx="5858960" cy="1181319"/>
        </p:xfrm>
        <a:graphic>
          <a:graphicData uri="http://schemas.openxmlformats.org/presentationml/2006/ole">
            <mc:AlternateContent xmlns:mc="http://schemas.openxmlformats.org/markup-compatibility/2006">
              <mc:Choice xmlns:v="urn:schemas-microsoft-com:vml" Requires="v">
                <p:oleObj spid="_x0000_s7169" name="" r:id="rId1" imgW="116433600" imgH="23469600" progId="">
                  <p:embed/>
                </p:oleObj>
              </mc:Choice>
              <mc:Fallback>
                <p:oleObj name="" r:id="rId1" imgW="116433600" imgH="23469600" progId="">
                  <p:embed/>
                  <p:pic>
                    <p:nvPicPr>
                      <p:cNvPr id="0" name="图片 7168"/>
                      <p:cNvPicPr>
                        <a:picLocks noChangeAspect="1"/>
                      </p:cNvPicPr>
                      <p:nvPr/>
                    </p:nvPicPr>
                    <p:blipFill>
                      <a:blip r:embed="rId2"/>
                      <a:stretch>
                        <a:fillRect/>
                      </a:stretch>
                    </p:blipFill>
                    <p:spPr>
                      <a:xfrm>
                        <a:off x="2951215" y="643057"/>
                        <a:ext cx="5858960" cy="1181319"/>
                      </a:xfrm>
                      <a:prstGeom prst="rect">
                        <a:avLst/>
                      </a:prstGeom>
                      <a:noFill/>
                      <a:ln w="38100">
                        <a:noFill/>
                      </a:ln>
                    </p:spPr>
                  </p:pic>
                </p:oleObj>
              </mc:Fallback>
            </mc:AlternateContent>
          </a:graphicData>
        </a:graphic>
      </p:graphicFrame>
      <p:graphicFrame>
        <p:nvGraphicFramePr>
          <p:cNvPr id="5123" name="Object 3"/>
          <p:cNvGraphicFramePr>
            <a:graphicFrameLocks noChangeAspect="1"/>
          </p:cNvGraphicFramePr>
          <p:nvPr/>
        </p:nvGraphicFramePr>
        <p:xfrm>
          <a:off x="3022667" y="2040316"/>
          <a:ext cx="2429325" cy="531910"/>
        </p:xfrm>
        <a:graphic>
          <a:graphicData uri="http://schemas.openxmlformats.org/presentationml/2006/ole">
            <mc:AlternateContent xmlns:mc="http://schemas.openxmlformats.org/markup-compatibility/2006">
              <mc:Choice xmlns:v="urn:schemas-microsoft-com:vml" Requires="v">
                <p:oleObj spid="_x0000_s7170" name="" r:id="rId3" imgW="46939200" imgH="9144000" progId="">
                  <p:embed/>
                </p:oleObj>
              </mc:Choice>
              <mc:Fallback>
                <p:oleObj name="" r:id="rId3" imgW="46939200" imgH="9144000" progId="">
                  <p:embed/>
                  <p:pic>
                    <p:nvPicPr>
                      <p:cNvPr id="0" name="图片 7169"/>
                      <p:cNvPicPr>
                        <a:picLocks noChangeAspect="1"/>
                      </p:cNvPicPr>
                      <p:nvPr/>
                    </p:nvPicPr>
                    <p:blipFill>
                      <a:blip r:embed="rId4"/>
                      <a:stretch>
                        <a:fillRect/>
                      </a:stretch>
                    </p:blipFill>
                    <p:spPr>
                      <a:xfrm>
                        <a:off x="3022667" y="2040316"/>
                        <a:ext cx="2429325" cy="531910"/>
                      </a:xfrm>
                      <a:prstGeom prst="rect">
                        <a:avLst/>
                      </a:prstGeom>
                      <a:noFill/>
                      <a:ln w="38100">
                        <a:noFill/>
                      </a:ln>
                    </p:spPr>
                  </p:pic>
                </p:oleObj>
              </mc:Fallback>
            </mc:AlternateContent>
          </a:graphicData>
        </a:graphic>
      </p:graphicFrame>
      <p:graphicFrame>
        <p:nvGraphicFramePr>
          <p:cNvPr id="391172" name="Object 4"/>
          <p:cNvGraphicFramePr>
            <a:graphicFrameLocks noChangeAspect="1"/>
          </p:cNvGraphicFramePr>
          <p:nvPr/>
        </p:nvGraphicFramePr>
        <p:xfrm>
          <a:off x="4666033" y="2789755"/>
          <a:ext cx="2858029" cy="1176555"/>
        </p:xfrm>
        <a:graphic>
          <a:graphicData uri="http://schemas.openxmlformats.org/presentationml/2006/ole">
            <mc:AlternateContent xmlns:mc="http://schemas.openxmlformats.org/markup-compatibility/2006">
              <mc:Choice xmlns:v="urn:schemas-microsoft-com:vml" Requires="v">
                <p:oleObj spid="_x0000_s7171" name="" r:id="rId5" imgW="56997600" imgH="23469600" progId="">
                  <p:embed/>
                </p:oleObj>
              </mc:Choice>
              <mc:Fallback>
                <p:oleObj name="" r:id="rId5" imgW="56997600" imgH="23469600" progId="">
                  <p:embed/>
                  <p:pic>
                    <p:nvPicPr>
                      <p:cNvPr id="0" name="图片 7170"/>
                      <p:cNvPicPr>
                        <a:picLocks noChangeAspect="1"/>
                      </p:cNvPicPr>
                      <p:nvPr/>
                    </p:nvPicPr>
                    <p:blipFill>
                      <a:blip r:embed="rId6"/>
                      <a:stretch>
                        <a:fillRect/>
                      </a:stretch>
                    </p:blipFill>
                    <p:spPr>
                      <a:xfrm>
                        <a:off x="4666033" y="2789755"/>
                        <a:ext cx="2858029" cy="1176555"/>
                      </a:xfrm>
                      <a:prstGeom prst="rect">
                        <a:avLst/>
                      </a:prstGeom>
                      <a:noFill/>
                      <a:ln w="38100">
                        <a:noFill/>
                      </a:ln>
                    </p:spPr>
                  </p:pic>
                </p:oleObj>
              </mc:Fallback>
            </mc:AlternateContent>
          </a:graphicData>
        </a:graphic>
      </p:graphicFrame>
      <p:graphicFrame>
        <p:nvGraphicFramePr>
          <p:cNvPr id="391173" name="Object 5"/>
          <p:cNvGraphicFramePr>
            <a:graphicFrameLocks noChangeAspect="1"/>
          </p:cNvGraphicFramePr>
          <p:nvPr/>
        </p:nvGraphicFramePr>
        <p:xfrm>
          <a:off x="4594583" y="4215594"/>
          <a:ext cx="2464256" cy="1143212"/>
        </p:xfrm>
        <a:graphic>
          <a:graphicData uri="http://schemas.openxmlformats.org/presentationml/2006/ole">
            <mc:AlternateContent xmlns:mc="http://schemas.openxmlformats.org/markup-compatibility/2006">
              <mc:Choice xmlns:v="urn:schemas-microsoft-com:vml" Requires="v">
                <p:oleObj spid="_x0000_s7172" name="" r:id="rId7" imgW="50596800" imgH="23469600" progId="">
                  <p:embed/>
                </p:oleObj>
              </mc:Choice>
              <mc:Fallback>
                <p:oleObj name="" r:id="rId7" imgW="50596800" imgH="23469600" progId="">
                  <p:embed/>
                  <p:pic>
                    <p:nvPicPr>
                      <p:cNvPr id="0" name="图片 7171"/>
                      <p:cNvPicPr>
                        <a:picLocks noChangeAspect="1"/>
                      </p:cNvPicPr>
                      <p:nvPr/>
                    </p:nvPicPr>
                    <p:blipFill>
                      <a:blip r:embed="rId8"/>
                      <a:stretch>
                        <a:fillRect/>
                      </a:stretch>
                    </p:blipFill>
                    <p:spPr>
                      <a:xfrm>
                        <a:off x="4594583" y="4215594"/>
                        <a:ext cx="2464256" cy="1143212"/>
                      </a:xfrm>
                      <a:prstGeom prst="rect">
                        <a:avLst/>
                      </a:prstGeom>
                      <a:noFill/>
                      <a:ln w="38100">
                        <a:noFill/>
                      </a:ln>
                    </p:spPr>
                  </p:pic>
                </p:oleObj>
              </mc:Fallback>
            </mc:AlternateContent>
          </a:graphicData>
        </a:graphic>
      </p:graphicFrame>
      <p:graphicFrame>
        <p:nvGraphicFramePr>
          <p:cNvPr id="391174" name="Object 6"/>
          <p:cNvGraphicFramePr>
            <a:graphicFrameLocks noChangeAspect="1"/>
          </p:cNvGraphicFramePr>
          <p:nvPr/>
        </p:nvGraphicFramePr>
        <p:xfrm>
          <a:off x="7881316" y="2786579"/>
          <a:ext cx="2000620" cy="1189257"/>
        </p:xfrm>
        <a:graphic>
          <a:graphicData uri="http://schemas.openxmlformats.org/presentationml/2006/ole">
            <mc:AlternateContent xmlns:mc="http://schemas.openxmlformats.org/markup-compatibility/2006">
              <mc:Choice xmlns:v="urn:schemas-microsoft-com:vml" Requires="v">
                <p:oleObj spid="_x0000_s7173" name="" r:id="rId9" imgW="40843200" imgH="23469600" progId="">
                  <p:embed/>
                </p:oleObj>
              </mc:Choice>
              <mc:Fallback>
                <p:oleObj name="" r:id="rId9" imgW="40843200" imgH="23469600" progId="">
                  <p:embed/>
                  <p:pic>
                    <p:nvPicPr>
                      <p:cNvPr id="0" name="图片 7172"/>
                      <p:cNvPicPr>
                        <a:picLocks noChangeAspect="1"/>
                      </p:cNvPicPr>
                      <p:nvPr/>
                    </p:nvPicPr>
                    <p:blipFill>
                      <a:blip r:embed="rId10"/>
                      <a:stretch>
                        <a:fillRect/>
                      </a:stretch>
                    </p:blipFill>
                    <p:spPr>
                      <a:xfrm>
                        <a:off x="7881316" y="2786579"/>
                        <a:ext cx="2000620" cy="1189257"/>
                      </a:xfrm>
                      <a:prstGeom prst="rect">
                        <a:avLst/>
                      </a:prstGeom>
                      <a:noFill/>
                      <a:ln w="38100">
                        <a:noFill/>
                      </a:ln>
                    </p:spPr>
                  </p:pic>
                </p:oleObj>
              </mc:Fallback>
            </mc:AlternateContent>
          </a:graphicData>
        </a:graphic>
      </p:graphicFrame>
      <p:graphicFrame>
        <p:nvGraphicFramePr>
          <p:cNvPr id="391175" name="Object 7"/>
          <p:cNvGraphicFramePr>
            <a:graphicFrameLocks noChangeAspect="1"/>
          </p:cNvGraphicFramePr>
          <p:nvPr/>
        </p:nvGraphicFramePr>
        <p:xfrm>
          <a:off x="2736864" y="3215283"/>
          <a:ext cx="1829139" cy="400124"/>
        </p:xfrm>
        <a:graphic>
          <a:graphicData uri="http://schemas.openxmlformats.org/presentationml/2006/ole">
            <mc:AlternateContent xmlns:mc="http://schemas.openxmlformats.org/markup-compatibility/2006">
              <mc:Choice xmlns:v="urn:schemas-microsoft-com:vml" Requires="v">
                <p:oleObj spid="_x0000_s7174" name="" r:id="rId11" imgW="43891200" imgH="7620000" progId="">
                  <p:embed/>
                </p:oleObj>
              </mc:Choice>
              <mc:Fallback>
                <p:oleObj name="" r:id="rId11" imgW="43891200" imgH="7620000" progId="">
                  <p:embed/>
                  <p:pic>
                    <p:nvPicPr>
                      <p:cNvPr id="0" name="图片 7173"/>
                      <p:cNvPicPr>
                        <a:picLocks noChangeAspect="1"/>
                      </p:cNvPicPr>
                      <p:nvPr/>
                    </p:nvPicPr>
                    <p:blipFill>
                      <a:blip r:embed="rId12"/>
                      <a:stretch>
                        <a:fillRect/>
                      </a:stretch>
                    </p:blipFill>
                    <p:spPr>
                      <a:xfrm>
                        <a:off x="2736864" y="3215283"/>
                        <a:ext cx="1829139" cy="400124"/>
                      </a:xfrm>
                      <a:prstGeom prst="rect">
                        <a:avLst/>
                      </a:prstGeom>
                      <a:noFill/>
                      <a:ln w="38100">
                        <a:noFill/>
                      </a:ln>
                    </p:spPr>
                  </p:pic>
                </p:oleObj>
              </mc:Fallback>
            </mc:AlternateContent>
          </a:graphicData>
        </a:graphic>
      </p:graphicFrame>
      <p:pic>
        <p:nvPicPr>
          <p:cNvPr id="5129" name="Picture 9" descr="上一页">
            <a:hlinkClick r:id="" action="ppaction://hlinkshowjump?jump=previousslide"/>
          </p:cNvPr>
          <p:cNvPicPr>
            <a:picLocks noChangeAspect="1"/>
          </p:cNvPicPr>
          <p:nvPr/>
        </p:nvPicPr>
        <p:blipFill>
          <a:blip r:embed="rId13" cstate="print"/>
          <a:stretch>
            <a:fillRect/>
          </a:stretch>
        </p:blipFill>
        <p:spPr>
          <a:xfrm>
            <a:off x="8327486" y="6309893"/>
            <a:ext cx="365193" cy="295330"/>
          </a:xfrm>
          <a:prstGeom prst="rect">
            <a:avLst/>
          </a:prstGeom>
          <a:noFill/>
          <a:ln w="9525">
            <a:noFill/>
          </a:ln>
        </p:spPr>
      </p:pic>
      <p:pic>
        <p:nvPicPr>
          <p:cNvPr id="5130" name="Picture 10" descr="退出">
            <a:hlinkClick r:id="" action="ppaction://hlinkshowjump?jump=endshow"/>
          </p:cNvPr>
          <p:cNvPicPr>
            <a:picLocks noChangeAspect="1"/>
          </p:cNvPicPr>
          <p:nvPr/>
        </p:nvPicPr>
        <p:blipFill>
          <a:blip r:embed="rId14" cstate="print"/>
          <a:stretch>
            <a:fillRect/>
          </a:stretch>
        </p:blipFill>
        <p:spPr>
          <a:xfrm>
            <a:off x="9191246" y="6309893"/>
            <a:ext cx="365193" cy="295330"/>
          </a:xfrm>
          <a:prstGeom prst="rect">
            <a:avLst/>
          </a:prstGeom>
          <a:noFill/>
          <a:ln w="9525">
            <a:noFill/>
          </a:ln>
        </p:spPr>
      </p:pic>
      <p:pic>
        <p:nvPicPr>
          <p:cNvPr id="5131" name="Picture 11" descr="下一页">
            <a:hlinkClick r:id="" action="ppaction://hlinkshowjump?jump=nextslide"/>
          </p:cNvPr>
          <p:cNvPicPr>
            <a:picLocks noChangeAspect="1"/>
          </p:cNvPicPr>
          <p:nvPr/>
        </p:nvPicPr>
        <p:blipFill>
          <a:blip r:embed="rId15" cstate="print"/>
          <a:stretch>
            <a:fillRect/>
          </a:stretch>
        </p:blipFill>
        <p:spPr>
          <a:xfrm>
            <a:off x="8759366" y="6309893"/>
            <a:ext cx="365193" cy="295330"/>
          </a:xfrm>
          <a:prstGeom prst="rect">
            <a:avLst/>
          </a:prstGeom>
          <a:noFill/>
          <a:ln w="9525">
            <a:noFill/>
          </a:ln>
        </p:spPr>
      </p:pic>
      <p:sp>
        <p:nvSpPr>
          <p:cNvPr id="5132" name="Text Box 12"/>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2" name="Group 13"/>
          <p:cNvGrpSpPr/>
          <p:nvPr/>
        </p:nvGrpSpPr>
        <p:grpSpPr>
          <a:xfrm>
            <a:off x="1736554" y="285803"/>
            <a:ext cx="1251182" cy="935211"/>
            <a:chOff x="96" y="74"/>
            <a:chExt cx="788" cy="589"/>
          </a:xfrm>
        </p:grpSpPr>
        <p:grpSp>
          <p:nvGrpSpPr>
            <p:cNvPr id="5134" name="Group 14"/>
            <p:cNvGrpSpPr/>
            <p:nvPr/>
          </p:nvGrpSpPr>
          <p:grpSpPr>
            <a:xfrm>
              <a:off x="96" y="74"/>
              <a:ext cx="635" cy="589"/>
              <a:chOff x="432" y="1197"/>
              <a:chExt cx="672" cy="672"/>
            </a:xfrm>
          </p:grpSpPr>
          <p:sp>
            <p:nvSpPr>
              <p:cNvPr id="5136" name="Freeform 15"/>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37" name="Rectangle 16"/>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138" name="Rectangle 17"/>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139" name="Rectangle 18"/>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5135" name="Text Box 19"/>
            <p:cNvSpPr txBox="1"/>
            <p:nvPr/>
          </p:nvSpPr>
          <p:spPr>
            <a:xfrm>
              <a:off x="152" y="301"/>
              <a:ext cx="732" cy="329"/>
            </a:xfrm>
            <a:prstGeom prst="rect">
              <a:avLst/>
            </a:prstGeom>
            <a:noFill/>
            <a:ln w="9525">
              <a:noFill/>
            </a:ln>
          </p:spPr>
          <p:txBody>
            <a:bodyPr>
              <a:spAutoFit/>
            </a:bodyPr>
            <a:lstStyle/>
            <a:p>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1</a:t>
              </a:r>
              <a:endParaRPr lang="en-US" altLang="zh-CN" sz="2800" b="1">
                <a:solidFill>
                  <a:srgbClr val="CC00FF"/>
                </a:solidFill>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wipe(left)">
                                      <p:cBhvr>
                                        <p:cTn id="13" dur="3000"/>
                                        <p:tgtEl>
                                          <p:spTgt spid="51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123"/>
                                        </p:tgtEl>
                                        <p:attrNameLst>
                                          <p:attrName>style.visibility</p:attrName>
                                        </p:attrNameLst>
                                      </p:cBhvr>
                                      <p:to>
                                        <p:strVal val="visible"/>
                                      </p:to>
                                    </p:set>
                                    <p:animEffect transition="in" filter="wipe(left)">
                                      <p:cBhvr>
                                        <p:cTn id="18" dur="3000"/>
                                        <p:tgtEl>
                                          <p:spTgt spid="5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91175"/>
                                        </p:tgtEl>
                                        <p:attrNameLst>
                                          <p:attrName>style.visibility</p:attrName>
                                        </p:attrNameLst>
                                      </p:cBhvr>
                                      <p:to>
                                        <p:strVal val="visible"/>
                                      </p:to>
                                    </p:set>
                                    <p:animEffect transition="in" filter="wipe(left)">
                                      <p:cBhvr>
                                        <p:cTn id="23" dur="500"/>
                                        <p:tgtEl>
                                          <p:spTgt spid="3911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91172"/>
                                        </p:tgtEl>
                                        <p:attrNameLst>
                                          <p:attrName>style.visibility</p:attrName>
                                        </p:attrNameLst>
                                      </p:cBhvr>
                                      <p:to>
                                        <p:strVal val="visible"/>
                                      </p:to>
                                    </p:set>
                                    <p:animEffect transition="in" filter="wipe(left)">
                                      <p:cBhvr>
                                        <p:cTn id="28" dur="500"/>
                                        <p:tgtEl>
                                          <p:spTgt spid="39117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91174"/>
                                        </p:tgtEl>
                                        <p:attrNameLst>
                                          <p:attrName>style.visibility</p:attrName>
                                        </p:attrNameLst>
                                      </p:cBhvr>
                                      <p:to>
                                        <p:strVal val="visible"/>
                                      </p:to>
                                    </p:set>
                                    <p:animEffect transition="in" filter="wipe(left)">
                                      <p:cBhvr>
                                        <p:cTn id="33" dur="500"/>
                                        <p:tgtEl>
                                          <p:spTgt spid="39117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91173"/>
                                        </p:tgtEl>
                                        <p:attrNameLst>
                                          <p:attrName>style.visibility</p:attrName>
                                        </p:attrNameLst>
                                      </p:cBhvr>
                                      <p:to>
                                        <p:strVal val="visible"/>
                                      </p:to>
                                    </p:set>
                                    <p:animEffect transition="in" filter="wipe(left)">
                                      <p:cBhvr>
                                        <p:cTn id="38" dur="500"/>
                                        <p:tgtEl>
                                          <p:spTgt spid="391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838622" y="693490"/>
            <a:ext cx="5953408" cy="540800"/>
          </a:xfrm>
          <a:prstGeom prst="rect">
            <a:avLst/>
          </a:prstGeom>
          <a:noFill/>
          <a:ln w="9525">
            <a:noFill/>
            <a:miter lim="800000"/>
          </a:ln>
          <a:effectLst/>
        </p:spPr>
        <p:txBody>
          <a:bodyPr lIns="108850" tIns="54425" rIns="108850" bIns="54425">
            <a:spAutoFit/>
          </a:bodyPr>
          <a:lstStyle/>
          <a:p>
            <a:pPr algn="just"/>
            <a:r>
              <a:rPr lang="zh-CN" altLang="en-US" sz="2800" b="1" dirty="0">
                <a:solidFill>
                  <a:srgbClr val="CC00CC"/>
                </a:solidFill>
                <a:effectLst>
                  <a:outerShdw blurRad="38100" dist="38100" dir="2700000" algn="tl">
                    <a:srgbClr val="000000"/>
                  </a:outerShdw>
                </a:effectLst>
                <a:latin typeface="黑体" panose="02010609060101010101" pitchFamily="49" charset="-122"/>
                <a:ea typeface="黑体" panose="02010609060101010101" pitchFamily="49" charset="-122"/>
              </a:rPr>
              <a:t>注：</a:t>
            </a:r>
            <a:endParaRPr lang="zh-CN" altLang="en-US" sz="2800" dirty="0">
              <a:solidFill>
                <a:prstClr val="black"/>
              </a:solidFill>
              <a:effectLst>
                <a:outerShdw blurRad="38100" dist="38100" dir="2700000" algn="tl">
                  <a:srgbClr val="FFFFFF"/>
                </a:outerShdw>
              </a:effectLst>
              <a:latin typeface="宋体" panose="02010600030101010101" pitchFamily="2" charset="-122"/>
            </a:endParaRPr>
          </a:p>
        </p:txBody>
      </p:sp>
      <p:sp>
        <p:nvSpPr>
          <p:cNvPr id="34819" name="Rectangle 3"/>
          <p:cNvSpPr>
            <a:spLocks noChangeArrowheads="1"/>
          </p:cNvSpPr>
          <p:nvPr/>
        </p:nvSpPr>
        <p:spPr bwMode="auto">
          <a:xfrm>
            <a:off x="1199995" y="1845103"/>
            <a:ext cx="6478273" cy="3341567"/>
          </a:xfrm>
          <a:prstGeom prst="rect">
            <a:avLst/>
          </a:prstGeom>
          <a:noFill/>
          <a:ln w="9525">
            <a:noFill/>
            <a:miter lim="800000"/>
          </a:ln>
          <a:effectLst/>
        </p:spPr>
        <p:txBody>
          <a:bodyPr lIns="108850" tIns="54425" rIns="108850" bIns="54425">
            <a:spAutoFit/>
          </a:bodyPr>
          <a:lstStyle/>
          <a:p>
            <a:pPr algn="just">
              <a:lnSpc>
                <a:spcPct val="150000"/>
              </a:lnSpc>
            </a:pPr>
            <a:r>
              <a:rPr lang="zh-CN" altLang="en-US" sz="2800" b="1">
                <a:solidFill>
                  <a:prstClr val="black"/>
                </a:solidFill>
                <a:latin typeface="宋体" panose="02010600030101010101" pitchFamily="2" charset="-122"/>
              </a:rPr>
              <a:t>①正定矩阵　　</a:t>
            </a:r>
            <a:endParaRPr lang="zh-CN" altLang="en-US" sz="2800" b="1">
              <a:solidFill>
                <a:prstClr val="black"/>
              </a:solidFill>
              <a:latin typeface="宋体" panose="02010600030101010101" pitchFamily="2" charset="-122"/>
            </a:endParaRPr>
          </a:p>
          <a:p>
            <a:pPr algn="just">
              <a:lnSpc>
                <a:spcPct val="150000"/>
              </a:lnSpc>
            </a:pPr>
            <a:r>
              <a:rPr lang="zh-CN" altLang="en-US" sz="2800" b="1">
                <a:solidFill>
                  <a:prstClr val="black"/>
                </a:solidFill>
                <a:latin typeface="宋体" panose="02010600030101010101" pitchFamily="2" charset="-122"/>
              </a:rPr>
              <a:t>②负定矩阵　　</a:t>
            </a:r>
            <a:endParaRPr lang="zh-CN" altLang="en-US" sz="2800" b="1">
              <a:solidFill>
                <a:prstClr val="black"/>
              </a:solidFill>
              <a:latin typeface="宋体" panose="02010600030101010101" pitchFamily="2" charset="-122"/>
            </a:endParaRPr>
          </a:p>
          <a:p>
            <a:pPr algn="just">
              <a:lnSpc>
                <a:spcPct val="150000"/>
              </a:lnSpc>
            </a:pPr>
            <a:r>
              <a:rPr lang="zh-CN" altLang="en-US" sz="2800" b="1">
                <a:solidFill>
                  <a:prstClr val="black"/>
                </a:solidFill>
                <a:latin typeface="宋体" panose="02010600030101010101" pitchFamily="2" charset="-122"/>
              </a:rPr>
              <a:t>③半正定矩阵</a:t>
            </a:r>
            <a:endParaRPr lang="zh-CN" altLang="en-US" sz="2800" b="1">
              <a:solidFill>
                <a:prstClr val="black"/>
              </a:solidFill>
              <a:latin typeface="宋体" panose="02010600030101010101" pitchFamily="2" charset="-122"/>
            </a:endParaRPr>
          </a:p>
          <a:p>
            <a:pPr algn="just">
              <a:lnSpc>
                <a:spcPct val="150000"/>
              </a:lnSpc>
            </a:pPr>
            <a:r>
              <a:rPr lang="zh-CN" altLang="en-US" sz="2800" b="1">
                <a:solidFill>
                  <a:prstClr val="black"/>
                </a:solidFill>
                <a:latin typeface="宋体" panose="02010600030101010101" pitchFamily="2" charset="-122"/>
              </a:rPr>
              <a:t>④半负定矩阵  　</a:t>
            </a:r>
            <a:endParaRPr lang="zh-CN" altLang="en-US" sz="2800" b="1">
              <a:solidFill>
                <a:prstClr val="black"/>
              </a:solidFill>
              <a:latin typeface="宋体" panose="02010600030101010101" pitchFamily="2" charset="-122"/>
            </a:endParaRPr>
          </a:p>
          <a:p>
            <a:pPr algn="just">
              <a:lnSpc>
                <a:spcPct val="150000"/>
              </a:lnSpc>
            </a:pPr>
            <a:r>
              <a:rPr lang="zh-CN" altLang="en-US" sz="2800" b="1">
                <a:solidFill>
                  <a:prstClr val="black"/>
                </a:solidFill>
                <a:latin typeface="宋体" panose="02010600030101010101" pitchFamily="2" charset="-122"/>
              </a:rPr>
              <a:t>⑤不定矩阵　</a:t>
            </a:r>
            <a:endParaRPr lang="zh-CN" altLang="en-US" sz="2800" b="1">
              <a:solidFill>
                <a:prstClr val="black"/>
              </a:solidFill>
              <a:latin typeface="宋体" panose="02010600030101010101" pitchFamily="2" charset="-122"/>
            </a:endParaRPr>
          </a:p>
        </p:txBody>
      </p:sp>
      <p:sp>
        <p:nvSpPr>
          <p:cNvPr id="34820" name="Rectangle 4"/>
          <p:cNvSpPr>
            <a:spLocks noChangeArrowheads="1"/>
          </p:cNvSpPr>
          <p:nvPr/>
        </p:nvSpPr>
        <p:spPr bwMode="auto">
          <a:xfrm>
            <a:off x="719574" y="1341749"/>
            <a:ext cx="13246493" cy="540800"/>
          </a:xfrm>
          <a:prstGeom prst="rect">
            <a:avLst/>
          </a:prstGeom>
          <a:noFill/>
          <a:ln w="9525">
            <a:noFill/>
            <a:miter lim="800000"/>
          </a:ln>
          <a:effectLst/>
        </p:spPr>
        <p:txBody>
          <a:bodyPr lIns="108850" tIns="54425" rIns="108850" bIns="54425">
            <a:spAutoFit/>
          </a:bodyPr>
          <a:lstStyle/>
          <a:p>
            <a:pPr algn="just"/>
            <a:r>
              <a:rPr lang="zh-CN" altLang="en-US" sz="2800" b="1" dirty="0">
                <a:solidFill>
                  <a:prstClr val="black"/>
                </a:solidFill>
                <a:latin typeface="宋体" panose="02010600030101010101" pitchFamily="2" charset="-122"/>
              </a:rPr>
              <a:t>相应于二次型的分类，</a:t>
            </a:r>
            <a:r>
              <a:rPr lang="en-US" altLang="zh-CN" sz="2800" b="1" i="1" dirty="0">
                <a:solidFill>
                  <a:prstClr val="black"/>
                </a:solidFill>
              </a:rPr>
              <a:t>n</a:t>
            </a:r>
            <a:r>
              <a:rPr lang="en-US" altLang="zh-CN" sz="2800" b="1" i="1" dirty="0">
                <a:solidFill>
                  <a:prstClr val="black"/>
                </a:solidFill>
                <a:latin typeface="宋体" panose="02010600030101010101" pitchFamily="2" charset="-122"/>
              </a:rPr>
              <a:t> </a:t>
            </a:r>
            <a:r>
              <a:rPr lang="zh-CN" altLang="en-US" sz="2800" b="1" dirty="0" smtClean="0">
                <a:solidFill>
                  <a:prstClr val="black"/>
                </a:solidFill>
                <a:latin typeface="宋体" panose="02010600030101010101" pitchFamily="2" charset="-122"/>
              </a:rPr>
              <a:t>阶实</a:t>
            </a:r>
            <a:r>
              <a:rPr lang="zh-CN" altLang="en-US" sz="2800" b="1" dirty="0">
                <a:solidFill>
                  <a:prstClr val="black"/>
                </a:solidFill>
                <a:latin typeface="宋体" panose="02010600030101010101" pitchFamily="2" charset="-122"/>
              </a:rPr>
              <a:t>对称矩阵可分类为：</a:t>
            </a:r>
            <a:endParaRPr lang="zh-CN" altLang="en-US" sz="2800" dirty="0">
              <a:solidFill>
                <a:prstClr val="black"/>
              </a:solidFill>
              <a:latin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wipe(left)">
                                      <p:cBhvr>
                                        <p:cTn id="7" dur="500"/>
                                        <p:tgtEl>
                                          <p:spTgt spid="348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wipe(left)">
                                      <p:cBhvr>
                                        <p:cTn id="12" dur="500"/>
                                        <p:tgtEl>
                                          <p:spTgt spid="348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iterate type="wd">
                                    <p:tmPct val="4000"/>
                                  </p:iterate>
                                  <p:childTnLst>
                                    <p:set>
                                      <p:cBhvr>
                                        <p:cTn id="16" dur="1" fill="hold">
                                          <p:stCondLst>
                                            <p:cond delay="0"/>
                                          </p:stCondLst>
                                        </p:cTn>
                                        <p:tgtEl>
                                          <p:spTgt spid="34819"/>
                                        </p:tgtEl>
                                        <p:attrNameLst>
                                          <p:attrName>style.visibility</p:attrName>
                                        </p:attrNameLst>
                                      </p:cBhvr>
                                      <p:to>
                                        <p:strVal val="visible"/>
                                      </p:to>
                                    </p:set>
                                    <p:animEffect transition="in" filter="strips(downRight)">
                                      <p:cBhvr>
                                        <p:cTn id="1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autoUpdateAnimBg="0"/>
      <p:bldP spid="34820" grpId="0"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16928" y="1197253"/>
            <a:ext cx="6912133" cy="523996"/>
            <a:chOff x="0" y="0"/>
            <a:chExt cx="3266" cy="330"/>
          </a:xfrm>
        </p:grpSpPr>
        <p:sp>
          <p:nvSpPr>
            <p:cNvPr id="35843" name="Rectangle 3"/>
            <p:cNvSpPr>
              <a:spLocks noChangeArrowheads="1"/>
            </p:cNvSpPr>
            <p:nvPr/>
          </p:nvSpPr>
          <p:spPr bwMode="auto">
            <a:xfrm>
              <a:off x="0" y="0"/>
              <a:ext cx="3266" cy="330"/>
            </a:xfrm>
            <a:prstGeom prst="rect">
              <a:avLst/>
            </a:prstGeom>
            <a:noFill/>
            <a:ln w="9525">
              <a:noFill/>
              <a:miter lim="800000"/>
            </a:ln>
            <a:effectLst/>
          </p:spPr>
          <p:txBody>
            <a:bodyPr>
              <a:spAutoFit/>
            </a:bodyPr>
            <a:lstStyle/>
            <a:p>
              <a:r>
                <a:rPr lang="en-US" altLang="zh-CN" sz="2800" b="1" dirty="0">
                  <a:solidFill>
                    <a:srgbClr val="ED7D31"/>
                  </a:solidFill>
                  <a:effectLst>
                    <a:outerShdw blurRad="38100" dist="38100" dir="2700000" algn="tl">
                      <a:srgbClr val="000000"/>
                    </a:outerShdw>
                  </a:effectLst>
                </a:rPr>
                <a:t>1</a:t>
              </a:r>
              <a:r>
                <a:rPr lang="zh-CN" altLang="en-US" sz="2800" b="1" dirty="0">
                  <a:solidFill>
                    <a:srgbClr val="ED7D31"/>
                  </a:solidFill>
                  <a:effectLst>
                    <a:outerShdw blurRad="38100" dist="38100" dir="2700000" algn="tl">
                      <a:srgbClr val="000000"/>
                    </a:outerShdw>
                  </a:effectLst>
                </a:rPr>
                <a:t>）</a:t>
              </a:r>
              <a:r>
                <a:rPr lang="zh-CN" altLang="en-US" sz="2800" b="1" dirty="0">
                  <a:solidFill>
                    <a:prstClr val="black"/>
                  </a:solidFill>
                  <a:latin typeface="宋体" panose="02010600030101010101" pitchFamily="2" charset="-122"/>
                </a:rPr>
                <a:t>实</a:t>
              </a:r>
              <a:r>
                <a:rPr lang="zh-CN" altLang="en-US" sz="2800" b="1" dirty="0" smtClean="0">
                  <a:solidFill>
                    <a:prstClr val="black"/>
                  </a:solidFill>
                  <a:latin typeface="宋体" panose="02010600030101010101" pitchFamily="2" charset="-122"/>
                </a:rPr>
                <a:t>二次型                  </a:t>
              </a:r>
              <a:r>
                <a:rPr lang="zh-CN" altLang="en-US" sz="2800" b="1" dirty="0">
                  <a:solidFill>
                    <a:prstClr val="black"/>
                  </a:solidFill>
                  <a:latin typeface="宋体" panose="02010600030101010101" pitchFamily="2" charset="-122"/>
                </a:rPr>
                <a:t>正定</a:t>
              </a:r>
              <a:endParaRPr lang="zh-CN" altLang="en-US" sz="2800" dirty="0">
                <a:solidFill>
                  <a:prstClr val="black"/>
                </a:solidFill>
              </a:endParaRPr>
            </a:p>
          </p:txBody>
        </p:sp>
        <p:graphicFrame>
          <p:nvGraphicFramePr>
            <p:cNvPr id="35844" name="Object 4"/>
            <p:cNvGraphicFramePr>
              <a:graphicFrameLocks noChangeAspect="1"/>
            </p:cNvGraphicFramePr>
            <p:nvPr/>
          </p:nvGraphicFramePr>
          <p:xfrm>
            <a:off x="1065" y="0"/>
            <a:ext cx="1466" cy="273"/>
          </p:xfrm>
          <a:graphic>
            <a:graphicData uri="http://schemas.openxmlformats.org/presentationml/2006/ole">
              <mc:AlternateContent xmlns:mc="http://schemas.openxmlformats.org/markup-compatibility/2006">
                <mc:Choice xmlns:v="urn:schemas-microsoft-com:vml" Requires="v">
                  <p:oleObj spid="_x0000_s176129" name="" r:id="rId1" imgW="55778400" imgH="10363200" progId="Equation.DSMT4">
                    <p:embed/>
                  </p:oleObj>
                </mc:Choice>
                <mc:Fallback>
                  <p:oleObj name="" r:id="rId1" imgW="55778400" imgH="10363200" progId="Equation.DSMT4">
                    <p:embed/>
                    <p:pic>
                      <p:nvPicPr>
                        <p:cNvPr id="0" name="图片 176128"/>
                        <p:cNvPicPr>
                          <a:picLocks noChangeAspect="1"/>
                        </p:cNvPicPr>
                        <p:nvPr/>
                      </p:nvPicPr>
                      <p:blipFill>
                        <a:blip r:embed="rId2"/>
                        <a:stretch>
                          <a:fillRect/>
                        </a:stretch>
                      </p:blipFill>
                      <p:spPr>
                        <a:xfrm>
                          <a:off x="1065" y="0"/>
                          <a:ext cx="1466" cy="273"/>
                        </a:xfrm>
                        <a:prstGeom prst="rect">
                          <a:avLst/>
                        </a:prstGeom>
                        <a:noFill/>
                        <a:ln w="9525">
                          <a:noFill/>
                        </a:ln>
                      </p:spPr>
                    </p:pic>
                  </p:oleObj>
                </mc:Fallback>
              </mc:AlternateContent>
            </a:graphicData>
          </a:graphic>
        </p:graphicFrame>
      </p:grpSp>
      <p:grpSp>
        <p:nvGrpSpPr>
          <p:cNvPr id="3" name="Group 5"/>
          <p:cNvGrpSpPr/>
          <p:nvPr/>
        </p:nvGrpSpPr>
        <p:grpSpPr bwMode="auto">
          <a:xfrm>
            <a:off x="1775654" y="1916557"/>
            <a:ext cx="5098385" cy="523996"/>
            <a:chOff x="0" y="0"/>
            <a:chExt cx="2409" cy="330"/>
          </a:xfrm>
        </p:grpSpPr>
        <p:graphicFrame>
          <p:nvGraphicFramePr>
            <p:cNvPr id="35846" name="Object 6"/>
            <p:cNvGraphicFramePr>
              <a:graphicFrameLocks noChangeAspect="1"/>
            </p:cNvGraphicFramePr>
            <p:nvPr/>
          </p:nvGraphicFramePr>
          <p:xfrm>
            <a:off x="0" y="45"/>
            <a:ext cx="1900" cy="270"/>
          </p:xfrm>
          <a:graphic>
            <a:graphicData uri="http://schemas.openxmlformats.org/presentationml/2006/ole">
              <mc:AlternateContent xmlns:mc="http://schemas.openxmlformats.org/markup-compatibility/2006">
                <mc:Choice xmlns:v="urn:schemas-microsoft-com:vml" Requires="v">
                  <p:oleObj spid="_x0000_s176130" name="" r:id="rId3" imgW="72237600" imgH="10363200" progId="Equation.DSMT4">
                    <p:embed/>
                  </p:oleObj>
                </mc:Choice>
                <mc:Fallback>
                  <p:oleObj name="" r:id="rId3" imgW="72237600" imgH="10363200" progId="Equation.DSMT4">
                    <p:embed/>
                    <p:pic>
                      <p:nvPicPr>
                        <p:cNvPr id="0" name="图片 176129"/>
                        <p:cNvPicPr>
                          <a:picLocks noChangeAspect="1"/>
                        </p:cNvPicPr>
                        <p:nvPr/>
                      </p:nvPicPr>
                      <p:blipFill>
                        <a:blip r:embed="rId4"/>
                        <a:stretch>
                          <a:fillRect/>
                        </a:stretch>
                      </p:blipFill>
                      <p:spPr>
                        <a:xfrm>
                          <a:off x="0" y="45"/>
                          <a:ext cx="1900" cy="270"/>
                        </a:xfrm>
                        <a:prstGeom prst="rect">
                          <a:avLst/>
                        </a:prstGeom>
                        <a:noFill/>
                        <a:ln w="9525">
                          <a:noFill/>
                        </a:ln>
                      </p:spPr>
                    </p:pic>
                  </p:oleObj>
                </mc:Fallback>
              </mc:AlternateContent>
            </a:graphicData>
          </a:graphic>
        </p:graphicFrame>
        <p:sp>
          <p:nvSpPr>
            <p:cNvPr id="35847" name="Rectangle 7"/>
            <p:cNvSpPr>
              <a:spLocks noChangeArrowheads="1"/>
            </p:cNvSpPr>
            <p:nvPr/>
          </p:nvSpPr>
          <p:spPr bwMode="auto">
            <a:xfrm>
              <a:off x="1792" y="0"/>
              <a:ext cx="617" cy="330"/>
            </a:xfrm>
            <a:prstGeom prst="rect">
              <a:avLst/>
            </a:prstGeom>
            <a:noFill/>
            <a:ln w="9525">
              <a:noFill/>
              <a:miter lim="800000"/>
            </a:ln>
            <a:effectLst/>
          </p:spPr>
          <p:txBody>
            <a:bodyPr wrap="none">
              <a:spAutoFit/>
            </a:bodyPr>
            <a:lstStyle/>
            <a:p>
              <a:r>
                <a:rPr lang="zh-CN" altLang="en-US" sz="2800" b="1" dirty="0">
                  <a:solidFill>
                    <a:prstClr val="black"/>
                  </a:solidFill>
                  <a:latin typeface="宋体" panose="02010600030101010101" pitchFamily="2" charset="-122"/>
                </a:rPr>
                <a:t>负定；</a:t>
              </a:r>
              <a:r>
                <a:rPr lang="zh-CN" altLang="en-US" sz="1300" dirty="0">
                  <a:solidFill>
                    <a:prstClr val="black"/>
                  </a:solidFill>
                </a:rPr>
                <a:t> </a:t>
              </a:r>
              <a:endParaRPr lang="zh-CN" altLang="en-US" sz="1300" dirty="0">
                <a:solidFill>
                  <a:prstClr val="black"/>
                </a:solidFill>
              </a:endParaRPr>
            </a:p>
          </p:txBody>
        </p:sp>
      </p:grpSp>
      <p:grpSp>
        <p:nvGrpSpPr>
          <p:cNvPr id="4" name="Group 8"/>
          <p:cNvGrpSpPr/>
          <p:nvPr/>
        </p:nvGrpSpPr>
        <p:grpSpPr bwMode="auto">
          <a:xfrm>
            <a:off x="1390470" y="2565995"/>
            <a:ext cx="7583029" cy="523997"/>
            <a:chOff x="0" y="0"/>
            <a:chExt cx="3583" cy="330"/>
          </a:xfrm>
        </p:grpSpPr>
        <p:sp>
          <p:nvSpPr>
            <p:cNvPr id="35849" name="Rectangle 9"/>
            <p:cNvSpPr>
              <a:spLocks noChangeArrowheads="1"/>
            </p:cNvSpPr>
            <p:nvPr/>
          </p:nvSpPr>
          <p:spPr bwMode="auto">
            <a:xfrm>
              <a:off x="0" y="0"/>
              <a:ext cx="3583" cy="330"/>
            </a:xfrm>
            <a:prstGeom prst="rect">
              <a:avLst/>
            </a:prstGeom>
            <a:noFill/>
            <a:ln w="9525">
              <a:noFill/>
              <a:miter lim="800000"/>
            </a:ln>
            <a:effectLst/>
          </p:spPr>
          <p:txBody>
            <a:bodyPr>
              <a:spAutoFit/>
            </a:bodyPr>
            <a:lstStyle/>
            <a:p>
              <a:pPr algn="just"/>
              <a:r>
                <a:rPr lang="zh-CN" altLang="en-US" sz="2800" b="1" dirty="0">
                  <a:solidFill>
                    <a:prstClr val="black"/>
                  </a:solidFill>
                </a:rPr>
                <a:t>实对称矩阵</a:t>
              </a:r>
              <a:r>
                <a:rPr lang="en-US" altLang="zh-CN" sz="2800" b="1" dirty="0">
                  <a:solidFill>
                    <a:prstClr val="black"/>
                  </a:solidFill>
                </a:rPr>
                <a:t>A</a:t>
              </a:r>
              <a:r>
                <a:rPr lang="zh-CN" altLang="en-US" sz="2800" b="1" dirty="0">
                  <a:solidFill>
                    <a:prstClr val="black"/>
                  </a:solidFill>
                </a:rPr>
                <a:t>正定      －</a:t>
              </a:r>
              <a:r>
                <a:rPr lang="en-US" altLang="zh-CN" sz="2800" b="1" dirty="0">
                  <a:solidFill>
                    <a:prstClr val="black"/>
                  </a:solidFill>
                </a:rPr>
                <a:t>A</a:t>
              </a:r>
              <a:r>
                <a:rPr lang="zh-CN" altLang="en-US" sz="2800" b="1" dirty="0">
                  <a:solidFill>
                    <a:prstClr val="black"/>
                  </a:solidFill>
                </a:rPr>
                <a:t>负定</a:t>
              </a:r>
              <a:r>
                <a:rPr lang="en-US" altLang="zh-CN" sz="2800" b="1" dirty="0">
                  <a:solidFill>
                    <a:prstClr val="black"/>
                  </a:solidFill>
                </a:rPr>
                <a:t>.</a:t>
              </a:r>
              <a:endParaRPr lang="en-US" altLang="zh-CN" sz="2800" dirty="0">
                <a:solidFill>
                  <a:prstClr val="black"/>
                </a:solidFill>
              </a:endParaRPr>
            </a:p>
          </p:txBody>
        </p:sp>
        <p:graphicFrame>
          <p:nvGraphicFramePr>
            <p:cNvPr id="35850" name="Object 10"/>
            <p:cNvGraphicFramePr>
              <a:graphicFrameLocks noChangeAspect="1"/>
            </p:cNvGraphicFramePr>
            <p:nvPr/>
          </p:nvGraphicFramePr>
          <p:xfrm>
            <a:off x="1372" y="91"/>
            <a:ext cx="264" cy="154"/>
          </p:xfrm>
          <a:graphic>
            <a:graphicData uri="http://schemas.openxmlformats.org/presentationml/2006/ole">
              <mc:AlternateContent xmlns:mc="http://schemas.openxmlformats.org/markup-compatibility/2006">
                <mc:Choice xmlns:v="urn:schemas-microsoft-com:vml" Requires="v">
                  <p:oleObj spid="_x0000_s176131" name="" r:id="rId5" imgW="10058400" imgH="5791200" progId="Equation.DSMT4">
                    <p:embed/>
                  </p:oleObj>
                </mc:Choice>
                <mc:Fallback>
                  <p:oleObj name="" r:id="rId5" imgW="10058400" imgH="5791200" progId="Equation.DSMT4">
                    <p:embed/>
                    <p:pic>
                      <p:nvPicPr>
                        <p:cNvPr id="0" name="图片 176130"/>
                        <p:cNvPicPr>
                          <a:picLocks noChangeAspect="1"/>
                        </p:cNvPicPr>
                        <p:nvPr/>
                      </p:nvPicPr>
                      <p:blipFill>
                        <a:blip r:embed="rId6"/>
                        <a:stretch>
                          <a:fillRect/>
                        </a:stretch>
                      </p:blipFill>
                      <p:spPr>
                        <a:xfrm>
                          <a:off x="1372" y="91"/>
                          <a:ext cx="264" cy="154"/>
                        </a:xfrm>
                        <a:prstGeom prst="rect">
                          <a:avLst/>
                        </a:prstGeom>
                        <a:noFill/>
                        <a:ln w="9525">
                          <a:noFill/>
                        </a:ln>
                      </p:spPr>
                    </p:pic>
                  </p:oleObj>
                </mc:Fallback>
              </mc:AlternateContent>
            </a:graphicData>
          </a:graphic>
        </p:graphicFrame>
      </p:grpSp>
      <p:grpSp>
        <p:nvGrpSpPr>
          <p:cNvPr id="5" name="Group 11"/>
          <p:cNvGrpSpPr/>
          <p:nvPr/>
        </p:nvGrpSpPr>
        <p:grpSpPr bwMode="auto">
          <a:xfrm>
            <a:off x="1583061" y="4006191"/>
            <a:ext cx="5492034" cy="523995"/>
            <a:chOff x="0" y="0"/>
            <a:chExt cx="2595" cy="330"/>
          </a:xfrm>
        </p:grpSpPr>
        <p:sp>
          <p:nvSpPr>
            <p:cNvPr id="35852" name="Rectangle 12"/>
            <p:cNvSpPr>
              <a:spLocks noChangeArrowheads="1"/>
            </p:cNvSpPr>
            <p:nvPr/>
          </p:nvSpPr>
          <p:spPr bwMode="auto">
            <a:xfrm>
              <a:off x="1826" y="0"/>
              <a:ext cx="769" cy="330"/>
            </a:xfrm>
            <a:prstGeom prst="rect">
              <a:avLst/>
            </a:prstGeom>
            <a:noFill/>
            <a:ln w="9525">
              <a:noFill/>
              <a:miter lim="800000"/>
            </a:ln>
            <a:effectLst/>
          </p:spPr>
          <p:txBody>
            <a:bodyPr wrap="none">
              <a:spAutoFit/>
            </a:bodyPr>
            <a:lstStyle/>
            <a:p>
              <a:r>
                <a:rPr lang="zh-CN" altLang="en-US" sz="2800" b="1" dirty="0">
                  <a:solidFill>
                    <a:prstClr val="black"/>
                  </a:solidFill>
                  <a:latin typeface="宋体" panose="02010600030101010101" pitchFamily="2" charset="-122"/>
                </a:rPr>
                <a:t>半负定；</a:t>
              </a:r>
              <a:endParaRPr lang="zh-CN" altLang="en-US" sz="2800" b="1" dirty="0">
                <a:solidFill>
                  <a:prstClr val="black"/>
                </a:solidFill>
                <a:latin typeface="宋体" panose="02010600030101010101" pitchFamily="2" charset="-122"/>
              </a:endParaRPr>
            </a:p>
          </p:txBody>
        </p:sp>
        <p:graphicFrame>
          <p:nvGraphicFramePr>
            <p:cNvPr id="35853" name="Object 13"/>
            <p:cNvGraphicFramePr>
              <a:graphicFrameLocks noChangeAspect="1"/>
            </p:cNvGraphicFramePr>
            <p:nvPr/>
          </p:nvGraphicFramePr>
          <p:xfrm>
            <a:off x="0" y="46"/>
            <a:ext cx="1900" cy="270"/>
          </p:xfrm>
          <a:graphic>
            <a:graphicData uri="http://schemas.openxmlformats.org/presentationml/2006/ole">
              <mc:AlternateContent xmlns:mc="http://schemas.openxmlformats.org/markup-compatibility/2006">
                <mc:Choice xmlns:v="urn:schemas-microsoft-com:vml" Requires="v">
                  <p:oleObj spid="_x0000_s176132" name="" r:id="rId7" imgW="72237600" imgH="10363200" progId="Equation.DSMT4">
                    <p:embed/>
                  </p:oleObj>
                </mc:Choice>
                <mc:Fallback>
                  <p:oleObj name="" r:id="rId7" imgW="72237600" imgH="10363200" progId="Equation.DSMT4">
                    <p:embed/>
                    <p:pic>
                      <p:nvPicPr>
                        <p:cNvPr id="0" name="图片 176131"/>
                        <p:cNvPicPr>
                          <a:picLocks noChangeAspect="1"/>
                        </p:cNvPicPr>
                        <p:nvPr/>
                      </p:nvPicPr>
                      <p:blipFill>
                        <a:blip r:embed="rId8"/>
                        <a:stretch>
                          <a:fillRect/>
                        </a:stretch>
                      </p:blipFill>
                      <p:spPr>
                        <a:xfrm>
                          <a:off x="0" y="46"/>
                          <a:ext cx="1900" cy="270"/>
                        </a:xfrm>
                        <a:prstGeom prst="rect">
                          <a:avLst/>
                        </a:prstGeom>
                        <a:noFill/>
                        <a:ln w="9525">
                          <a:noFill/>
                        </a:ln>
                      </p:spPr>
                    </p:pic>
                  </p:oleObj>
                </mc:Fallback>
              </mc:AlternateContent>
            </a:graphicData>
          </a:graphic>
        </p:graphicFrame>
      </p:grpSp>
      <p:grpSp>
        <p:nvGrpSpPr>
          <p:cNvPr id="6" name="Group 14"/>
          <p:cNvGrpSpPr/>
          <p:nvPr/>
        </p:nvGrpSpPr>
        <p:grpSpPr bwMode="auto">
          <a:xfrm>
            <a:off x="863488" y="3358341"/>
            <a:ext cx="7775621" cy="523996"/>
            <a:chOff x="0" y="0"/>
            <a:chExt cx="3674" cy="330"/>
          </a:xfrm>
        </p:grpSpPr>
        <p:sp>
          <p:nvSpPr>
            <p:cNvPr id="35855" name="Rectangle 15"/>
            <p:cNvSpPr>
              <a:spLocks noChangeArrowheads="1"/>
            </p:cNvSpPr>
            <p:nvPr/>
          </p:nvSpPr>
          <p:spPr bwMode="auto">
            <a:xfrm>
              <a:off x="0" y="0"/>
              <a:ext cx="3674" cy="330"/>
            </a:xfrm>
            <a:prstGeom prst="rect">
              <a:avLst/>
            </a:prstGeom>
            <a:noFill/>
            <a:ln w="9525">
              <a:noFill/>
              <a:miter lim="800000"/>
            </a:ln>
            <a:effectLst/>
          </p:spPr>
          <p:txBody>
            <a:bodyPr>
              <a:spAutoFit/>
            </a:bodyPr>
            <a:lstStyle/>
            <a:p>
              <a:r>
                <a:rPr lang="en-US" altLang="zh-CN" sz="2800" b="1" dirty="0">
                  <a:solidFill>
                    <a:srgbClr val="ED7D31"/>
                  </a:solidFill>
                  <a:effectLst>
                    <a:outerShdw blurRad="38100" dist="38100" dir="2700000" algn="tl">
                      <a:srgbClr val="000000"/>
                    </a:outerShdw>
                  </a:effectLst>
                </a:rPr>
                <a:t>2</a:t>
              </a:r>
              <a:r>
                <a:rPr lang="zh-CN" altLang="en-US" sz="2800" b="1" dirty="0">
                  <a:solidFill>
                    <a:srgbClr val="ED7D31"/>
                  </a:solidFill>
                  <a:effectLst>
                    <a:outerShdw blurRad="38100" dist="38100" dir="2700000" algn="tl">
                      <a:srgbClr val="000000"/>
                    </a:outerShdw>
                  </a:effectLst>
                </a:rPr>
                <a:t>）</a:t>
              </a:r>
              <a:r>
                <a:rPr lang="zh-CN" altLang="en-US" sz="2800" b="1" dirty="0">
                  <a:solidFill>
                    <a:prstClr val="black"/>
                  </a:solidFill>
                  <a:latin typeface="宋体" panose="02010600030101010101" pitchFamily="2" charset="-122"/>
                </a:rPr>
                <a:t>实二次型 </a:t>
              </a:r>
              <a:r>
                <a:rPr lang="zh-CN" altLang="en-US" sz="2800" b="1" dirty="0" smtClean="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半正定</a:t>
              </a:r>
              <a:endParaRPr lang="zh-CN" altLang="en-US" sz="2800" dirty="0">
                <a:solidFill>
                  <a:prstClr val="black"/>
                </a:solidFill>
              </a:endParaRPr>
            </a:p>
          </p:txBody>
        </p:sp>
        <p:graphicFrame>
          <p:nvGraphicFramePr>
            <p:cNvPr id="35856" name="Object 16"/>
            <p:cNvGraphicFramePr>
              <a:graphicFrameLocks noChangeAspect="1"/>
            </p:cNvGraphicFramePr>
            <p:nvPr/>
          </p:nvGraphicFramePr>
          <p:xfrm>
            <a:off x="1006" y="0"/>
            <a:ext cx="1466" cy="270"/>
          </p:xfrm>
          <a:graphic>
            <a:graphicData uri="http://schemas.openxmlformats.org/presentationml/2006/ole">
              <mc:AlternateContent xmlns:mc="http://schemas.openxmlformats.org/markup-compatibility/2006">
                <mc:Choice xmlns:v="urn:schemas-microsoft-com:vml" Requires="v">
                  <p:oleObj spid="_x0000_s176133" name="" r:id="rId9" imgW="55778400" imgH="10363200" progId="Equation.DSMT4">
                    <p:embed/>
                  </p:oleObj>
                </mc:Choice>
                <mc:Fallback>
                  <p:oleObj name="" r:id="rId9" imgW="55778400" imgH="10363200" progId="Equation.DSMT4">
                    <p:embed/>
                    <p:pic>
                      <p:nvPicPr>
                        <p:cNvPr id="0" name="图片 176132"/>
                        <p:cNvPicPr>
                          <a:picLocks noChangeAspect="1"/>
                        </p:cNvPicPr>
                        <p:nvPr/>
                      </p:nvPicPr>
                      <p:blipFill>
                        <a:blip r:embed="rId10"/>
                        <a:stretch>
                          <a:fillRect/>
                        </a:stretch>
                      </p:blipFill>
                      <p:spPr>
                        <a:xfrm>
                          <a:off x="1006" y="0"/>
                          <a:ext cx="1466" cy="270"/>
                        </a:xfrm>
                        <a:prstGeom prst="rect">
                          <a:avLst/>
                        </a:prstGeom>
                        <a:noFill/>
                        <a:ln w="9525">
                          <a:noFill/>
                        </a:ln>
                      </p:spPr>
                    </p:pic>
                  </p:oleObj>
                </mc:Fallback>
              </mc:AlternateContent>
            </a:graphicData>
          </a:graphic>
        </p:graphicFrame>
      </p:grpSp>
      <p:grpSp>
        <p:nvGrpSpPr>
          <p:cNvPr id="7" name="Group 17"/>
          <p:cNvGrpSpPr/>
          <p:nvPr/>
        </p:nvGrpSpPr>
        <p:grpSpPr bwMode="auto">
          <a:xfrm>
            <a:off x="1390470" y="4725495"/>
            <a:ext cx="7583029" cy="523997"/>
            <a:chOff x="0" y="0"/>
            <a:chExt cx="3583" cy="330"/>
          </a:xfrm>
        </p:grpSpPr>
        <p:sp>
          <p:nvSpPr>
            <p:cNvPr id="35858" name="Rectangle 18"/>
            <p:cNvSpPr>
              <a:spLocks noChangeArrowheads="1"/>
            </p:cNvSpPr>
            <p:nvPr/>
          </p:nvSpPr>
          <p:spPr bwMode="auto">
            <a:xfrm>
              <a:off x="0" y="0"/>
              <a:ext cx="3583" cy="330"/>
            </a:xfrm>
            <a:prstGeom prst="rect">
              <a:avLst/>
            </a:prstGeom>
            <a:noFill/>
            <a:ln w="9525">
              <a:noFill/>
              <a:miter lim="800000"/>
            </a:ln>
            <a:effectLst/>
          </p:spPr>
          <p:txBody>
            <a:bodyPr>
              <a:spAutoFit/>
            </a:bodyPr>
            <a:lstStyle/>
            <a:p>
              <a:r>
                <a:rPr lang="zh-CN" altLang="en-US" sz="2800" b="1" dirty="0">
                  <a:solidFill>
                    <a:prstClr val="black"/>
                  </a:solidFill>
                  <a:latin typeface="宋体" panose="02010600030101010101" pitchFamily="2" charset="-122"/>
                </a:rPr>
                <a:t>实对称矩阵</a:t>
              </a:r>
              <a:r>
                <a:rPr lang="en-US" altLang="zh-CN" sz="2800" b="1" dirty="0">
                  <a:solidFill>
                    <a:prstClr val="black"/>
                  </a:solidFill>
                </a:rPr>
                <a:t>A</a:t>
              </a:r>
              <a:r>
                <a:rPr lang="zh-CN" altLang="en-US" sz="2800" b="1" dirty="0">
                  <a:solidFill>
                    <a:prstClr val="black"/>
                  </a:solidFill>
                  <a:latin typeface="宋体" panose="02010600030101010101" pitchFamily="2" charset="-122"/>
                </a:rPr>
                <a:t>半正定   </a:t>
              </a:r>
              <a:r>
                <a:rPr lang="zh-CN" altLang="en-US" sz="2800" b="1" dirty="0" smtClean="0">
                  <a:solidFill>
                    <a:prstClr val="black"/>
                  </a:solidFill>
                  <a:latin typeface="宋体" panose="02010600030101010101" pitchFamily="2" charset="-122"/>
                </a:rPr>
                <a:t> </a:t>
              </a:r>
              <a:r>
                <a:rPr lang="zh-CN" altLang="en-US" sz="2800" b="1" dirty="0" smtClean="0">
                  <a:solidFill>
                    <a:prstClr val="black"/>
                  </a:solidFill>
                </a:rPr>
                <a:t>－</a:t>
              </a:r>
              <a:r>
                <a:rPr lang="en-US" altLang="zh-CN" sz="2800" b="1" dirty="0">
                  <a:solidFill>
                    <a:prstClr val="black"/>
                  </a:solidFill>
                </a:rPr>
                <a:t>A</a:t>
              </a:r>
              <a:r>
                <a:rPr lang="zh-CN" altLang="en-US" sz="2800" b="1" dirty="0">
                  <a:solidFill>
                    <a:prstClr val="black"/>
                  </a:solidFill>
                  <a:latin typeface="宋体" panose="02010600030101010101" pitchFamily="2" charset="-122"/>
                </a:rPr>
                <a:t>半负定</a:t>
              </a:r>
              <a:r>
                <a:rPr lang="en-US" altLang="zh-CN" sz="2800" b="1" dirty="0">
                  <a:solidFill>
                    <a:prstClr val="black"/>
                  </a:solidFill>
                  <a:latin typeface="宋体" panose="02010600030101010101" pitchFamily="2" charset="-122"/>
                </a:rPr>
                <a:t>.</a:t>
              </a:r>
              <a:r>
                <a:rPr lang="en-US" altLang="zh-CN" sz="2800" dirty="0">
                  <a:solidFill>
                    <a:prstClr val="black"/>
                  </a:solidFill>
                </a:rPr>
                <a:t> </a:t>
              </a:r>
              <a:endParaRPr lang="en-US" altLang="zh-CN" sz="2800" dirty="0">
                <a:solidFill>
                  <a:prstClr val="black"/>
                </a:solidFill>
              </a:endParaRPr>
            </a:p>
          </p:txBody>
        </p:sp>
        <p:graphicFrame>
          <p:nvGraphicFramePr>
            <p:cNvPr id="35859" name="Object 19"/>
            <p:cNvGraphicFramePr>
              <a:graphicFrameLocks noChangeAspect="1"/>
            </p:cNvGraphicFramePr>
            <p:nvPr/>
          </p:nvGraphicFramePr>
          <p:xfrm>
            <a:off x="1543" y="91"/>
            <a:ext cx="264" cy="154"/>
          </p:xfrm>
          <a:graphic>
            <a:graphicData uri="http://schemas.openxmlformats.org/presentationml/2006/ole">
              <mc:AlternateContent xmlns:mc="http://schemas.openxmlformats.org/markup-compatibility/2006">
                <mc:Choice xmlns:v="urn:schemas-microsoft-com:vml" Requires="v">
                  <p:oleObj spid="_x0000_s176134" name="" r:id="rId11" imgW="10058400" imgH="5791200" progId="Equation.DSMT4">
                    <p:embed/>
                  </p:oleObj>
                </mc:Choice>
                <mc:Fallback>
                  <p:oleObj name="" r:id="rId11" imgW="10058400" imgH="5791200" progId="Equation.DSMT4">
                    <p:embed/>
                    <p:pic>
                      <p:nvPicPr>
                        <p:cNvPr id="0" name="图片 176133"/>
                        <p:cNvPicPr>
                          <a:picLocks noChangeAspect="1"/>
                        </p:cNvPicPr>
                        <p:nvPr/>
                      </p:nvPicPr>
                      <p:blipFill>
                        <a:blip r:embed="rId12"/>
                        <a:stretch>
                          <a:fillRect/>
                        </a:stretch>
                      </p:blipFill>
                      <p:spPr>
                        <a:xfrm>
                          <a:off x="1543" y="91"/>
                          <a:ext cx="264" cy="154"/>
                        </a:xfrm>
                        <a:prstGeom prst="rect">
                          <a:avLst/>
                        </a:prstGeom>
                        <a:noFill/>
                        <a:ln w="9525">
                          <a:noFill/>
                        </a:ln>
                      </p:spPr>
                    </p:pic>
                  </p:oleObj>
                </mc:Fallback>
              </mc:AlternateContent>
            </a:graphicData>
          </a:graphic>
        </p:graphicFrame>
      </p:grpSp>
      <p:sp>
        <p:nvSpPr>
          <p:cNvPr id="35860" name="Rectangle 20"/>
          <p:cNvSpPr>
            <a:spLocks noChangeArrowheads="1"/>
          </p:cNvSpPr>
          <p:nvPr/>
        </p:nvSpPr>
        <p:spPr bwMode="auto">
          <a:xfrm>
            <a:off x="814812" y="476360"/>
            <a:ext cx="5760817" cy="663911"/>
          </a:xfrm>
          <a:prstGeom prst="rect">
            <a:avLst/>
          </a:prstGeom>
          <a:noFill/>
          <a:ln w="9525">
            <a:noFill/>
            <a:miter lim="800000"/>
          </a:ln>
          <a:effectLst/>
        </p:spPr>
        <p:txBody>
          <a:bodyPr lIns="108850" tIns="54425" rIns="108850" bIns="54425">
            <a:spAutoFit/>
          </a:bodyPr>
          <a:lstStyle/>
          <a:p>
            <a:r>
              <a:rPr lang="zh-CN" altLang="en-US" sz="3600" b="1" dirty="0">
                <a:solidFill>
                  <a:srgbClr val="000099"/>
                </a:solidFill>
                <a:effectLst>
                  <a:outerShdw blurRad="38100" dist="38100" dir="2700000" algn="tl">
                    <a:srgbClr val="000000"/>
                  </a:outerShdw>
                </a:effectLst>
              </a:rPr>
              <a:t>2、判定</a:t>
            </a:r>
            <a:endParaRPr lang="zh-CN" altLang="en-US" sz="3600" b="1" dirty="0">
              <a:solidFill>
                <a:srgbClr val="000099"/>
              </a:solidFill>
              <a:effectLst>
                <a:outerShdw blurRad="38100" dist="38100" dir="2700000" algn="tl">
                  <a:srgbClr val="000000"/>
                </a:outerShdw>
              </a:effectLst>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860"/>
                                        </p:tgtEl>
                                        <p:attrNameLst>
                                          <p:attrName>style.visibility</p:attrName>
                                        </p:attrNameLst>
                                      </p:cBhvr>
                                      <p:to>
                                        <p:strVal val="visible"/>
                                      </p:to>
                                    </p:set>
                                    <p:animEffect transition="in" filter="dissolve">
                                      <p:cBhvr>
                                        <p:cTn id="7" dur="500"/>
                                        <p:tgtEl>
                                          <p:spTgt spid="35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0"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7" name="Object 3"/>
          <p:cNvGraphicFramePr>
            <a:graphicFrameLocks noChangeAspect="1"/>
          </p:cNvGraphicFramePr>
          <p:nvPr/>
        </p:nvGraphicFramePr>
        <p:xfrm>
          <a:off x="3500438" y="646113"/>
          <a:ext cx="7423150" cy="479425"/>
        </p:xfrm>
        <a:graphic>
          <a:graphicData uri="http://schemas.openxmlformats.org/presentationml/2006/ole">
            <mc:AlternateContent xmlns:mc="http://schemas.openxmlformats.org/markup-compatibility/2006">
              <mc:Choice xmlns:v="urn:schemas-microsoft-com:vml" Requires="v">
                <p:oleObj spid="_x0000_s177153" name="Equation" r:id="rId1" imgW="153924000" imgH="11582400" progId="Equation.DSMT4">
                  <p:embed/>
                </p:oleObj>
              </mc:Choice>
              <mc:Fallback>
                <p:oleObj name="Equation" r:id="rId1" imgW="153924000" imgH="11582400" progId="Equation.DSMT4">
                  <p:embed/>
                  <p:pic>
                    <p:nvPicPr>
                      <p:cNvPr id="0" name="图片 177152"/>
                      <p:cNvPicPr>
                        <a:picLocks noChangeAspect="1"/>
                      </p:cNvPicPr>
                      <p:nvPr/>
                    </p:nvPicPr>
                    <p:blipFill>
                      <a:blip r:embed="rId2"/>
                      <a:stretch>
                        <a:fillRect/>
                      </a:stretch>
                    </p:blipFill>
                    <p:spPr>
                      <a:xfrm>
                        <a:off x="3500438" y="646113"/>
                        <a:ext cx="7423150" cy="479425"/>
                      </a:xfrm>
                      <a:prstGeom prst="rect">
                        <a:avLst/>
                      </a:prstGeom>
                      <a:noFill/>
                      <a:ln w="9525">
                        <a:noFill/>
                      </a:ln>
                    </p:spPr>
                  </p:pic>
                </p:oleObj>
              </mc:Fallback>
            </mc:AlternateContent>
          </a:graphicData>
        </a:graphic>
      </p:graphicFrame>
      <p:grpSp>
        <p:nvGrpSpPr>
          <p:cNvPr id="2" name="Group 4"/>
          <p:cNvGrpSpPr/>
          <p:nvPr/>
        </p:nvGrpSpPr>
        <p:grpSpPr bwMode="auto">
          <a:xfrm>
            <a:off x="719573" y="2243435"/>
            <a:ext cx="8543872" cy="538287"/>
            <a:chOff x="0" y="0"/>
            <a:chExt cx="4037" cy="339"/>
          </a:xfrm>
        </p:grpSpPr>
        <p:sp>
          <p:nvSpPr>
            <p:cNvPr id="36869" name="Rectangle 5"/>
            <p:cNvSpPr>
              <a:spLocks noChangeArrowheads="1"/>
            </p:cNvSpPr>
            <p:nvPr/>
          </p:nvSpPr>
          <p:spPr bwMode="auto">
            <a:xfrm>
              <a:off x="0" y="0"/>
              <a:ext cx="4037" cy="339"/>
            </a:xfrm>
            <a:prstGeom prst="rect">
              <a:avLst/>
            </a:prstGeom>
            <a:noFill/>
            <a:ln w="9525">
              <a:noFill/>
              <a:miter lim="800000"/>
            </a:ln>
            <a:effectLst/>
          </p:spPr>
          <p:txBody>
            <a:bodyPr>
              <a:spAutoFit/>
            </a:bodyPr>
            <a:lstStyle/>
            <a:p>
              <a:r>
                <a:rPr lang="zh-CN" altLang="en-US" sz="2800" b="1" dirty="0">
                  <a:solidFill>
                    <a:prstClr val="black"/>
                  </a:solidFill>
                </a:rPr>
                <a:t>①</a:t>
              </a:r>
              <a:r>
                <a:rPr lang="zh-CN" altLang="en-US" sz="2800" b="1" dirty="0">
                  <a:solidFill>
                    <a:prstClr val="black"/>
                  </a:solidFill>
                  <a:latin typeface="宋体" panose="02010600030101010101" pitchFamily="2" charset="-122"/>
                </a:rPr>
                <a:t> </a:t>
              </a:r>
              <a:r>
                <a:rPr lang="zh-CN" altLang="en-US" sz="2800" b="1" dirty="0" smtClean="0">
                  <a:solidFill>
                    <a:prstClr val="black"/>
                  </a:solidFill>
                  <a:latin typeface="宋体" panose="02010600030101010101" pitchFamily="2" charset="-122"/>
                </a:rPr>
                <a:t>   </a:t>
              </a:r>
              <a:r>
                <a:rPr lang="zh-CN" altLang="en-US" sz="2800" b="1" dirty="0">
                  <a:solidFill>
                    <a:prstClr val="black"/>
                  </a:solidFill>
                  <a:latin typeface="宋体" panose="02010600030101010101" pitchFamily="2" charset="-122"/>
                </a:rPr>
                <a:t>　　　　　　  </a:t>
              </a:r>
              <a:r>
                <a:rPr lang="zh-CN" altLang="en-US" sz="2800" b="1" dirty="0" smtClean="0">
                  <a:solidFill>
                    <a:prstClr val="black"/>
                  </a:solidFill>
                  <a:latin typeface="宋体" panose="02010600030101010101" pitchFamily="2" charset="-122"/>
                </a:rPr>
                <a:t>半</a:t>
              </a:r>
              <a:r>
                <a:rPr lang="zh-CN" altLang="en-US" sz="2800" b="1" dirty="0">
                  <a:solidFill>
                    <a:prstClr val="black"/>
                  </a:solidFill>
                  <a:latin typeface="宋体" panose="02010600030101010101" pitchFamily="2" charset="-122"/>
                </a:rPr>
                <a:t>正定</a:t>
              </a:r>
              <a:r>
                <a:rPr lang="zh-CN" altLang="en-US" sz="2800" dirty="0">
                  <a:solidFill>
                    <a:prstClr val="black"/>
                  </a:solidFill>
                </a:rPr>
                <a:t> </a:t>
              </a:r>
              <a:r>
                <a:rPr lang="zh-CN" altLang="en-US" sz="2800" b="1" dirty="0">
                  <a:solidFill>
                    <a:prstClr val="black"/>
                  </a:solidFill>
                </a:rPr>
                <a:t>；</a:t>
              </a:r>
              <a:endParaRPr lang="zh-CN" altLang="en-US" sz="2800" b="1" dirty="0">
                <a:solidFill>
                  <a:prstClr val="black"/>
                </a:solidFill>
              </a:endParaRPr>
            </a:p>
          </p:txBody>
        </p:sp>
        <p:graphicFrame>
          <p:nvGraphicFramePr>
            <p:cNvPr id="36870" name="Object 6"/>
            <p:cNvGraphicFramePr>
              <a:graphicFrameLocks noChangeAspect="1"/>
            </p:cNvGraphicFramePr>
            <p:nvPr/>
          </p:nvGraphicFramePr>
          <p:xfrm>
            <a:off x="294" y="46"/>
            <a:ext cx="1406" cy="259"/>
          </p:xfrm>
          <a:graphic>
            <a:graphicData uri="http://schemas.openxmlformats.org/presentationml/2006/ole">
              <mc:AlternateContent xmlns:mc="http://schemas.openxmlformats.org/markup-compatibility/2006">
                <mc:Choice xmlns:v="urn:schemas-microsoft-com:vml" Requires="v">
                  <p:oleObj spid="_x0000_s177154" name="" r:id="rId3" imgW="55778400" imgH="10363200" progId="Equation.DSMT4">
                    <p:embed/>
                  </p:oleObj>
                </mc:Choice>
                <mc:Fallback>
                  <p:oleObj name="" r:id="rId3" imgW="55778400" imgH="10363200" progId="Equation.DSMT4">
                    <p:embed/>
                    <p:pic>
                      <p:nvPicPr>
                        <p:cNvPr id="0" name="图片 177153"/>
                        <p:cNvPicPr>
                          <a:picLocks noChangeAspect="1"/>
                        </p:cNvPicPr>
                        <p:nvPr/>
                      </p:nvPicPr>
                      <p:blipFill>
                        <a:blip r:embed="rId4"/>
                        <a:stretch>
                          <a:fillRect/>
                        </a:stretch>
                      </p:blipFill>
                      <p:spPr>
                        <a:xfrm>
                          <a:off x="294" y="46"/>
                          <a:ext cx="1406" cy="259"/>
                        </a:xfrm>
                        <a:prstGeom prst="rect">
                          <a:avLst/>
                        </a:prstGeom>
                        <a:noFill/>
                        <a:ln w="9525">
                          <a:noFill/>
                        </a:ln>
                      </p:spPr>
                    </p:pic>
                  </p:oleObj>
                </mc:Fallback>
              </mc:AlternateContent>
            </a:graphicData>
          </a:graphic>
        </p:graphicFrame>
      </p:grpSp>
      <p:sp>
        <p:nvSpPr>
          <p:cNvPr id="36871" name="Rectangle 7"/>
          <p:cNvSpPr>
            <a:spLocks noChangeArrowheads="1"/>
          </p:cNvSpPr>
          <p:nvPr/>
        </p:nvSpPr>
        <p:spPr bwMode="auto">
          <a:xfrm>
            <a:off x="5853938" y="2225533"/>
            <a:ext cx="6336475" cy="556189"/>
          </a:xfrm>
          <a:prstGeom prst="rect">
            <a:avLst/>
          </a:prstGeom>
          <a:noFill/>
          <a:ln w="9525">
            <a:noFill/>
            <a:miter lim="800000"/>
          </a:ln>
          <a:effectLst/>
        </p:spPr>
        <p:txBody>
          <a:bodyPr lIns="108850" tIns="54425" rIns="108850" bIns="54425">
            <a:spAutoFit/>
          </a:bodyPr>
          <a:lstStyle/>
          <a:p>
            <a:r>
              <a:rPr lang="en-US" altLang="zh-CN" sz="2800" b="1" dirty="0">
                <a:solidFill>
                  <a:prstClr val="black"/>
                </a:solidFill>
              </a:rPr>
              <a:t>( </a:t>
            </a:r>
            <a:r>
              <a:rPr lang="zh-CN" altLang="en-US" sz="2800" b="1" dirty="0">
                <a:solidFill>
                  <a:prstClr val="black"/>
                </a:solidFill>
              </a:rPr>
              <a:t>或 </a:t>
            </a:r>
            <a:r>
              <a:rPr lang="en-US" altLang="zh-CN" sz="2800" b="1" dirty="0">
                <a:solidFill>
                  <a:prstClr val="black"/>
                </a:solidFill>
              </a:rPr>
              <a:t>A</a:t>
            </a:r>
            <a:r>
              <a:rPr lang="zh-CN" altLang="en-US" sz="2800" b="1" dirty="0">
                <a:solidFill>
                  <a:prstClr val="black"/>
                </a:solidFill>
                <a:latin typeface="宋体" panose="02010600030101010101" pitchFamily="2" charset="-122"/>
              </a:rPr>
              <a:t>半正定；</a:t>
            </a:r>
            <a:r>
              <a:rPr lang="zh-CN" altLang="en-US" sz="2800" b="1" dirty="0">
                <a:solidFill>
                  <a:prstClr val="black"/>
                </a:solidFill>
              </a:rPr>
              <a:t> </a:t>
            </a:r>
            <a:r>
              <a:rPr lang="en-US" altLang="zh-CN" sz="2800" b="1" dirty="0">
                <a:solidFill>
                  <a:prstClr val="black"/>
                </a:solidFill>
              </a:rPr>
              <a:t>)</a:t>
            </a:r>
            <a:endParaRPr lang="en-US" altLang="zh-CN" sz="2800" b="1" dirty="0">
              <a:solidFill>
                <a:prstClr val="black"/>
              </a:solidFill>
            </a:endParaRPr>
          </a:p>
        </p:txBody>
      </p:sp>
      <p:sp>
        <p:nvSpPr>
          <p:cNvPr id="36876" name="Rectangle 12"/>
          <p:cNvSpPr>
            <a:spLocks noChangeArrowheads="1"/>
          </p:cNvSpPr>
          <p:nvPr/>
        </p:nvSpPr>
        <p:spPr bwMode="auto">
          <a:xfrm>
            <a:off x="719574" y="3069348"/>
            <a:ext cx="10080372" cy="556189"/>
          </a:xfrm>
          <a:prstGeom prst="rect">
            <a:avLst/>
          </a:prstGeom>
          <a:noFill/>
          <a:ln w="9525">
            <a:noFill/>
            <a:miter lim="800000"/>
          </a:ln>
          <a:effectLst/>
        </p:spPr>
        <p:txBody>
          <a:bodyPr lIns="108850" tIns="54425" rIns="108850" bIns="54425">
            <a:spAutoFit/>
          </a:bodyPr>
          <a:lstStyle/>
          <a:p>
            <a:pPr algn="just"/>
            <a:r>
              <a:rPr lang="zh-CN" altLang="en-US" sz="2900" b="1" dirty="0">
                <a:solidFill>
                  <a:prstClr val="black"/>
                </a:solidFill>
              </a:rPr>
              <a:t>② </a:t>
            </a:r>
            <a:r>
              <a:rPr lang="en-US" altLang="zh-CN" sz="2900" b="1" dirty="0" smtClean="0">
                <a:solidFill>
                  <a:prstClr val="black"/>
                </a:solidFill>
              </a:rPr>
              <a:t>A</a:t>
            </a:r>
            <a:r>
              <a:rPr lang="zh-CN" altLang="en-US" sz="2900" b="1" dirty="0">
                <a:solidFill>
                  <a:prstClr val="black"/>
                </a:solidFill>
              </a:rPr>
              <a:t>合同于非负对角阵，即存在可逆阵</a:t>
            </a:r>
            <a:r>
              <a:rPr lang="en-US" altLang="zh-CN" sz="2900" b="1" dirty="0">
                <a:solidFill>
                  <a:prstClr val="black"/>
                </a:solidFill>
              </a:rPr>
              <a:t>C</a:t>
            </a:r>
            <a:r>
              <a:rPr lang="zh-CN" altLang="en-US" sz="2900" b="1" dirty="0">
                <a:solidFill>
                  <a:prstClr val="black"/>
                </a:solidFill>
              </a:rPr>
              <a:t>，使</a:t>
            </a:r>
            <a:endParaRPr lang="zh-CN" altLang="en-US" sz="2900" b="1" dirty="0">
              <a:solidFill>
                <a:prstClr val="black"/>
              </a:solidFill>
            </a:endParaRPr>
          </a:p>
        </p:txBody>
      </p:sp>
      <p:sp>
        <p:nvSpPr>
          <p:cNvPr id="36877" name="Rectangle 13"/>
          <p:cNvSpPr>
            <a:spLocks noChangeArrowheads="1"/>
          </p:cNvSpPr>
          <p:nvPr/>
        </p:nvSpPr>
        <p:spPr bwMode="auto">
          <a:xfrm>
            <a:off x="912165" y="1197252"/>
            <a:ext cx="6474040" cy="556189"/>
          </a:xfrm>
          <a:prstGeom prst="rect">
            <a:avLst/>
          </a:prstGeom>
          <a:noFill/>
          <a:ln w="9525">
            <a:noFill/>
            <a:miter lim="800000"/>
          </a:ln>
          <a:effectLst/>
        </p:spPr>
        <p:txBody>
          <a:bodyPr lIns="108850" tIns="54425" rIns="108850" bIns="54425">
            <a:spAutoFit/>
          </a:bodyPr>
          <a:lstStyle/>
          <a:p>
            <a:pPr algn="just"/>
            <a:r>
              <a:rPr lang="zh-CN" altLang="en-US" sz="2800" b="1" dirty="0">
                <a:solidFill>
                  <a:prstClr val="black"/>
                </a:solidFill>
              </a:rPr>
              <a:t>则下列有条件等价：</a:t>
            </a:r>
            <a:endParaRPr lang="zh-CN" altLang="en-US" sz="2800" dirty="0">
              <a:solidFill>
                <a:prstClr val="black"/>
              </a:solidFill>
            </a:endParaRPr>
          </a:p>
        </p:txBody>
      </p:sp>
      <p:grpSp>
        <p:nvGrpSpPr>
          <p:cNvPr id="4" name="Group 14"/>
          <p:cNvGrpSpPr/>
          <p:nvPr/>
        </p:nvGrpSpPr>
        <p:grpSpPr bwMode="auto">
          <a:xfrm>
            <a:off x="912165" y="4943032"/>
            <a:ext cx="7966096" cy="538287"/>
            <a:chOff x="0" y="0"/>
            <a:chExt cx="3764" cy="339"/>
          </a:xfrm>
        </p:grpSpPr>
        <p:sp>
          <p:nvSpPr>
            <p:cNvPr id="36879" name="Rectangle 15"/>
            <p:cNvSpPr>
              <a:spLocks noChangeArrowheads="1"/>
            </p:cNvSpPr>
            <p:nvPr/>
          </p:nvSpPr>
          <p:spPr bwMode="auto">
            <a:xfrm>
              <a:off x="0" y="0"/>
              <a:ext cx="3764" cy="339"/>
            </a:xfrm>
            <a:prstGeom prst="rect">
              <a:avLst/>
            </a:prstGeom>
            <a:noFill/>
            <a:ln w="9525">
              <a:noFill/>
              <a:miter lim="800000"/>
            </a:ln>
            <a:effectLst/>
          </p:spPr>
          <p:txBody>
            <a:bodyPr>
              <a:spAutoFit/>
            </a:bodyPr>
            <a:lstStyle/>
            <a:p>
              <a:r>
                <a:rPr lang="zh-CN" altLang="en-US" sz="2900" b="1" dirty="0">
                  <a:solidFill>
                    <a:prstClr val="black"/>
                  </a:solidFill>
                </a:rPr>
                <a:t>③</a:t>
              </a:r>
              <a:r>
                <a:rPr lang="zh-CN" altLang="en-US" sz="2900" b="1" dirty="0" smtClean="0">
                  <a:solidFill>
                    <a:prstClr val="black"/>
                  </a:solidFill>
                  <a:latin typeface="宋体" panose="02010600030101010101" pitchFamily="2" charset="-122"/>
                </a:rPr>
                <a:t>存在          </a:t>
              </a:r>
              <a:r>
                <a:rPr lang="zh-CN" altLang="en-US" sz="2900" b="1" dirty="0">
                  <a:solidFill>
                    <a:prstClr val="black"/>
                  </a:solidFill>
                  <a:latin typeface="宋体" panose="02010600030101010101" pitchFamily="2" charset="-122"/>
                </a:rPr>
                <a:t>，使</a:t>
              </a:r>
              <a:endParaRPr lang="zh-CN" altLang="en-US" sz="2900" b="1" dirty="0">
                <a:solidFill>
                  <a:prstClr val="black"/>
                </a:solidFill>
                <a:latin typeface="宋体" panose="02010600030101010101" pitchFamily="2" charset="-122"/>
              </a:endParaRPr>
            </a:p>
          </p:txBody>
        </p:sp>
        <p:graphicFrame>
          <p:nvGraphicFramePr>
            <p:cNvPr id="36880" name="Object 16"/>
            <p:cNvGraphicFramePr>
              <a:graphicFrameLocks noChangeAspect="1"/>
            </p:cNvGraphicFramePr>
            <p:nvPr/>
          </p:nvGraphicFramePr>
          <p:xfrm>
            <a:off x="646" y="45"/>
            <a:ext cx="726" cy="220"/>
          </p:xfrm>
          <a:graphic>
            <a:graphicData uri="http://schemas.openxmlformats.org/presentationml/2006/ole">
              <mc:AlternateContent xmlns:mc="http://schemas.openxmlformats.org/markup-compatibility/2006">
                <mc:Choice xmlns:v="urn:schemas-microsoft-com:vml" Requires="v">
                  <p:oleObj spid="_x0000_s177155" name="" r:id="rId5" imgW="30784800" imgH="9448800" progId="Equation.DSMT4">
                    <p:embed/>
                  </p:oleObj>
                </mc:Choice>
                <mc:Fallback>
                  <p:oleObj name="" r:id="rId5" imgW="30784800" imgH="9448800" progId="Equation.DSMT4">
                    <p:embed/>
                    <p:pic>
                      <p:nvPicPr>
                        <p:cNvPr id="0" name="图片 177154"/>
                        <p:cNvPicPr>
                          <a:picLocks noChangeAspect="1"/>
                        </p:cNvPicPr>
                        <p:nvPr/>
                      </p:nvPicPr>
                      <p:blipFill>
                        <a:blip r:embed="rId6"/>
                        <a:stretch>
                          <a:fillRect/>
                        </a:stretch>
                      </p:blipFill>
                      <p:spPr>
                        <a:xfrm>
                          <a:off x="646" y="45"/>
                          <a:ext cx="726" cy="220"/>
                        </a:xfrm>
                        <a:prstGeom prst="rect">
                          <a:avLst/>
                        </a:prstGeom>
                        <a:noFill/>
                        <a:ln w="9525">
                          <a:noFill/>
                        </a:ln>
                      </p:spPr>
                    </p:pic>
                  </p:oleObj>
                </mc:Fallback>
              </mc:AlternateContent>
            </a:graphicData>
          </a:graphic>
        </p:graphicFrame>
        <p:graphicFrame>
          <p:nvGraphicFramePr>
            <p:cNvPr id="36881" name="Object 17"/>
            <p:cNvGraphicFramePr>
              <a:graphicFrameLocks noChangeAspect="1"/>
            </p:cNvGraphicFramePr>
            <p:nvPr/>
          </p:nvGraphicFramePr>
          <p:xfrm>
            <a:off x="1882" y="90"/>
            <a:ext cx="771" cy="224"/>
          </p:xfrm>
          <a:graphic>
            <a:graphicData uri="http://schemas.openxmlformats.org/presentationml/2006/ole">
              <mc:AlternateContent xmlns:mc="http://schemas.openxmlformats.org/markup-compatibility/2006">
                <mc:Choice xmlns:v="urn:schemas-microsoft-com:vml" Requires="v">
                  <p:oleObj spid="_x0000_s177156" name="" r:id="rId7" imgW="33832800" imgH="9753600" progId="Equation.DSMT4">
                    <p:embed/>
                  </p:oleObj>
                </mc:Choice>
                <mc:Fallback>
                  <p:oleObj name="" r:id="rId7" imgW="33832800" imgH="9753600" progId="Equation.DSMT4">
                    <p:embed/>
                    <p:pic>
                      <p:nvPicPr>
                        <p:cNvPr id="0" name="图片 177155"/>
                        <p:cNvPicPr>
                          <a:picLocks noChangeAspect="1"/>
                        </p:cNvPicPr>
                        <p:nvPr/>
                      </p:nvPicPr>
                      <p:blipFill>
                        <a:blip r:embed="rId8"/>
                        <a:stretch>
                          <a:fillRect/>
                        </a:stretch>
                      </p:blipFill>
                      <p:spPr>
                        <a:xfrm>
                          <a:off x="1882" y="90"/>
                          <a:ext cx="771" cy="224"/>
                        </a:xfrm>
                        <a:prstGeom prst="rect">
                          <a:avLst/>
                        </a:prstGeom>
                        <a:noFill/>
                        <a:ln w="9525">
                          <a:noFill/>
                        </a:ln>
                      </p:spPr>
                    </p:pic>
                  </p:oleObj>
                </mc:Fallback>
              </mc:AlternateContent>
            </a:graphicData>
          </a:graphic>
        </p:graphicFrame>
      </p:grpSp>
      <p:sp>
        <p:nvSpPr>
          <p:cNvPr id="36882" name="Rectangle 18"/>
          <p:cNvSpPr>
            <a:spLocks noChangeArrowheads="1"/>
          </p:cNvSpPr>
          <p:nvPr/>
        </p:nvSpPr>
        <p:spPr bwMode="auto">
          <a:xfrm>
            <a:off x="912165" y="5662336"/>
            <a:ext cx="10607352" cy="556189"/>
          </a:xfrm>
          <a:prstGeom prst="rect">
            <a:avLst/>
          </a:prstGeom>
          <a:noFill/>
          <a:ln w="9525">
            <a:noFill/>
            <a:miter lim="800000"/>
          </a:ln>
          <a:effectLst/>
        </p:spPr>
        <p:txBody>
          <a:bodyPr lIns="108850" tIns="54425" rIns="108850" bIns="54425">
            <a:spAutoFit/>
          </a:bodyPr>
          <a:lstStyle/>
          <a:p>
            <a:r>
              <a:rPr lang="en-US" altLang="zh-CN" sz="2900" b="1" dirty="0">
                <a:solidFill>
                  <a:prstClr val="black"/>
                </a:solidFill>
              </a:rPr>
              <a:t>④ </a:t>
            </a:r>
            <a:r>
              <a:rPr lang="en-US" altLang="zh-CN" sz="2900" b="1" dirty="0" smtClean="0">
                <a:solidFill>
                  <a:prstClr val="black"/>
                </a:solidFill>
              </a:rPr>
              <a:t>A</a:t>
            </a:r>
            <a:r>
              <a:rPr lang="zh-CN" altLang="en-US" sz="2900" b="1" dirty="0">
                <a:solidFill>
                  <a:prstClr val="black"/>
                </a:solidFill>
                <a:latin typeface="宋体" panose="02010600030101010101" pitchFamily="2" charset="-122"/>
              </a:rPr>
              <a:t>的所有</a:t>
            </a:r>
            <a:r>
              <a:rPr lang="zh-CN" altLang="en-US" sz="2900" b="1" dirty="0">
                <a:solidFill>
                  <a:srgbClr val="333399"/>
                </a:solidFill>
                <a:latin typeface="黑体" panose="02010609060101010101" pitchFamily="49" charset="-122"/>
                <a:ea typeface="黑体" panose="02010609060101010101" pitchFamily="49" charset="-122"/>
              </a:rPr>
              <a:t>主子式</a:t>
            </a:r>
            <a:r>
              <a:rPr lang="zh-CN" altLang="en-US" sz="2900" b="1" dirty="0">
                <a:solidFill>
                  <a:prstClr val="black"/>
                </a:solidFill>
                <a:latin typeface="宋体" panose="02010600030101010101" pitchFamily="2" charset="-122"/>
              </a:rPr>
              <a:t>皆大于或等于零</a:t>
            </a:r>
            <a:r>
              <a:rPr lang="en-US" altLang="zh-CN" sz="2900" b="1" dirty="0" smtClean="0">
                <a:solidFill>
                  <a:prstClr val="black"/>
                </a:solidFill>
                <a:latin typeface="宋体" panose="02010600030101010101" pitchFamily="2" charset="-122"/>
              </a:rPr>
              <a:t>.</a:t>
            </a:r>
            <a:endParaRPr lang="zh-CN" altLang="en-US" sz="2900" dirty="0">
              <a:solidFill>
                <a:prstClr val="black"/>
              </a:solidFill>
            </a:endParaRPr>
          </a:p>
        </p:txBody>
      </p:sp>
      <p:grpSp>
        <p:nvGrpSpPr>
          <p:cNvPr id="5" name="Group 19"/>
          <p:cNvGrpSpPr/>
          <p:nvPr/>
        </p:nvGrpSpPr>
        <p:grpSpPr bwMode="auto">
          <a:xfrm>
            <a:off x="7246523" y="4582586"/>
            <a:ext cx="3936488" cy="865388"/>
            <a:chOff x="0" y="0"/>
            <a:chExt cx="1860" cy="545"/>
          </a:xfrm>
        </p:grpSpPr>
        <p:sp>
          <p:nvSpPr>
            <p:cNvPr id="36884" name="AutoShape 20"/>
            <p:cNvSpPr>
              <a:spLocks noChangeArrowheads="1"/>
            </p:cNvSpPr>
            <p:nvPr/>
          </p:nvSpPr>
          <p:spPr bwMode="auto">
            <a:xfrm>
              <a:off x="0" y="0"/>
              <a:ext cx="1860" cy="545"/>
            </a:xfrm>
            <a:prstGeom prst="wedgeRectCallout">
              <a:avLst>
                <a:gd name="adj1" fmla="val -63171"/>
                <a:gd name="adj2" fmla="val 18255"/>
              </a:avLst>
            </a:prstGeom>
            <a:solidFill>
              <a:schemeClr val="accent1">
                <a:alpha val="4999"/>
              </a:schemeClr>
            </a:solidFill>
            <a:ln w="9525">
              <a:solidFill>
                <a:schemeClr val="tx1"/>
              </a:solidFill>
              <a:miter lim="800000"/>
            </a:ln>
            <a:effectLst/>
          </p:spPr>
          <p:txBody>
            <a:bodyPr/>
            <a:lstStyle/>
            <a:p>
              <a:r>
                <a:rPr lang="zh-CN" altLang="en-US" sz="2900" b="1" dirty="0">
                  <a:solidFill>
                    <a:prstClr val="black"/>
                  </a:solidFill>
                </a:rPr>
                <a:t>由此可得，</a:t>
              </a:r>
              <a:endParaRPr lang="zh-CN" altLang="en-US" sz="2900" b="1" dirty="0">
                <a:solidFill>
                  <a:prstClr val="black"/>
                </a:solidFill>
              </a:endParaRPr>
            </a:p>
            <a:p>
              <a:r>
                <a:rPr lang="en-US" altLang="zh-CN" sz="2900" b="1" dirty="0">
                  <a:solidFill>
                    <a:prstClr val="black"/>
                  </a:solidFill>
                </a:rPr>
                <a:t>A</a:t>
              </a:r>
              <a:r>
                <a:rPr lang="zh-CN" altLang="en-US" sz="2900" b="1" dirty="0">
                  <a:solidFill>
                    <a:prstClr val="black"/>
                  </a:solidFill>
                </a:rPr>
                <a:t>半正定</a:t>
              </a:r>
              <a:endParaRPr lang="zh-CN" altLang="en-US" sz="2900" b="1" dirty="0">
                <a:solidFill>
                  <a:prstClr val="black"/>
                </a:solidFill>
              </a:endParaRPr>
            </a:p>
          </p:txBody>
        </p:sp>
        <p:graphicFrame>
          <p:nvGraphicFramePr>
            <p:cNvPr id="36885" name="Object 21"/>
            <p:cNvGraphicFramePr>
              <a:graphicFrameLocks noChangeAspect="1"/>
            </p:cNvGraphicFramePr>
            <p:nvPr/>
          </p:nvGraphicFramePr>
          <p:xfrm>
            <a:off x="892" y="223"/>
            <a:ext cx="864" cy="312"/>
          </p:xfrm>
          <a:graphic>
            <a:graphicData uri="http://schemas.openxmlformats.org/presentationml/2006/ole">
              <mc:AlternateContent xmlns:mc="http://schemas.openxmlformats.org/markup-compatibility/2006">
                <mc:Choice xmlns:v="urn:schemas-microsoft-com:vml" Requires="v">
                  <p:oleObj spid="_x0000_s177157" name="" r:id="rId9" imgW="32918400" imgH="11887200" progId="Equation.DSMT4">
                    <p:embed/>
                  </p:oleObj>
                </mc:Choice>
                <mc:Fallback>
                  <p:oleObj name="" r:id="rId9" imgW="32918400" imgH="11887200" progId="Equation.DSMT4">
                    <p:embed/>
                    <p:pic>
                      <p:nvPicPr>
                        <p:cNvPr id="0" name="图片 177156"/>
                        <p:cNvPicPr>
                          <a:picLocks noChangeAspect="1"/>
                        </p:cNvPicPr>
                        <p:nvPr/>
                      </p:nvPicPr>
                      <p:blipFill>
                        <a:blip r:embed="rId10"/>
                        <a:stretch>
                          <a:fillRect/>
                        </a:stretch>
                      </p:blipFill>
                      <p:spPr>
                        <a:xfrm>
                          <a:off x="892" y="223"/>
                          <a:ext cx="864" cy="312"/>
                        </a:xfrm>
                        <a:prstGeom prst="rect">
                          <a:avLst/>
                        </a:prstGeom>
                        <a:noFill/>
                        <a:ln w="9525">
                          <a:noFill/>
                        </a:ln>
                      </p:spPr>
                    </p:pic>
                  </p:oleObj>
                </mc:Fallback>
              </mc:AlternateContent>
            </a:graphicData>
          </a:graphic>
        </p:graphicFrame>
      </p:grpSp>
      <p:graphicFrame>
        <p:nvGraphicFramePr>
          <p:cNvPr id="36887" name="Object 23"/>
          <p:cNvGraphicFramePr>
            <a:graphicFrameLocks noChangeAspect="1"/>
          </p:cNvGraphicFramePr>
          <p:nvPr/>
        </p:nvGraphicFramePr>
        <p:xfrm>
          <a:off x="1401763" y="3646488"/>
          <a:ext cx="7470775" cy="1130300"/>
        </p:xfrm>
        <a:graphic>
          <a:graphicData uri="http://schemas.openxmlformats.org/presentationml/2006/ole">
            <mc:AlternateContent xmlns:mc="http://schemas.openxmlformats.org/markup-compatibility/2006">
              <mc:Choice xmlns:v="urn:schemas-microsoft-com:vml" Requires="v">
                <p:oleObj spid="_x0000_s177158" name="Equation" r:id="rId11" imgW="146608800" imgH="29565600" progId="Equation.DSMT4">
                  <p:embed/>
                </p:oleObj>
              </mc:Choice>
              <mc:Fallback>
                <p:oleObj name="Equation" r:id="rId11" imgW="146608800" imgH="29565600" progId="Equation.DSMT4">
                  <p:embed/>
                  <p:pic>
                    <p:nvPicPr>
                      <p:cNvPr id="0" name="图片 177157"/>
                      <p:cNvPicPr>
                        <a:picLocks noChangeAspect="1"/>
                      </p:cNvPicPr>
                      <p:nvPr/>
                    </p:nvPicPr>
                    <p:blipFill>
                      <a:blip r:embed="rId12"/>
                      <a:stretch>
                        <a:fillRect/>
                      </a:stretch>
                    </p:blipFill>
                    <p:spPr>
                      <a:xfrm>
                        <a:off x="1401763" y="3646488"/>
                        <a:ext cx="7470775" cy="1130300"/>
                      </a:xfrm>
                      <a:prstGeom prst="rect">
                        <a:avLst/>
                      </a:prstGeom>
                      <a:noFill/>
                      <a:ln w="9525">
                        <a:noFill/>
                      </a:ln>
                    </p:spPr>
                  </p:pic>
                </p:oleObj>
              </mc:Fallback>
            </mc:AlternateContent>
          </a:graphicData>
        </a:graphic>
      </p:graphicFrame>
      <p:sp>
        <p:nvSpPr>
          <p:cNvPr id="36888" name="Rectangle 24"/>
          <p:cNvSpPr>
            <a:spLocks noChangeArrowheads="1"/>
          </p:cNvSpPr>
          <p:nvPr/>
        </p:nvSpPr>
        <p:spPr bwMode="auto">
          <a:xfrm>
            <a:off x="1126654" y="621482"/>
            <a:ext cx="7295200" cy="556189"/>
          </a:xfrm>
          <a:prstGeom prst="rect">
            <a:avLst/>
          </a:prstGeom>
          <a:noFill/>
          <a:ln w="9525">
            <a:noFill/>
            <a:miter lim="800000"/>
          </a:ln>
          <a:effectLst/>
        </p:spPr>
        <p:txBody>
          <a:bodyPr lIns="108850" tIns="54425" rIns="108850" bIns="54425">
            <a:spAutoFit/>
          </a:bodyPr>
          <a:lstStyle/>
          <a:p>
            <a:r>
              <a:rPr lang="zh-CN" altLang="en-US" sz="2800" b="1" dirty="0">
                <a:solidFill>
                  <a:prstClr val="black"/>
                </a:solidFill>
                <a:latin typeface="宋体" panose="02010600030101010101" pitchFamily="2" charset="-122"/>
              </a:rPr>
              <a:t>设</a:t>
            </a:r>
            <a:r>
              <a:rPr lang="en-US" altLang="zh-CN" sz="2800" b="1" i="1" dirty="0">
                <a:solidFill>
                  <a:prstClr val="black"/>
                </a:solidFill>
              </a:rPr>
              <a:t>n</a:t>
            </a:r>
            <a:r>
              <a:rPr lang="zh-CN" altLang="en-US" sz="2800" b="1" dirty="0">
                <a:solidFill>
                  <a:prstClr val="black"/>
                </a:solidFill>
                <a:latin typeface="宋体" panose="02010600030101010101" pitchFamily="2" charset="-122"/>
              </a:rPr>
              <a:t>元实二次型</a:t>
            </a:r>
            <a:r>
              <a:rPr lang="zh-CN" altLang="en-US" sz="2800" dirty="0">
                <a:solidFill>
                  <a:prstClr val="black"/>
                </a:solidFill>
              </a:rPr>
              <a:t> </a:t>
            </a:r>
            <a:endParaRPr lang="zh-CN" altLang="en-US" sz="2800" dirty="0">
              <a:solidFill>
                <a:prstClr val="black"/>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88"/>
                                        </p:tgtEl>
                                        <p:attrNameLst>
                                          <p:attrName>style.visibility</p:attrName>
                                        </p:attrNameLst>
                                      </p:cBhvr>
                                      <p:to>
                                        <p:strVal val="visible"/>
                                      </p:to>
                                    </p:set>
                                    <p:animEffect transition="in" filter="wipe(left)">
                                      <p:cBhvr>
                                        <p:cTn id="7" dur="500"/>
                                        <p:tgtEl>
                                          <p:spTgt spid="3688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867"/>
                                        </p:tgtEl>
                                        <p:attrNameLst>
                                          <p:attrName>style.visibility</p:attrName>
                                        </p:attrNameLst>
                                      </p:cBhvr>
                                      <p:to>
                                        <p:strVal val="visible"/>
                                      </p:to>
                                    </p:set>
                                    <p:animEffect transition="in" filter="wipe(left)">
                                      <p:cBhvr>
                                        <p:cTn id="11" dur="500"/>
                                        <p:tgtEl>
                                          <p:spTgt spid="3686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877"/>
                                        </p:tgtEl>
                                        <p:attrNameLst>
                                          <p:attrName>style.visibility</p:attrName>
                                        </p:attrNameLst>
                                      </p:cBhvr>
                                      <p:to>
                                        <p:strVal val="visible"/>
                                      </p:to>
                                    </p:set>
                                    <p:animEffect transition="in" filter="wipe(left)">
                                      <p:cBhvr>
                                        <p:cTn id="15" dur="500"/>
                                        <p:tgtEl>
                                          <p:spTgt spid="3687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871"/>
                                        </p:tgtEl>
                                        <p:attrNameLst>
                                          <p:attrName>style.visibility</p:attrName>
                                        </p:attrNameLst>
                                      </p:cBhvr>
                                      <p:to>
                                        <p:strVal val="visible"/>
                                      </p:to>
                                    </p:set>
                                    <p:animEffect transition="in" filter="wipe(left)">
                                      <p:cBhvr>
                                        <p:cTn id="25" dur="500"/>
                                        <p:tgtEl>
                                          <p:spTgt spid="3687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6876"/>
                                        </p:tgtEl>
                                        <p:attrNameLst>
                                          <p:attrName>style.visibility</p:attrName>
                                        </p:attrNameLst>
                                      </p:cBhvr>
                                      <p:to>
                                        <p:strVal val="visible"/>
                                      </p:to>
                                    </p:set>
                                    <p:animEffect transition="in" filter="wipe(left)">
                                      <p:cBhvr>
                                        <p:cTn id="30" dur="500"/>
                                        <p:tgtEl>
                                          <p:spTgt spid="368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6887"/>
                                        </p:tgtEl>
                                        <p:attrNameLst>
                                          <p:attrName>style.visibility</p:attrName>
                                        </p:attrNameLst>
                                      </p:cBhvr>
                                      <p:to>
                                        <p:strVal val="visible"/>
                                      </p:to>
                                    </p:set>
                                    <p:animEffect transition="in" filter="wipe(left)">
                                      <p:cBhvr>
                                        <p:cTn id="35" dur="500"/>
                                        <p:tgtEl>
                                          <p:spTgt spid="368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882"/>
                                        </p:tgtEl>
                                        <p:attrNameLst>
                                          <p:attrName>style.visibility</p:attrName>
                                        </p:attrNameLst>
                                      </p:cBhvr>
                                      <p:to>
                                        <p:strVal val="visible"/>
                                      </p:to>
                                    </p:set>
                                    <p:animEffect transition="in" filter="wipe(left)">
                                      <p:cBhvr>
                                        <p:cTn id="45" dur="500"/>
                                        <p:tgtEl>
                                          <p:spTgt spid="3688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autoUpdateAnimBg="0"/>
      <p:bldP spid="36876" grpId="0" autoUpdateAnimBg="0"/>
      <p:bldP spid="36877" grpId="0" autoUpdateAnimBg="0"/>
      <p:bldP spid="36882" grpId="0" autoUpdateAnimBg="0"/>
      <p:bldP spid="36888" grpId="0"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en-US" altLang="zh-CN" smtClean="0">
                <a:solidFill>
                  <a:prstClr val="black">
                    <a:tint val="75000"/>
                  </a:prstClr>
                </a:solidFill>
              </a:rPr>
            </a:fld>
            <a:endParaRPr lang="en-US" altLang="zh-CN" dirty="0">
              <a:solidFill>
                <a:prstClr val="black">
                  <a:tint val="75000"/>
                </a:prstClr>
              </a:solidFill>
              <a:latin typeface="Arial" panose="020B0604020202020204" pitchFamily="34" charset="0"/>
            </a:endParaRPr>
          </a:p>
        </p:txBody>
      </p:sp>
      <p:sp>
        <p:nvSpPr>
          <p:cNvPr id="3" name="矩形 2"/>
          <p:cNvSpPr/>
          <p:nvPr/>
        </p:nvSpPr>
        <p:spPr>
          <a:xfrm>
            <a:off x="1702718" y="621482"/>
            <a:ext cx="7281160" cy="584775"/>
          </a:xfrm>
          <a:prstGeom prst="rect">
            <a:avLst/>
          </a:prstGeom>
        </p:spPr>
        <p:txBody>
          <a:bodyPr wrap="none">
            <a:spAutoFit/>
          </a:bodyPr>
          <a:lstStyle/>
          <a:p>
            <a:r>
              <a:rPr lang="zh-CN" altLang="en-US" sz="3200" b="1" dirty="0">
                <a:solidFill>
                  <a:srgbClr val="00B0F0"/>
                </a:solidFill>
              </a:rPr>
              <a:t>二</a:t>
            </a:r>
            <a:r>
              <a:rPr lang="zh-CN" altLang="en-US" sz="3200" b="1" dirty="0" smtClean="0">
                <a:solidFill>
                  <a:srgbClr val="00B0F0"/>
                </a:solidFill>
              </a:rPr>
              <a:t>、</a:t>
            </a:r>
            <a:r>
              <a:rPr lang="en-US" altLang="zh-CN" sz="3200" b="1" dirty="0" smtClean="0">
                <a:solidFill>
                  <a:srgbClr val="00B0F0"/>
                </a:solidFill>
              </a:rPr>
              <a:t> </a:t>
            </a:r>
            <a:r>
              <a:rPr lang="zh-CN" altLang="en-US" sz="3200" b="1" dirty="0" smtClean="0">
                <a:solidFill>
                  <a:srgbClr val="00B0F0"/>
                </a:solidFill>
              </a:rPr>
              <a:t>利用</a:t>
            </a:r>
            <a:r>
              <a:rPr lang="zh-CN" altLang="en-US" sz="3200" b="1" dirty="0">
                <a:solidFill>
                  <a:srgbClr val="00B0F0"/>
                </a:solidFill>
              </a:rPr>
              <a:t>海森</a:t>
            </a:r>
            <a:r>
              <a:rPr lang="zh-CN" altLang="en-US" sz="3200" b="1" dirty="0" smtClean="0">
                <a:solidFill>
                  <a:srgbClr val="00B0F0"/>
                </a:solidFill>
              </a:rPr>
              <a:t>矩阵</a:t>
            </a:r>
            <a:r>
              <a:rPr lang="zh-CN" altLang="en-US" sz="3200" b="1" dirty="0">
                <a:solidFill>
                  <a:srgbClr val="00B0F0"/>
                </a:solidFill>
              </a:rPr>
              <a:t>判定多元函数的极值</a:t>
            </a:r>
            <a:endParaRPr lang="zh-CN" altLang="en-US" sz="3200" b="1" dirty="0">
              <a:solidFill>
                <a:srgbClr val="00B0F0"/>
              </a:solidFill>
            </a:endParaRPr>
          </a:p>
        </p:txBody>
      </p:sp>
      <p:sp>
        <p:nvSpPr>
          <p:cNvPr id="4" name="矩形 3"/>
          <p:cNvSpPr/>
          <p:nvPr/>
        </p:nvSpPr>
        <p:spPr>
          <a:xfrm>
            <a:off x="334566" y="1557586"/>
            <a:ext cx="9937104" cy="2308324"/>
          </a:xfrm>
          <a:prstGeom prst="rect">
            <a:avLst/>
          </a:prstGeom>
        </p:spPr>
        <p:txBody>
          <a:bodyPr wrap="square">
            <a:spAutoFit/>
          </a:bodyPr>
          <a:lstStyle/>
          <a:p>
            <a:pPr algn="just"/>
            <a:r>
              <a:rPr lang="zh-CN" altLang="en-US" sz="3200" dirty="0" smtClean="0">
                <a:solidFill>
                  <a:srgbClr val="333333"/>
                </a:solidFill>
                <a:latin typeface="Arial" panose="020B0604020202020204"/>
              </a:rPr>
              <a:t>     </a:t>
            </a:r>
            <a:r>
              <a:rPr lang="zh-CN" altLang="en-US" sz="2800" dirty="0" smtClean="0">
                <a:solidFill>
                  <a:srgbClr val="333333"/>
                </a:solidFill>
                <a:latin typeface="Arial" panose="020B0604020202020204"/>
              </a:rPr>
              <a:t>海森矩阵</a:t>
            </a:r>
            <a:r>
              <a:rPr lang="zh-CN" altLang="en-US" sz="2800" dirty="0">
                <a:solidFill>
                  <a:srgbClr val="333333"/>
                </a:solidFill>
                <a:latin typeface="Arial" panose="020B0604020202020204"/>
              </a:rPr>
              <a:t>（</a:t>
            </a:r>
            <a:r>
              <a:rPr lang="en-US" altLang="zh-CN" sz="2800" dirty="0">
                <a:solidFill>
                  <a:srgbClr val="333333"/>
                </a:solidFill>
                <a:latin typeface="Arial" panose="020B0604020202020204"/>
              </a:rPr>
              <a:t>Hessian Matrix</a:t>
            </a:r>
            <a:r>
              <a:rPr lang="zh-CN" altLang="en-US" sz="2800" dirty="0">
                <a:solidFill>
                  <a:srgbClr val="333333"/>
                </a:solidFill>
                <a:latin typeface="Arial" panose="020B0604020202020204"/>
              </a:rPr>
              <a:t>），又</a:t>
            </a:r>
            <a:r>
              <a:rPr lang="zh-CN" altLang="en-US" sz="2800" dirty="0" smtClean="0">
                <a:solidFill>
                  <a:srgbClr val="333333"/>
                </a:solidFill>
                <a:latin typeface="Arial" panose="020B0604020202020204"/>
              </a:rPr>
              <a:t>译作黑塞矩阵、海瑟</a:t>
            </a:r>
            <a:r>
              <a:rPr lang="zh-CN" altLang="en-US" sz="2800" dirty="0">
                <a:solidFill>
                  <a:srgbClr val="333333"/>
                </a:solidFill>
                <a:latin typeface="Arial" panose="020B0604020202020204"/>
              </a:rPr>
              <a:t>矩阵、海塞矩阵等，是一个多元函数的二阶偏导数构成的方阵，描述了函数的局部曲率。黑塞矩阵最早于</a:t>
            </a:r>
            <a:r>
              <a:rPr lang="en-US" altLang="zh-CN" sz="2800" dirty="0">
                <a:solidFill>
                  <a:srgbClr val="333333"/>
                </a:solidFill>
                <a:latin typeface="Arial" panose="020B0604020202020204"/>
              </a:rPr>
              <a:t>19</a:t>
            </a:r>
            <a:r>
              <a:rPr lang="zh-CN" altLang="en-US" sz="2800" dirty="0">
                <a:solidFill>
                  <a:srgbClr val="333333"/>
                </a:solidFill>
                <a:latin typeface="Arial" panose="020B0604020202020204"/>
              </a:rPr>
              <a:t>世纪由德国数学家</a:t>
            </a:r>
            <a:r>
              <a:rPr lang="en-US" altLang="zh-CN" sz="2800" dirty="0">
                <a:solidFill>
                  <a:srgbClr val="333333"/>
                </a:solidFill>
                <a:latin typeface="Arial" panose="020B0604020202020204"/>
              </a:rPr>
              <a:t>Ludwig Otto </a:t>
            </a:r>
            <a:r>
              <a:rPr lang="en-US" altLang="zh-CN" sz="2800" dirty="0" err="1">
                <a:solidFill>
                  <a:srgbClr val="333333"/>
                </a:solidFill>
                <a:latin typeface="Arial" panose="020B0604020202020204"/>
              </a:rPr>
              <a:t>Hesse</a:t>
            </a:r>
            <a:r>
              <a:rPr lang="zh-CN" altLang="en-US" sz="2800" dirty="0">
                <a:solidFill>
                  <a:srgbClr val="333333"/>
                </a:solidFill>
                <a:latin typeface="Arial" panose="020B0604020202020204"/>
              </a:rPr>
              <a:t>提出，并以其名字命名</a:t>
            </a:r>
            <a:r>
              <a:rPr lang="zh-CN" altLang="en-US" sz="2800" dirty="0" smtClean="0">
                <a:solidFill>
                  <a:srgbClr val="333333"/>
                </a:solidFill>
                <a:latin typeface="Arial" panose="020B0604020202020204"/>
              </a:rPr>
              <a:t>。海森矩阵</a:t>
            </a:r>
            <a:r>
              <a:rPr lang="zh-CN" altLang="en-US" sz="2800" dirty="0">
                <a:solidFill>
                  <a:srgbClr val="333333"/>
                </a:solidFill>
                <a:latin typeface="Arial" panose="020B0604020202020204"/>
              </a:rPr>
              <a:t>常用</a:t>
            </a:r>
            <a:r>
              <a:rPr lang="zh-CN" altLang="en-US" sz="2800" dirty="0" smtClean="0">
                <a:solidFill>
                  <a:srgbClr val="333333"/>
                </a:solidFill>
                <a:latin typeface="Arial" panose="020B0604020202020204"/>
              </a:rPr>
              <a:t>于解决</a:t>
            </a:r>
            <a:r>
              <a:rPr lang="zh-CN" altLang="en-US" sz="2800" dirty="0">
                <a:solidFill>
                  <a:srgbClr val="333333"/>
                </a:solidFill>
                <a:latin typeface="Arial" panose="020B0604020202020204"/>
              </a:rPr>
              <a:t>优化问题，利用黑塞矩阵可判定多元函数的极值问题。</a:t>
            </a:r>
            <a:endParaRPr lang="zh-CN" altLang="en-US" sz="2800" dirty="0">
              <a:solidFill>
                <a:srgbClr val="333333"/>
              </a:solidFill>
              <a:latin typeface="Arial" panose="020B0604020202020204"/>
            </a:endParaRPr>
          </a:p>
        </p:txBody>
      </p:sp>
    </p:spTree>
  </p:cSld>
  <p:clrMapOvr>
    <a:masterClrMapping/>
  </p:clrMapOvr>
  <p:transition spd="slow">
    <p:wipe dir="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2" name="Rectangle 26"/>
          <p:cNvSpPr>
            <a:spLocks noChangeArrowheads="1"/>
          </p:cNvSpPr>
          <p:nvPr/>
        </p:nvSpPr>
        <p:spPr bwMode="auto">
          <a:xfrm>
            <a:off x="825849" y="930831"/>
            <a:ext cx="9999747"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dirty="0" smtClean="0">
                <a:solidFill>
                  <a:srgbClr val="0000FF"/>
                </a:solidFill>
              </a:rPr>
              <a:t>多元函数                                                           在</a:t>
            </a:r>
            <a:r>
              <a:rPr lang="zh-CN" altLang="en-US" dirty="0">
                <a:solidFill>
                  <a:srgbClr val="0000FF"/>
                </a:solidFill>
              </a:rPr>
              <a:t>点</a:t>
            </a:r>
            <a:r>
              <a:rPr lang="en-US" altLang="zh-CN" dirty="0">
                <a:solidFill>
                  <a:srgbClr val="0000FF"/>
                </a:solidFill>
              </a:rPr>
              <a:t>X</a:t>
            </a:r>
            <a:r>
              <a:rPr lang="zh-CN" altLang="en-US" dirty="0">
                <a:solidFill>
                  <a:srgbClr val="0000FF"/>
                </a:solidFill>
              </a:rPr>
              <a:t>处的二阶偏导数组成的 </a:t>
            </a:r>
            <a:r>
              <a:rPr lang="en-US" altLang="zh-CN" dirty="0" smtClean="0">
                <a:solidFill>
                  <a:srgbClr val="0000FF"/>
                </a:solidFill>
              </a:rPr>
              <a:t>n</a:t>
            </a:r>
            <a:r>
              <a:rPr lang="zh-CN" altLang="en-US" dirty="0" smtClean="0">
                <a:solidFill>
                  <a:srgbClr val="0000FF"/>
                </a:solidFill>
              </a:rPr>
              <a:t>阶</a:t>
            </a:r>
            <a:r>
              <a:rPr lang="zh-CN" altLang="en-US" dirty="0">
                <a:solidFill>
                  <a:srgbClr val="0000FF"/>
                </a:solidFill>
              </a:rPr>
              <a:t>对称矩阵</a:t>
            </a:r>
            <a:endParaRPr kumimoji="1" lang="zh-CN" altLang="en-US" dirty="0"/>
          </a:p>
        </p:txBody>
      </p:sp>
      <p:graphicFrame>
        <p:nvGraphicFramePr>
          <p:cNvPr id="9256" name="Object 40"/>
          <p:cNvGraphicFramePr>
            <a:graphicFrameLocks noChangeAspect="1"/>
          </p:cNvGraphicFramePr>
          <p:nvPr/>
        </p:nvGraphicFramePr>
        <p:xfrm>
          <a:off x="982638" y="908307"/>
          <a:ext cx="4538663" cy="431800"/>
        </p:xfrm>
        <a:graphic>
          <a:graphicData uri="http://schemas.openxmlformats.org/presentationml/2006/ole">
            <mc:AlternateContent xmlns:mc="http://schemas.openxmlformats.org/markup-compatibility/2006">
              <mc:Choice xmlns:v="urn:schemas-microsoft-com:vml" Requires="v">
                <p:oleObj spid="_x0000_s178177" name="Equation" r:id="rId1" imgW="81686400" imgH="10363200" progId="Equation.DSMT4">
                  <p:embed/>
                </p:oleObj>
              </mc:Choice>
              <mc:Fallback>
                <p:oleObj name="Equation" r:id="rId1" imgW="81686400" imgH="10363200" progId="Equation.DSMT4">
                  <p:embed/>
                  <p:pic>
                    <p:nvPicPr>
                      <p:cNvPr id="0" name="图片 178176"/>
                      <p:cNvPicPr>
                        <a:picLocks noChangeAspect="1"/>
                      </p:cNvPicPr>
                      <p:nvPr/>
                    </p:nvPicPr>
                    <p:blipFill>
                      <a:blip r:embed="rId2"/>
                      <a:stretch>
                        <a:fillRect/>
                      </a:stretch>
                    </p:blipFill>
                    <p:spPr>
                      <a:xfrm>
                        <a:off x="982638" y="908307"/>
                        <a:ext cx="4538663" cy="431800"/>
                      </a:xfrm>
                      <a:prstGeom prst="rect">
                        <a:avLst/>
                      </a:prstGeom>
                      <a:noFill/>
                      <a:ln w="9525">
                        <a:noFill/>
                      </a:ln>
                    </p:spPr>
                  </p:pic>
                </p:oleObj>
              </mc:Fallback>
            </mc:AlternateContent>
          </a:graphicData>
        </a:graphic>
      </p:graphicFrame>
      <p:pic>
        <p:nvPicPr>
          <p:cNvPr id="2211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2838" y="1701600"/>
            <a:ext cx="5400600" cy="2995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26"/>
          <p:cNvSpPr>
            <a:spLocks noChangeArrowheads="1"/>
          </p:cNvSpPr>
          <p:nvPr/>
        </p:nvSpPr>
        <p:spPr bwMode="auto">
          <a:xfrm>
            <a:off x="978249" y="5444988"/>
            <a:ext cx="3921160" cy="43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850" tIns="54425" rIns="108850" bIns="54425">
            <a:spAutoFit/>
          </a:bodyPr>
          <a:lstStyle/>
          <a:p>
            <a:r>
              <a:rPr lang="zh-CN" altLang="en-US" dirty="0" smtClean="0">
                <a:solidFill>
                  <a:srgbClr val="0000FF"/>
                </a:solidFill>
              </a:rPr>
              <a:t>称为该函数 在</a:t>
            </a:r>
            <a:r>
              <a:rPr lang="zh-CN" altLang="en-US" dirty="0">
                <a:solidFill>
                  <a:srgbClr val="0000FF"/>
                </a:solidFill>
              </a:rPr>
              <a:t>点</a:t>
            </a:r>
            <a:r>
              <a:rPr lang="en-US" altLang="zh-CN" dirty="0">
                <a:solidFill>
                  <a:srgbClr val="0000FF"/>
                </a:solidFill>
              </a:rPr>
              <a:t>X</a:t>
            </a:r>
            <a:r>
              <a:rPr lang="zh-CN" altLang="en-US" dirty="0">
                <a:solidFill>
                  <a:srgbClr val="0000FF"/>
                </a:solidFill>
              </a:rPr>
              <a:t>处</a:t>
            </a:r>
            <a:r>
              <a:rPr lang="zh-CN" altLang="en-US" dirty="0" smtClean="0">
                <a:solidFill>
                  <a:srgbClr val="0000FF"/>
                </a:solidFill>
              </a:rPr>
              <a:t>的海森矩阵</a:t>
            </a:r>
            <a:endParaRPr kumimoji="1" lang="zh-CN" altLang="en-US"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56"/>
                                        </p:tgtEl>
                                        <p:attrNameLst>
                                          <p:attrName>style.visibility</p:attrName>
                                        </p:attrNameLst>
                                      </p:cBhvr>
                                      <p:to>
                                        <p:strVal val="visible"/>
                                      </p:to>
                                    </p:set>
                                    <p:anim calcmode="lin" valueType="num">
                                      <p:cBhvr additive="base">
                                        <p:cTn id="7" dur="500" fill="hold"/>
                                        <p:tgtEl>
                                          <p:spTgt spid="9256"/>
                                        </p:tgtEl>
                                        <p:attrNameLst>
                                          <p:attrName>ppt_x</p:attrName>
                                        </p:attrNameLst>
                                      </p:cBhvr>
                                      <p:tavLst>
                                        <p:tav tm="0">
                                          <p:val>
                                            <p:strVal val="#ppt_x"/>
                                          </p:val>
                                        </p:tav>
                                        <p:tav tm="100000">
                                          <p:val>
                                            <p:strVal val="#ppt_x"/>
                                          </p:val>
                                        </p:tav>
                                      </p:tavLst>
                                    </p:anim>
                                    <p:anim calcmode="lin" valueType="num">
                                      <p:cBhvr additive="base">
                                        <p:cTn id="8" dur="500" fill="hold"/>
                                        <p:tgtEl>
                                          <p:spTgt spid="92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42"/>
                                        </p:tgtEl>
                                        <p:attrNameLst>
                                          <p:attrName>style.visibility</p:attrName>
                                        </p:attrNameLst>
                                      </p:cBhvr>
                                      <p:to>
                                        <p:strVal val="visible"/>
                                      </p:to>
                                    </p:set>
                                    <p:anim calcmode="lin" valueType="num">
                                      <p:cBhvr additive="base">
                                        <p:cTn id="11" dur="500" fill="hold"/>
                                        <p:tgtEl>
                                          <p:spTgt spid="9242"/>
                                        </p:tgtEl>
                                        <p:attrNameLst>
                                          <p:attrName>ppt_x</p:attrName>
                                        </p:attrNameLst>
                                      </p:cBhvr>
                                      <p:tavLst>
                                        <p:tav tm="0">
                                          <p:val>
                                            <p:strVal val="#ppt_x"/>
                                          </p:val>
                                        </p:tav>
                                        <p:tav tm="100000">
                                          <p:val>
                                            <p:strVal val="#ppt_x"/>
                                          </p:val>
                                        </p:tav>
                                      </p:tavLst>
                                    </p:anim>
                                    <p:anim calcmode="lin" valueType="num">
                                      <p:cBhvr additive="base">
                                        <p:cTn id="12" dur="500" fill="hold"/>
                                        <p:tgtEl>
                                          <p:spTgt spid="92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1186"/>
                                        </p:tgtEl>
                                        <p:attrNameLst>
                                          <p:attrName>style.visibility</p:attrName>
                                        </p:attrNameLst>
                                      </p:cBhvr>
                                      <p:to>
                                        <p:strVal val="visible"/>
                                      </p:to>
                                    </p:set>
                                    <p:anim calcmode="lin" valueType="num">
                                      <p:cBhvr additive="base">
                                        <p:cTn id="17" dur="500" fill="hold"/>
                                        <p:tgtEl>
                                          <p:spTgt spid="221186"/>
                                        </p:tgtEl>
                                        <p:attrNameLst>
                                          <p:attrName>ppt_x</p:attrName>
                                        </p:attrNameLst>
                                      </p:cBhvr>
                                      <p:tavLst>
                                        <p:tav tm="0">
                                          <p:val>
                                            <p:strVal val="#ppt_x"/>
                                          </p:val>
                                        </p:tav>
                                        <p:tav tm="100000">
                                          <p:val>
                                            <p:strVal val="#ppt_x"/>
                                          </p:val>
                                        </p:tav>
                                      </p:tavLst>
                                    </p:anim>
                                    <p:anim calcmode="lin" valueType="num">
                                      <p:cBhvr additive="base">
                                        <p:cTn id="18" dur="500" fill="hold"/>
                                        <p:tgtEl>
                                          <p:spTgt spid="22118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2" grpId="0"/>
      <p:bldP spid="17"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en-US" altLang="zh-CN" smtClean="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2425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558" y="981522"/>
            <a:ext cx="10178631"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425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2139" y="2709714"/>
            <a:ext cx="4248472" cy="2555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en-US" altLang="zh-CN" smtClean="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2528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8622" y="1197546"/>
            <a:ext cx="993710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en-US" altLang="zh-CN" smtClean="0">
                <a:solidFill>
                  <a:prstClr val="black">
                    <a:tint val="75000"/>
                  </a:prstClr>
                </a:solidFill>
              </a:rPr>
            </a:fld>
            <a:endParaRPr lang="en-US" altLang="zh-CN" dirty="0">
              <a:solidFill>
                <a:prstClr val="black">
                  <a:tint val="75000"/>
                </a:prstClr>
              </a:solidFill>
              <a:latin typeface="Arial" panose="020B0604020202020204" pitchFamily="34" charset="0"/>
            </a:endParaRPr>
          </a:p>
        </p:txBody>
      </p:sp>
      <p:pic>
        <p:nvPicPr>
          <p:cNvPr id="22630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6099" y="1413570"/>
            <a:ext cx="8862625"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26"/>
          <p:cNvSpPr>
            <a:spLocks noChangeArrowheads="1"/>
          </p:cNvSpPr>
          <p:nvPr/>
        </p:nvSpPr>
        <p:spPr bwMode="auto">
          <a:xfrm>
            <a:off x="978248" y="693490"/>
            <a:ext cx="1084509" cy="54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8850" tIns="54425" rIns="108850" bIns="54425">
            <a:spAutoFit/>
          </a:bodyPr>
          <a:lstStyle/>
          <a:p>
            <a:r>
              <a:rPr kumimoji="1" lang="zh-CN" altLang="en-US" sz="2800" dirty="0" smtClean="0">
                <a:solidFill>
                  <a:srgbClr val="00B0F0"/>
                </a:solidFill>
              </a:rPr>
              <a:t>例</a:t>
            </a:r>
            <a:r>
              <a:rPr kumimoji="1" lang="en-US" altLang="zh-CN" sz="2800" dirty="0" smtClean="0">
                <a:solidFill>
                  <a:srgbClr val="00B0F0"/>
                </a:solidFill>
              </a:rPr>
              <a:t>1</a:t>
            </a:r>
            <a:endParaRPr kumimoji="1" lang="zh-CN" altLang="en-US" sz="2800" dirty="0">
              <a:solidFill>
                <a:srgbClr val="00B0F0"/>
              </a:solidFill>
            </a:endParaRPr>
          </a:p>
        </p:txBody>
      </p:sp>
      <p:pic>
        <p:nvPicPr>
          <p:cNvPr id="2263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0670" y="4797946"/>
            <a:ext cx="8972633"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8F812E6B-4E0D-41C1-9725-90F88D082BD7}" type="slidenum">
              <a:rPr lang="en-US" altLang="zh-CN"/>
            </a:fld>
            <a:endParaRPr lang="en-US" altLang="zh-CN"/>
          </a:p>
        </p:txBody>
      </p:sp>
      <p:sp>
        <p:nvSpPr>
          <p:cNvPr id="112645" name="Text Box 5"/>
          <p:cNvSpPr txBox="1">
            <a:spLocks noChangeArrowheads="1"/>
          </p:cNvSpPr>
          <p:nvPr/>
        </p:nvSpPr>
        <p:spPr bwMode="auto">
          <a:xfrm>
            <a:off x="2539670" y="304868"/>
            <a:ext cx="6603140" cy="646261"/>
          </a:xfrm>
          <a:prstGeom prst="rect">
            <a:avLst/>
          </a:prstGeom>
          <a:noFill/>
          <a:ln>
            <a:noFill/>
          </a:ln>
          <a:effectLst/>
          <a:scene3d>
            <a:camera prst="legacyObliqueTop"/>
            <a:lightRig rig="legacyFlat3" dir="r"/>
          </a:scene3d>
          <a:sp3d extrusionH="36500" prstMaterial="legacyMatte">
            <a:bevelT w="13500" h="13500" prst="angle"/>
            <a:bevelB w="13500" h="13500" prst="angle"/>
            <a:extrusionClr>
              <a:srgbClr val="FF9933"/>
            </a:extrusionClr>
          </a:sp3d>
        </p:spPr>
        <p:txBody>
          <a:bodyPr>
            <a:spAutoFit/>
            <a:flatTx/>
          </a:bodyPr>
          <a:lstStyle/>
          <a:p>
            <a:pPr>
              <a:spcBef>
                <a:spcPct val="50000"/>
              </a:spcBef>
            </a:pPr>
            <a:r>
              <a:rPr lang="zh-CN" altLang="en-US" sz="3600" b="1" dirty="0" smtClean="0">
                <a:solidFill>
                  <a:srgbClr val="FF0000"/>
                </a:solidFill>
                <a:latin typeface="Times New Roman" panose="02020603050405020304" pitchFamily="18" charset="0"/>
              </a:rPr>
              <a:t>三、</a:t>
            </a:r>
            <a:r>
              <a:rPr lang="zh-CN" altLang="en-US" sz="3600" b="1" dirty="0">
                <a:solidFill>
                  <a:srgbClr val="FF0000"/>
                </a:solidFill>
                <a:latin typeface="Times New Roman" panose="02020603050405020304" pitchFamily="18" charset="0"/>
              </a:rPr>
              <a:t>数据拟合与最小二乘法</a:t>
            </a:r>
            <a:endParaRPr lang="zh-CN" altLang="en-US" sz="3600" b="1" dirty="0">
              <a:solidFill>
                <a:srgbClr val="FF0000"/>
              </a:solidFill>
              <a:latin typeface="Times New Roman" panose="02020603050405020304" pitchFamily="18" charset="0"/>
            </a:endParaRPr>
          </a:p>
        </p:txBody>
      </p:sp>
      <p:sp>
        <p:nvSpPr>
          <p:cNvPr id="112701" name="Text Box 61"/>
          <p:cNvSpPr txBox="1">
            <a:spLocks noChangeArrowheads="1"/>
          </p:cNvSpPr>
          <p:nvPr/>
        </p:nvSpPr>
        <p:spPr bwMode="auto">
          <a:xfrm>
            <a:off x="507935" y="1143265"/>
            <a:ext cx="10084451" cy="1636004"/>
          </a:xfrm>
          <a:prstGeom prst="rect">
            <a:avLst/>
          </a:prstGeom>
          <a:noFill/>
          <a:ln>
            <a:noFill/>
          </a:ln>
          <a:effectLst/>
        </p:spPr>
        <p:txBody>
          <a:bodyPr wrap="none" lIns="107136" tIns="55711" rIns="107136" bIns="55711">
            <a:spAutoFit/>
          </a:bodyPr>
          <a:lstStyle/>
          <a:p>
            <a:r>
              <a:rPr lang="zh-CN" altLang="en-US" sz="3300" dirty="0">
                <a:latin typeface="Bookman Old Style" panose="02050604050505020204" pitchFamily="18" charset="0"/>
              </a:rPr>
              <a:t>实例：考察某种纤维的强度与其拉伸倍数的关系</a:t>
            </a:r>
            <a:r>
              <a:rPr lang="en-US" altLang="zh-CN" sz="3300" dirty="0">
                <a:latin typeface="Bookman Old Style" panose="02050604050505020204" pitchFamily="18" charset="0"/>
              </a:rPr>
              <a:t>,</a:t>
            </a:r>
            <a:r>
              <a:rPr lang="zh-CN" altLang="en-US" sz="3300" dirty="0">
                <a:latin typeface="Bookman Old Style" panose="02050604050505020204" pitchFamily="18" charset="0"/>
              </a:rPr>
              <a:t>下表</a:t>
            </a:r>
            <a:endParaRPr lang="zh-CN" altLang="en-US" sz="3300" dirty="0">
              <a:latin typeface="Bookman Old Style" panose="02050604050505020204" pitchFamily="18" charset="0"/>
            </a:endParaRPr>
          </a:p>
          <a:p>
            <a:r>
              <a:rPr lang="zh-CN" altLang="en-US" sz="3300" dirty="0">
                <a:latin typeface="Bookman Old Style" panose="02050604050505020204" pitchFamily="18" charset="0"/>
              </a:rPr>
              <a:t>是实际测定的</a:t>
            </a:r>
            <a:r>
              <a:rPr lang="en-US" altLang="zh-CN" sz="3300" dirty="0">
                <a:latin typeface="Bookman Old Style" panose="02050604050505020204" pitchFamily="18" charset="0"/>
              </a:rPr>
              <a:t>24</a:t>
            </a:r>
            <a:r>
              <a:rPr lang="zh-CN" altLang="en-US" sz="3300" dirty="0">
                <a:latin typeface="Bookman Old Style" panose="02050604050505020204" pitchFamily="18" charset="0"/>
              </a:rPr>
              <a:t>个纤维样品的强度与相应的拉伸倍数</a:t>
            </a:r>
            <a:endParaRPr lang="zh-CN" altLang="en-US" sz="3300" dirty="0">
              <a:latin typeface="Bookman Old Style" panose="02050604050505020204" pitchFamily="18" charset="0"/>
            </a:endParaRPr>
          </a:p>
          <a:p>
            <a:r>
              <a:rPr lang="zh-CN" altLang="en-US" sz="3300" dirty="0">
                <a:latin typeface="Bookman Old Style" panose="02050604050505020204" pitchFamily="18" charset="0"/>
              </a:rPr>
              <a:t>是记录</a:t>
            </a:r>
            <a:r>
              <a:rPr lang="en-US" altLang="zh-CN" sz="3300" dirty="0">
                <a:latin typeface="Bookman Old Style" panose="02050604050505020204" pitchFamily="18" charset="0"/>
              </a:rPr>
              <a:t>:</a:t>
            </a:r>
            <a:endParaRPr lang="en-US" altLang="zh-CN" sz="3300" dirty="0">
              <a:latin typeface="Bookman Old Style" panose="02050604050505020204" pitchFamily="18" charset="0"/>
            </a:endParaRPr>
          </a:p>
        </p:txBody>
      </p:sp>
      <p:grpSp>
        <p:nvGrpSpPr>
          <p:cNvPr id="112706" name="Group 66"/>
          <p:cNvGrpSpPr/>
          <p:nvPr/>
        </p:nvGrpSpPr>
        <p:grpSpPr bwMode="auto">
          <a:xfrm>
            <a:off x="1320628" y="2591400"/>
            <a:ext cx="9752330" cy="3810882"/>
            <a:chOff x="624" y="1632"/>
            <a:chExt cx="4608" cy="2400"/>
          </a:xfrm>
        </p:grpSpPr>
        <p:graphicFrame>
          <p:nvGraphicFramePr>
            <p:cNvPr id="112703" name="Object 63"/>
            <p:cNvGraphicFramePr>
              <a:graphicFrameLocks noChangeAspect="1"/>
            </p:cNvGraphicFramePr>
            <p:nvPr/>
          </p:nvGraphicFramePr>
          <p:xfrm>
            <a:off x="624" y="1653"/>
            <a:ext cx="4566" cy="2379"/>
          </p:xfrm>
          <a:graphic>
            <a:graphicData uri="http://schemas.openxmlformats.org/presentationml/2006/ole">
              <mc:AlternateContent xmlns:mc="http://schemas.openxmlformats.org/markup-compatibility/2006">
                <mc:Choice xmlns:v="urn:schemas-microsoft-com:vml" Requires="v">
                  <p:oleObj spid="_x0000_s179201" name="工作表" r:id="rId1" imgW="4476750" imgH="2409825" progId="Excel.Sheet.8">
                    <p:embed/>
                  </p:oleObj>
                </mc:Choice>
                <mc:Fallback>
                  <p:oleObj name="工作表" r:id="rId1" imgW="4476750" imgH="2409825" progId="Excel.Sheet.8">
                    <p:embed/>
                    <p:pic>
                      <p:nvPicPr>
                        <p:cNvPr id="0" name="图片 179200"/>
                        <p:cNvPicPr>
                          <a:picLocks noChangeAspect="1"/>
                        </p:cNvPicPr>
                        <p:nvPr/>
                      </p:nvPicPr>
                      <p:blipFill>
                        <a:blip r:embed="rId2"/>
                        <a:stretch>
                          <a:fillRect/>
                        </a:stretch>
                      </p:blipFill>
                      <p:spPr>
                        <a:xfrm>
                          <a:off x="624" y="1653"/>
                          <a:ext cx="4566" cy="2379"/>
                        </a:xfrm>
                        <a:prstGeom prst="rect">
                          <a:avLst/>
                        </a:prstGeom>
                        <a:noFill/>
                        <a:ln w="9525">
                          <a:noFill/>
                        </a:ln>
                      </p:spPr>
                    </p:pic>
                  </p:oleObj>
                </mc:Fallback>
              </mc:AlternateContent>
            </a:graphicData>
          </a:graphic>
        </p:graphicFrame>
        <p:graphicFrame>
          <p:nvGraphicFramePr>
            <p:cNvPr id="112704" name="Object 64"/>
            <p:cNvGraphicFramePr>
              <a:graphicFrameLocks noChangeAspect="1"/>
            </p:cNvGraphicFramePr>
            <p:nvPr/>
          </p:nvGraphicFramePr>
          <p:xfrm>
            <a:off x="1797" y="1632"/>
            <a:ext cx="1089" cy="265"/>
          </p:xfrm>
          <a:graphic>
            <a:graphicData uri="http://schemas.openxmlformats.org/presentationml/2006/ole">
              <mc:AlternateContent xmlns:mc="http://schemas.openxmlformats.org/markup-compatibility/2006">
                <mc:Choice xmlns:v="urn:schemas-microsoft-com:vml" Requires="v">
                  <p:oleObj spid="_x0000_s179202" name="公式" r:id="rId3" imgW="16764000" imgH="5181600" progId="">
                    <p:embed/>
                  </p:oleObj>
                </mc:Choice>
                <mc:Fallback>
                  <p:oleObj name="公式" r:id="rId3" imgW="16764000" imgH="5181600" progId="">
                    <p:embed/>
                    <p:pic>
                      <p:nvPicPr>
                        <p:cNvPr id="0" name="图片 179201"/>
                        <p:cNvPicPr>
                          <a:picLocks noChangeAspect="1"/>
                        </p:cNvPicPr>
                        <p:nvPr/>
                      </p:nvPicPr>
                      <p:blipFill>
                        <a:blip r:embed="rId4"/>
                        <a:stretch>
                          <a:fillRect/>
                        </a:stretch>
                      </p:blipFill>
                      <p:spPr>
                        <a:xfrm>
                          <a:off x="1797" y="1632"/>
                          <a:ext cx="1089" cy="265"/>
                        </a:xfrm>
                        <a:prstGeom prst="rect">
                          <a:avLst/>
                        </a:prstGeom>
                        <a:noFill/>
                        <a:ln w="9525">
                          <a:noFill/>
                        </a:ln>
                      </p:spPr>
                    </p:pic>
                  </p:oleObj>
                </mc:Fallback>
              </mc:AlternateContent>
            </a:graphicData>
          </a:graphic>
        </p:graphicFrame>
        <p:graphicFrame>
          <p:nvGraphicFramePr>
            <p:cNvPr id="112705" name="Object 65"/>
            <p:cNvGraphicFramePr>
              <a:graphicFrameLocks noChangeAspect="1"/>
            </p:cNvGraphicFramePr>
            <p:nvPr/>
          </p:nvGraphicFramePr>
          <p:xfrm>
            <a:off x="4143" y="1632"/>
            <a:ext cx="1089" cy="265"/>
          </p:xfrm>
          <a:graphic>
            <a:graphicData uri="http://schemas.openxmlformats.org/presentationml/2006/ole">
              <mc:AlternateContent xmlns:mc="http://schemas.openxmlformats.org/markup-compatibility/2006">
                <mc:Choice xmlns:v="urn:schemas-microsoft-com:vml" Requires="v">
                  <p:oleObj spid="_x0000_s179203" name="公式" r:id="rId5" imgW="16764000" imgH="5181600" progId="">
                    <p:embed/>
                  </p:oleObj>
                </mc:Choice>
                <mc:Fallback>
                  <p:oleObj name="公式" r:id="rId5" imgW="16764000" imgH="5181600" progId="">
                    <p:embed/>
                    <p:pic>
                      <p:nvPicPr>
                        <p:cNvPr id="0" name="图片 179202"/>
                        <p:cNvPicPr>
                          <a:picLocks noChangeAspect="1"/>
                        </p:cNvPicPr>
                        <p:nvPr/>
                      </p:nvPicPr>
                      <p:blipFill>
                        <a:blip r:embed="rId4"/>
                        <a:stretch>
                          <a:fillRect/>
                        </a:stretch>
                      </p:blipFill>
                      <p:spPr>
                        <a:xfrm>
                          <a:off x="4143" y="1632"/>
                          <a:ext cx="1089" cy="265"/>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333F6DD8-CC35-4CEE-BBEA-46FD2206B360}" type="slidenum">
              <a:rPr lang="en-US" altLang="zh-CN"/>
            </a:fld>
            <a:endParaRPr lang="en-US" altLang="zh-CN"/>
          </a:p>
        </p:txBody>
      </p:sp>
      <p:pic>
        <p:nvPicPr>
          <p:cNvPr id="144416" name="Picture 310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74579" y="152435"/>
            <a:ext cx="7009487" cy="4115753"/>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417" name="Picture 31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4579" y="152435"/>
            <a:ext cx="7009487" cy="4115753"/>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418" name="Text Box 3106"/>
          <p:cNvSpPr txBox="1">
            <a:spLocks noChangeArrowheads="1"/>
          </p:cNvSpPr>
          <p:nvPr/>
        </p:nvSpPr>
        <p:spPr bwMode="auto">
          <a:xfrm>
            <a:off x="406348" y="533524"/>
            <a:ext cx="3178714" cy="1128173"/>
          </a:xfrm>
          <a:prstGeom prst="rect">
            <a:avLst/>
          </a:prstGeom>
          <a:noFill/>
          <a:ln>
            <a:noFill/>
          </a:ln>
          <a:effectLst/>
        </p:spPr>
        <p:txBody>
          <a:bodyPr wrap="none" lIns="107136" tIns="55711" rIns="107136" bIns="55711">
            <a:spAutoFit/>
          </a:bodyPr>
          <a:lstStyle/>
          <a:p>
            <a:r>
              <a:rPr lang="zh-CN" altLang="en-US" sz="3300" dirty="0">
                <a:latin typeface="Bookman Old Style" panose="02050604050505020204" pitchFamily="18" charset="0"/>
              </a:rPr>
              <a:t>纤维强度随拉伸</a:t>
            </a:r>
            <a:endParaRPr lang="zh-CN" altLang="en-US" sz="3300" dirty="0">
              <a:latin typeface="Bookman Old Style" panose="02050604050505020204" pitchFamily="18" charset="0"/>
            </a:endParaRPr>
          </a:p>
          <a:p>
            <a:r>
              <a:rPr lang="zh-CN" altLang="en-US" sz="3300" dirty="0">
                <a:latin typeface="Bookman Old Style" panose="02050604050505020204" pitchFamily="18" charset="0"/>
              </a:rPr>
              <a:t>倍数增加而增加</a:t>
            </a:r>
            <a:endParaRPr lang="zh-CN" altLang="en-US" sz="3300" dirty="0">
              <a:latin typeface="Bookman Old Style" panose="02050604050505020204" pitchFamily="18" charset="0"/>
            </a:endParaRPr>
          </a:p>
        </p:txBody>
      </p:sp>
      <p:graphicFrame>
        <p:nvGraphicFramePr>
          <p:cNvPr id="144421" name="Object 3109"/>
          <p:cNvGraphicFramePr>
            <a:graphicFrameLocks noChangeAspect="1"/>
          </p:cNvGraphicFramePr>
          <p:nvPr/>
        </p:nvGraphicFramePr>
        <p:xfrm>
          <a:off x="507933" y="2820053"/>
          <a:ext cx="3499041" cy="2207136"/>
        </p:xfrm>
        <a:graphic>
          <a:graphicData uri="http://schemas.openxmlformats.org/presentationml/2006/ole">
            <mc:AlternateContent xmlns:mc="http://schemas.openxmlformats.org/markup-compatibility/2006">
              <mc:Choice xmlns:v="urn:schemas-microsoft-com:vml" Requires="v">
                <p:oleObj spid="_x0000_s180225" name="公式" r:id="rId3" imgW="30175200" imgH="22555200" progId="">
                  <p:embed/>
                </p:oleObj>
              </mc:Choice>
              <mc:Fallback>
                <p:oleObj name="公式" r:id="rId3" imgW="30175200" imgH="22555200" progId="">
                  <p:embed/>
                  <p:pic>
                    <p:nvPicPr>
                      <p:cNvPr id="0" name="图片 180224"/>
                      <p:cNvPicPr>
                        <a:picLocks noChangeAspect="1"/>
                      </p:cNvPicPr>
                      <p:nvPr/>
                    </p:nvPicPr>
                    <p:blipFill>
                      <a:blip r:embed="rId4"/>
                      <a:stretch>
                        <a:fillRect/>
                      </a:stretch>
                    </p:blipFill>
                    <p:spPr>
                      <a:xfrm>
                        <a:off x="507933" y="2820053"/>
                        <a:ext cx="3499041" cy="2207136"/>
                      </a:xfrm>
                      <a:prstGeom prst="rect">
                        <a:avLst/>
                      </a:prstGeom>
                      <a:noFill/>
                      <a:ln w="9525">
                        <a:noFill/>
                      </a:ln>
                    </p:spPr>
                  </p:pic>
                </p:oleObj>
              </mc:Fallback>
            </mc:AlternateContent>
          </a:graphicData>
        </a:graphic>
      </p:graphicFrame>
      <p:sp>
        <p:nvSpPr>
          <p:cNvPr id="144422" name="Text Box 3110"/>
          <p:cNvSpPr txBox="1">
            <a:spLocks noChangeArrowheads="1"/>
          </p:cNvSpPr>
          <p:nvPr/>
        </p:nvSpPr>
        <p:spPr bwMode="auto">
          <a:xfrm>
            <a:off x="406347" y="1676788"/>
            <a:ext cx="3704499" cy="1128173"/>
          </a:xfrm>
          <a:prstGeom prst="rect">
            <a:avLst/>
          </a:prstGeom>
          <a:noFill/>
          <a:ln>
            <a:noFill/>
          </a:ln>
          <a:effectLst/>
        </p:spPr>
        <p:txBody>
          <a:bodyPr wrap="none" lIns="107136" tIns="55711" rIns="107136" bIns="55711">
            <a:spAutoFit/>
          </a:bodyPr>
          <a:lstStyle/>
          <a:p>
            <a:r>
              <a:rPr lang="zh-CN" altLang="en-US" sz="3300" dirty="0">
                <a:latin typeface="Bookman Old Style" panose="02050604050505020204" pitchFamily="18" charset="0"/>
              </a:rPr>
              <a:t>并且</a:t>
            </a:r>
            <a:r>
              <a:rPr lang="en-US" altLang="zh-CN" sz="3300" dirty="0">
                <a:latin typeface="Bookman Old Style" panose="02050604050505020204" pitchFamily="18" charset="0"/>
              </a:rPr>
              <a:t>24</a:t>
            </a:r>
            <a:r>
              <a:rPr lang="zh-CN" altLang="en-US" sz="3300" dirty="0">
                <a:latin typeface="Bookman Old Style" panose="02050604050505020204" pitchFamily="18" charset="0"/>
              </a:rPr>
              <a:t>个点大致分</a:t>
            </a:r>
            <a:endParaRPr lang="zh-CN" altLang="en-US" sz="3300" dirty="0">
              <a:latin typeface="Bookman Old Style" panose="02050604050505020204" pitchFamily="18" charset="0"/>
            </a:endParaRPr>
          </a:p>
          <a:p>
            <a:r>
              <a:rPr lang="zh-CN" altLang="en-US" sz="3300" dirty="0">
                <a:latin typeface="Bookman Old Style" panose="02050604050505020204" pitchFamily="18" charset="0"/>
              </a:rPr>
              <a:t>布在一条直线附近</a:t>
            </a:r>
            <a:endParaRPr lang="zh-CN" altLang="en-US" sz="3300" dirty="0">
              <a:latin typeface="Bookman Old Style" panose="02050604050505020204" pitchFamily="18" charset="0"/>
            </a:endParaRPr>
          </a:p>
        </p:txBody>
      </p:sp>
      <p:graphicFrame>
        <p:nvGraphicFramePr>
          <p:cNvPr id="144425" name="Object 3113"/>
          <p:cNvGraphicFramePr>
            <a:graphicFrameLocks noChangeAspect="1"/>
          </p:cNvGraphicFramePr>
          <p:nvPr/>
        </p:nvGraphicFramePr>
        <p:xfrm>
          <a:off x="3934966" y="4562940"/>
          <a:ext cx="2645489" cy="476360"/>
        </p:xfrm>
        <a:graphic>
          <a:graphicData uri="http://schemas.openxmlformats.org/presentationml/2006/ole">
            <mc:AlternateContent xmlns:mc="http://schemas.openxmlformats.org/markup-compatibility/2006">
              <mc:Choice xmlns:v="urn:schemas-microsoft-com:vml" Requires="v">
                <p:oleObj spid="_x0000_s180226" name="Equation" r:id="rId5" imgW="20116800" imgH="4876800" progId="">
                  <p:embed/>
                </p:oleObj>
              </mc:Choice>
              <mc:Fallback>
                <p:oleObj name="Equation" r:id="rId5" imgW="20116800" imgH="4876800" progId="">
                  <p:embed/>
                  <p:pic>
                    <p:nvPicPr>
                      <p:cNvPr id="0" name="图片 180225"/>
                      <p:cNvPicPr>
                        <a:picLocks noChangeAspect="1"/>
                      </p:cNvPicPr>
                      <p:nvPr/>
                    </p:nvPicPr>
                    <p:blipFill>
                      <a:blip r:embed="rId6"/>
                      <a:stretch>
                        <a:fillRect/>
                      </a:stretch>
                    </p:blipFill>
                    <p:spPr>
                      <a:xfrm>
                        <a:off x="3934966" y="4562940"/>
                        <a:ext cx="2645489" cy="476360"/>
                      </a:xfrm>
                      <a:prstGeom prst="rect">
                        <a:avLst/>
                      </a:prstGeom>
                      <a:noFill/>
                      <a:ln w="9525">
                        <a:noFill/>
                      </a:ln>
                    </p:spPr>
                  </p:pic>
                </p:oleObj>
              </mc:Fallback>
            </mc:AlternateContent>
          </a:graphicData>
        </a:graphic>
      </p:graphicFrame>
      <p:graphicFrame>
        <p:nvGraphicFramePr>
          <p:cNvPr id="144428" name="Object 3116"/>
          <p:cNvGraphicFramePr>
            <a:graphicFrameLocks noChangeAspect="1"/>
          </p:cNvGraphicFramePr>
          <p:nvPr/>
        </p:nvGraphicFramePr>
        <p:xfrm>
          <a:off x="3187286" y="5495611"/>
          <a:ext cx="4135428" cy="509705"/>
        </p:xfrm>
        <a:graphic>
          <a:graphicData uri="http://schemas.openxmlformats.org/presentationml/2006/ole">
            <mc:AlternateContent xmlns:mc="http://schemas.openxmlformats.org/markup-compatibility/2006">
              <mc:Choice xmlns:v="urn:schemas-microsoft-com:vml" Requires="v">
                <p:oleObj spid="_x0000_s180227" name="Equation" r:id="rId7" imgW="31394400" imgH="5181600" progId="">
                  <p:embed/>
                </p:oleObj>
              </mc:Choice>
              <mc:Fallback>
                <p:oleObj name="Equation" r:id="rId7" imgW="31394400" imgH="5181600" progId="">
                  <p:embed/>
                  <p:pic>
                    <p:nvPicPr>
                      <p:cNvPr id="0" name="图片 180226"/>
                      <p:cNvPicPr>
                        <a:picLocks noChangeAspect="1"/>
                      </p:cNvPicPr>
                      <p:nvPr/>
                    </p:nvPicPr>
                    <p:blipFill>
                      <a:blip r:embed="rId8"/>
                      <a:stretch>
                        <a:fillRect/>
                      </a:stretch>
                    </p:blipFill>
                    <p:spPr>
                      <a:xfrm>
                        <a:off x="3187286" y="5495611"/>
                        <a:ext cx="4135428" cy="509705"/>
                      </a:xfrm>
                      <a:prstGeom prst="rect">
                        <a:avLst/>
                      </a:prstGeom>
                      <a:noFill/>
                      <a:ln w="9525">
                        <a:noFill/>
                      </a:ln>
                    </p:spPr>
                  </p:pic>
                </p:oleObj>
              </mc:Fallback>
            </mc:AlternateContent>
          </a:graphicData>
        </a:graphic>
      </p:graphicFrame>
      <p:sp>
        <p:nvSpPr>
          <p:cNvPr id="144429" name="Text Box 3117"/>
          <p:cNvSpPr txBox="1">
            <a:spLocks noChangeArrowheads="1"/>
          </p:cNvSpPr>
          <p:nvPr/>
        </p:nvSpPr>
        <p:spPr bwMode="auto">
          <a:xfrm>
            <a:off x="7319342" y="4635647"/>
            <a:ext cx="125190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dirty="0">
                <a:solidFill>
                  <a:srgbClr val="FF3300"/>
                </a:solidFill>
              </a:rPr>
              <a:t>---------(1)</a:t>
            </a:r>
            <a:endParaRPr lang="en-US" altLang="zh-CN" dirty="0">
              <a:solidFill>
                <a:srgbClr val="FF3300"/>
              </a:solidFill>
            </a:endParaRPr>
          </a:p>
        </p:txBody>
      </p:sp>
    </p:spTree>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矩阵与向量的乘法</a:t>
            </a:r>
            <a:endParaRPr lang="zh-CN" altLang="en-US"/>
          </a:p>
        </p:txBody>
      </p:sp>
      <p:sp>
        <p:nvSpPr>
          <p:cNvPr id="6" name="内容占位符 4"/>
          <p:cNvSpPr/>
          <p:nvPr/>
        </p:nvSpPr>
        <p:spPr>
          <a:xfrm>
            <a:off x="506095" y="1242695"/>
            <a:ext cx="10908665" cy="505206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a:latin typeface="Arial" panose="020B0604020202020204" pitchFamily="34" charset="0"/>
                <a:sym typeface="+mn-ea"/>
              </a:rPr>
              <a:t> 假设</a:t>
            </a:r>
            <a:r>
              <a:rPr lang="en-US" altLang="zh-CN">
                <a:latin typeface="Arial" panose="020B0604020202020204" pitchFamily="34" charset="0"/>
                <a:sym typeface="+mn-ea"/>
              </a:rPr>
              <a:t>A</a:t>
            </a:r>
            <a:r>
              <a:rPr lang="zh-CN" altLang="en-US">
                <a:latin typeface="Arial" panose="020B0604020202020204" pitchFamily="34" charset="0"/>
                <a:sym typeface="+mn-ea"/>
              </a:rPr>
              <a:t>为</a:t>
            </a:r>
            <a:r>
              <a:rPr lang="en-US" altLang="zh-CN">
                <a:latin typeface="Arial" panose="020B0604020202020204" pitchFamily="34" charset="0"/>
                <a:sym typeface="+mn-ea"/>
              </a:rPr>
              <a:t>m*n</a:t>
            </a:r>
            <a:r>
              <a:rPr lang="zh-CN" altLang="en-US">
                <a:latin typeface="Arial" panose="020B0604020202020204" pitchFamily="34" charset="0"/>
                <a:sym typeface="+mn-ea"/>
              </a:rPr>
              <a:t>阶矩阵，</a:t>
            </a:r>
            <a:r>
              <a:rPr lang="en-US" altLang="zh-CN">
                <a:latin typeface="Arial" panose="020B0604020202020204" pitchFamily="34" charset="0"/>
                <a:sym typeface="+mn-ea"/>
              </a:rPr>
              <a:t>x</a:t>
            </a:r>
            <a:r>
              <a:rPr lang="zh-CN" altLang="en-US">
                <a:latin typeface="Arial" panose="020B0604020202020204" pitchFamily="34" charset="0"/>
                <a:sym typeface="+mn-ea"/>
              </a:rPr>
              <a:t>为</a:t>
            </a:r>
            <a:r>
              <a:rPr lang="en-US" altLang="zh-CN">
                <a:latin typeface="Arial" panose="020B0604020202020204" pitchFamily="34" charset="0"/>
                <a:sym typeface="+mn-ea"/>
              </a:rPr>
              <a:t>n*1</a:t>
            </a:r>
            <a:r>
              <a:rPr lang="zh-CN" altLang="en-US">
                <a:latin typeface="Arial" panose="020B0604020202020204" pitchFamily="34" charset="0"/>
                <a:sym typeface="+mn-ea"/>
              </a:rPr>
              <a:t>的列向量，则</a:t>
            </a:r>
            <a:r>
              <a:rPr lang="en-US" altLang="zh-CN">
                <a:latin typeface="Arial" panose="020B0604020202020204" pitchFamily="34" charset="0"/>
                <a:sym typeface="+mn-ea"/>
              </a:rPr>
              <a:t>Ax</a:t>
            </a:r>
            <a:r>
              <a:rPr lang="zh-CN" altLang="en-US">
                <a:latin typeface="Arial" panose="020B0604020202020204" pitchFamily="34" charset="0"/>
                <a:sym typeface="+mn-ea"/>
              </a:rPr>
              <a:t>为</a:t>
            </a:r>
            <a:r>
              <a:rPr lang="en-US" altLang="zh-CN">
                <a:latin typeface="Arial" panose="020B0604020202020204" pitchFamily="34" charset="0"/>
                <a:sym typeface="+mn-ea"/>
              </a:rPr>
              <a:t>m*1</a:t>
            </a:r>
            <a:r>
              <a:rPr lang="zh-CN" altLang="en-US">
                <a:latin typeface="Arial" panose="020B0604020202020204" pitchFamily="34" charset="0"/>
                <a:sym typeface="+mn-ea"/>
              </a:rPr>
              <a:t>的列向量，记作：</a:t>
            </a:r>
            <a:endParaRPr lang="zh-CN" altLang="en-US">
              <a:latin typeface="Arial" panose="020B0604020202020204" pitchFamily="34" charset="0"/>
              <a:sym typeface="+mn-ea"/>
            </a:endParaRPr>
          </a:p>
        </p:txBody>
      </p:sp>
      <p:graphicFrame>
        <p:nvGraphicFramePr>
          <p:cNvPr id="9" name="对象 8">
            <a:hlinkClick r:id="" action="ppaction://ole?verb=0"/>
          </p:cNvPr>
          <p:cNvGraphicFramePr>
            <a:graphicFrameLocks noChangeAspect="1"/>
          </p:cNvGraphicFramePr>
          <p:nvPr/>
        </p:nvGraphicFramePr>
        <p:xfrm>
          <a:off x="1558290" y="1823720"/>
          <a:ext cx="1110615" cy="682625"/>
        </p:xfrm>
        <a:graphic>
          <a:graphicData uri="http://schemas.openxmlformats.org/presentationml/2006/ole">
            <mc:AlternateContent xmlns:mc="http://schemas.openxmlformats.org/markup-compatibility/2006">
              <mc:Choice xmlns:v="urn:schemas-microsoft-com:vml" Requires="v">
                <p:oleObj spid="_x0000_s8193" name="" r:id="rId4" imgW="11887200" imgH="7315200" progId="">
                  <p:embed/>
                </p:oleObj>
              </mc:Choice>
              <mc:Fallback>
                <p:oleObj name="" r:id="rId4" imgW="11887200" imgH="7315200" progId="">
                  <p:embed/>
                  <p:pic>
                    <p:nvPicPr>
                      <p:cNvPr id="0" name="图片 8192"/>
                      <p:cNvPicPr>
                        <a:picLocks noChangeAspect="1"/>
                      </p:cNvPicPr>
                      <p:nvPr/>
                    </p:nvPicPr>
                    <p:blipFill>
                      <a:blip r:embed="rId5"/>
                      <a:stretch>
                        <a:fillRect/>
                      </a:stretch>
                    </p:blipFill>
                    <p:spPr>
                      <a:xfrm>
                        <a:off x="1558290" y="1823720"/>
                        <a:ext cx="1110615" cy="682625"/>
                      </a:xfrm>
                      <a:prstGeom prst="rect">
                        <a:avLst/>
                      </a:prstGeom>
                      <a:noFill/>
                      <a:ln w="9525">
                        <a:noFill/>
                      </a:ln>
                    </p:spPr>
                  </p:pic>
                </p:oleObj>
              </mc:Fallback>
            </mc:AlternateContent>
          </a:graphicData>
        </a:graphic>
      </p:graphicFrame>
      <p:grpSp>
        <p:nvGrpSpPr>
          <p:cNvPr id="20" name="组合 19"/>
          <p:cNvGrpSpPr/>
          <p:nvPr/>
        </p:nvGrpSpPr>
        <p:grpSpPr>
          <a:xfrm>
            <a:off x="770890" y="2640965"/>
            <a:ext cx="8815705" cy="2256155"/>
            <a:chOff x="1214" y="4159"/>
            <a:chExt cx="13883" cy="3553"/>
          </a:xfrm>
        </p:grpSpPr>
        <p:graphicFrame>
          <p:nvGraphicFramePr>
            <p:cNvPr id="13" name="对象 12">
              <a:hlinkClick r:id="" action="ppaction://ole?verb=0"/>
            </p:cNvPr>
            <p:cNvGraphicFramePr>
              <a:graphicFrameLocks noChangeAspect="1"/>
            </p:cNvGraphicFramePr>
            <p:nvPr/>
          </p:nvGraphicFramePr>
          <p:xfrm>
            <a:off x="1214" y="4159"/>
            <a:ext cx="5999" cy="3553"/>
          </p:xfrm>
          <a:graphic>
            <a:graphicData uri="http://schemas.openxmlformats.org/presentationml/2006/ole">
              <mc:AlternateContent xmlns:mc="http://schemas.openxmlformats.org/markup-compatibility/2006">
                <mc:Choice xmlns:v="urn:schemas-microsoft-com:vml" Requires="v">
                  <p:oleObj spid="_x0000_s8194" name="" r:id="rId6" imgW="38100000" imgH="22555200" progId="">
                    <p:embed/>
                  </p:oleObj>
                </mc:Choice>
                <mc:Fallback>
                  <p:oleObj name="" r:id="rId6" imgW="38100000" imgH="22555200" progId="">
                    <p:embed/>
                    <p:pic>
                      <p:nvPicPr>
                        <p:cNvPr id="0" name="图片 8193"/>
                        <p:cNvPicPr>
                          <a:picLocks noChangeAspect="1"/>
                        </p:cNvPicPr>
                        <p:nvPr/>
                      </p:nvPicPr>
                      <p:blipFill>
                        <a:blip r:embed="rId7"/>
                        <a:stretch>
                          <a:fillRect/>
                        </a:stretch>
                      </p:blipFill>
                      <p:spPr>
                        <a:xfrm>
                          <a:off x="1214" y="4159"/>
                          <a:ext cx="5999" cy="3553"/>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8285" y="4160"/>
            <a:ext cx="2042" cy="3553"/>
          </p:xfrm>
          <a:graphic>
            <a:graphicData uri="http://schemas.openxmlformats.org/presentationml/2006/ole">
              <mc:AlternateContent xmlns:mc="http://schemas.openxmlformats.org/markup-compatibility/2006">
                <mc:Choice xmlns:v="urn:schemas-microsoft-com:vml" Requires="v">
                  <p:oleObj spid="_x0000_s8195" name="" r:id="rId8" imgW="13716000" imgH="22555200" progId="">
                    <p:embed/>
                  </p:oleObj>
                </mc:Choice>
                <mc:Fallback>
                  <p:oleObj name="" r:id="rId8" imgW="13716000" imgH="22555200" progId="">
                    <p:embed/>
                    <p:pic>
                      <p:nvPicPr>
                        <p:cNvPr id="0" name="图片 8194"/>
                        <p:cNvPicPr>
                          <a:picLocks noChangeAspect="1"/>
                        </p:cNvPicPr>
                        <p:nvPr/>
                      </p:nvPicPr>
                      <p:blipFill>
                        <a:blip r:embed="rId9"/>
                        <a:stretch>
                          <a:fillRect/>
                        </a:stretch>
                      </p:blipFill>
                      <p:spPr>
                        <a:xfrm>
                          <a:off x="8285" y="4160"/>
                          <a:ext cx="2042" cy="3553"/>
                        </a:xfrm>
                        <a:prstGeom prst="rect">
                          <a:avLst/>
                        </a:prstGeom>
                        <a:noFill/>
                        <a:ln w="9525">
                          <a:noFill/>
                        </a:ln>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11399" y="4160"/>
            <a:ext cx="3698" cy="3551"/>
          </p:xfrm>
          <a:graphic>
            <a:graphicData uri="http://schemas.openxmlformats.org/presentationml/2006/ole">
              <mc:AlternateContent xmlns:mc="http://schemas.openxmlformats.org/markup-compatibility/2006">
                <mc:Choice xmlns:v="urn:schemas-microsoft-com:vml" Requires="v">
                  <p:oleObj spid="_x0000_s8196" name="" r:id="rId10" imgW="23164800" imgH="22555200" progId="">
                    <p:embed/>
                  </p:oleObj>
                </mc:Choice>
                <mc:Fallback>
                  <p:oleObj name="" r:id="rId10" imgW="23164800" imgH="22555200" progId="">
                    <p:embed/>
                    <p:pic>
                      <p:nvPicPr>
                        <p:cNvPr id="0" name="图片 8195"/>
                        <p:cNvPicPr>
                          <a:picLocks noChangeAspect="1"/>
                        </p:cNvPicPr>
                        <p:nvPr/>
                      </p:nvPicPr>
                      <p:blipFill>
                        <a:blip r:embed="rId11"/>
                        <a:stretch>
                          <a:fillRect/>
                        </a:stretch>
                      </p:blipFill>
                      <p:spPr>
                        <a:xfrm>
                          <a:off x="11399" y="4160"/>
                          <a:ext cx="3698" cy="3551"/>
                        </a:xfrm>
                        <a:prstGeom prst="rect">
                          <a:avLst/>
                        </a:prstGeom>
                        <a:noFill/>
                        <a:ln w="9525">
                          <a:noFill/>
                        </a:ln>
                      </p:spPr>
                    </p:pic>
                  </p:oleObj>
                </mc:Fallback>
              </mc:AlternateContent>
            </a:graphicData>
          </a:graphic>
        </p:graphicFrame>
      </p:grpSp>
      <p:graphicFrame>
        <p:nvGraphicFramePr>
          <p:cNvPr id="21" name="对象 20">
            <a:hlinkClick r:id="" action="ppaction://ole?verb=0"/>
          </p:cNvPr>
          <p:cNvGraphicFramePr>
            <a:graphicFrameLocks noChangeAspect="1"/>
          </p:cNvGraphicFramePr>
          <p:nvPr/>
        </p:nvGraphicFramePr>
        <p:xfrm>
          <a:off x="4215130" y="5157470"/>
          <a:ext cx="2014855" cy="1137285"/>
        </p:xfrm>
        <a:graphic>
          <a:graphicData uri="http://schemas.openxmlformats.org/presentationml/2006/ole">
            <mc:AlternateContent xmlns:mc="http://schemas.openxmlformats.org/markup-compatibility/2006">
              <mc:Choice xmlns:v="urn:schemas-microsoft-com:vml" Requires="v">
                <p:oleObj spid="_x0000_s8197" name="" r:id="rId12" imgW="18897600" imgH="10668000" progId="">
                  <p:embed/>
                </p:oleObj>
              </mc:Choice>
              <mc:Fallback>
                <p:oleObj name="" r:id="rId12" imgW="18897600" imgH="10668000" progId="">
                  <p:embed/>
                  <p:pic>
                    <p:nvPicPr>
                      <p:cNvPr id="0" name="图片 8196"/>
                      <p:cNvPicPr>
                        <a:picLocks noChangeAspect="1"/>
                      </p:cNvPicPr>
                      <p:nvPr/>
                    </p:nvPicPr>
                    <p:blipFill>
                      <a:blip r:embed="rId13"/>
                      <a:stretch>
                        <a:fillRect/>
                      </a:stretch>
                    </p:blipFill>
                    <p:spPr>
                      <a:xfrm>
                        <a:off x="4215130" y="5157470"/>
                        <a:ext cx="2014855" cy="113728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180CEF93-F1E3-4894-9AFD-A1742652C67C}" type="slidenum">
              <a:rPr lang="en-US" altLang="zh-CN"/>
            </a:fld>
            <a:endParaRPr lang="en-US" altLang="zh-CN"/>
          </a:p>
        </p:txBody>
      </p:sp>
      <p:graphicFrame>
        <p:nvGraphicFramePr>
          <p:cNvPr id="145429" name="Object 1045"/>
          <p:cNvGraphicFramePr>
            <a:graphicFrameLocks noChangeAspect="1"/>
          </p:cNvGraphicFramePr>
          <p:nvPr/>
        </p:nvGraphicFramePr>
        <p:xfrm>
          <a:off x="622598" y="841596"/>
          <a:ext cx="10647565" cy="501766"/>
        </p:xfrm>
        <a:graphic>
          <a:graphicData uri="http://schemas.openxmlformats.org/presentationml/2006/ole">
            <mc:AlternateContent xmlns:mc="http://schemas.openxmlformats.org/markup-compatibility/2006">
              <mc:Choice xmlns:v="urn:schemas-microsoft-com:vml" Requires="v">
                <p:oleObj spid="_x0000_s181249" name="Equation" r:id="rId1" imgW="87172800" imgH="5486400" progId="">
                  <p:embed/>
                </p:oleObj>
              </mc:Choice>
              <mc:Fallback>
                <p:oleObj name="Equation" r:id="rId1" imgW="87172800" imgH="5486400" progId="">
                  <p:embed/>
                  <p:pic>
                    <p:nvPicPr>
                      <p:cNvPr id="0" name="图片 181248"/>
                      <p:cNvPicPr>
                        <a:picLocks noChangeAspect="1"/>
                      </p:cNvPicPr>
                      <p:nvPr/>
                    </p:nvPicPr>
                    <p:blipFill>
                      <a:blip r:embed="rId2"/>
                      <a:stretch>
                        <a:fillRect/>
                      </a:stretch>
                    </p:blipFill>
                    <p:spPr>
                      <a:xfrm>
                        <a:off x="622598" y="841596"/>
                        <a:ext cx="10647565" cy="501766"/>
                      </a:xfrm>
                      <a:prstGeom prst="rect">
                        <a:avLst/>
                      </a:prstGeom>
                      <a:noFill/>
                      <a:ln w="9525">
                        <a:noFill/>
                      </a:ln>
                    </p:spPr>
                  </p:pic>
                </p:oleObj>
              </mc:Fallback>
            </mc:AlternateContent>
          </a:graphicData>
        </a:graphic>
      </p:graphicFrame>
      <p:sp>
        <p:nvSpPr>
          <p:cNvPr id="145432" name="Text Box 1048"/>
          <p:cNvSpPr txBox="1">
            <a:spLocks noChangeArrowheads="1"/>
          </p:cNvSpPr>
          <p:nvPr/>
        </p:nvSpPr>
        <p:spPr bwMode="auto">
          <a:xfrm>
            <a:off x="622598" y="1361650"/>
            <a:ext cx="6948977"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必须找到一种度量标准来衡量什么曲线最接近所有数据点</a:t>
            </a:r>
            <a:endParaRPr lang="zh-CN" altLang="en-US" dirty="0"/>
          </a:p>
        </p:txBody>
      </p:sp>
      <p:sp>
        <p:nvSpPr>
          <p:cNvPr id="145433" name="Text Box 1049"/>
          <p:cNvSpPr txBox="1">
            <a:spLocks noChangeArrowheads="1"/>
          </p:cNvSpPr>
          <p:nvPr/>
        </p:nvSpPr>
        <p:spPr bwMode="auto">
          <a:xfrm>
            <a:off x="507934" y="1829224"/>
            <a:ext cx="2869335" cy="620341"/>
          </a:xfrm>
          <a:prstGeom prst="rect">
            <a:avLst/>
          </a:prstGeom>
          <a:noFill/>
          <a:ln>
            <a:noFill/>
          </a:ln>
          <a:effectLst/>
          <a:scene3d>
            <a:camera prst="legacyObliqueFront"/>
            <a:lightRig rig="legacyFlat3" dir="b"/>
          </a:scene3d>
          <a:sp3d extrusionH="430200" prstMaterial="legacyMatte">
            <a:bevelT w="13500" h="13500" prst="angle"/>
            <a:bevelB w="13500" h="13500" prst="angle"/>
            <a:extrusionClr>
              <a:srgbClr val="FFFF00"/>
            </a:extrusionClr>
          </a:sp3d>
        </p:spPr>
        <p:txBody>
          <a:bodyPr wrap="none" lIns="107136" tIns="55711" rIns="107136" bIns="55711">
            <a:spAutoFit/>
            <a:flatTx/>
          </a:bodyPr>
          <a:lstStyle/>
          <a:p>
            <a:r>
              <a:rPr lang="en-US" altLang="zh-CN" sz="3300" dirty="0" smtClean="0"/>
              <a:t>2.1</a:t>
            </a:r>
            <a:r>
              <a:rPr lang="zh-CN" altLang="en-US" sz="3300" dirty="0" smtClean="0"/>
              <a:t>最小二乘法</a:t>
            </a:r>
            <a:endParaRPr lang="zh-CN" altLang="en-US" sz="3300" dirty="0"/>
          </a:p>
        </p:txBody>
      </p:sp>
      <p:sp>
        <p:nvSpPr>
          <p:cNvPr id="145449" name="Text Box 1065"/>
          <p:cNvSpPr txBox="1">
            <a:spLocks noChangeArrowheads="1"/>
          </p:cNvSpPr>
          <p:nvPr/>
        </p:nvSpPr>
        <p:spPr bwMode="auto">
          <a:xfrm>
            <a:off x="406348" y="2483425"/>
            <a:ext cx="3448018"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考虑一般的线性超定方程：</a:t>
            </a:r>
            <a:endParaRPr lang="zh-CN" altLang="en-US" dirty="0"/>
          </a:p>
        </p:txBody>
      </p:sp>
      <p:graphicFrame>
        <p:nvGraphicFramePr>
          <p:cNvPr id="145450" name="Object 1066"/>
          <p:cNvGraphicFramePr>
            <a:graphicFrameLocks noChangeAspect="1"/>
          </p:cNvGraphicFramePr>
          <p:nvPr/>
        </p:nvGraphicFramePr>
        <p:xfrm>
          <a:off x="2089683" y="3090289"/>
          <a:ext cx="8736463" cy="2486601"/>
        </p:xfrm>
        <a:graphic>
          <a:graphicData uri="http://schemas.openxmlformats.org/presentationml/2006/ole">
            <mc:AlternateContent xmlns:mc="http://schemas.openxmlformats.org/markup-compatibility/2006">
              <mc:Choice xmlns:v="urn:schemas-microsoft-com:vml" Requires="v">
                <p:oleObj spid="_x0000_s181250" name="Equation" r:id="rId3" imgW="59436000" imgH="22555200" progId="">
                  <p:embed/>
                </p:oleObj>
              </mc:Choice>
              <mc:Fallback>
                <p:oleObj name="Equation" r:id="rId3" imgW="59436000" imgH="22555200" progId="">
                  <p:embed/>
                  <p:pic>
                    <p:nvPicPr>
                      <p:cNvPr id="0" name="图片 181249"/>
                      <p:cNvPicPr>
                        <a:picLocks noChangeAspect="1"/>
                      </p:cNvPicPr>
                      <p:nvPr/>
                    </p:nvPicPr>
                    <p:blipFill>
                      <a:blip r:embed="rId4"/>
                      <a:stretch>
                        <a:fillRect/>
                      </a:stretch>
                    </p:blipFill>
                    <p:spPr>
                      <a:xfrm>
                        <a:off x="2089683" y="3090289"/>
                        <a:ext cx="8736463" cy="2486601"/>
                      </a:xfrm>
                      <a:prstGeom prst="rect">
                        <a:avLst/>
                      </a:prstGeom>
                      <a:noFill/>
                      <a:ln w="9525">
                        <a:noFill/>
                      </a:ln>
                    </p:spPr>
                  </p:pic>
                </p:oleObj>
              </mc:Fallback>
            </mc:AlternateContent>
          </a:graphicData>
        </a:graphic>
      </p:graphicFrame>
      <p:sp>
        <p:nvSpPr>
          <p:cNvPr id="145451" name="Text Box 1067"/>
          <p:cNvSpPr txBox="1">
            <a:spLocks noChangeArrowheads="1"/>
          </p:cNvSpPr>
          <p:nvPr/>
        </p:nvSpPr>
        <p:spPr bwMode="auto">
          <a:xfrm>
            <a:off x="507935" y="5837001"/>
            <a:ext cx="2101496"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写成矩阵形式：</a:t>
            </a:r>
            <a:endParaRPr lang="zh-CN" altLang="en-US"/>
          </a:p>
        </p:txBody>
      </p:sp>
      <p:sp>
        <p:nvSpPr>
          <p:cNvPr id="145452" name="Text Box 1068"/>
          <p:cNvSpPr txBox="1">
            <a:spLocks noChangeArrowheads="1"/>
          </p:cNvSpPr>
          <p:nvPr/>
        </p:nvSpPr>
        <p:spPr bwMode="auto">
          <a:xfrm>
            <a:off x="9853917" y="4115753"/>
            <a:ext cx="125190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---------(2)</a:t>
            </a:r>
            <a:endParaRPr lang="en-US" altLang="zh-CN">
              <a:solidFill>
                <a:srgbClr val="FF3300"/>
              </a:solidFill>
            </a:endParaRPr>
          </a:p>
        </p:txBody>
      </p:sp>
    </p:spTree>
  </p:cSld>
  <p:clrMapOvr>
    <a:masterClrMapping/>
  </p:clrMapOvr>
  <p:transition spd="slow">
    <p:wipe dir="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a:spLocks noGrp="1"/>
          </p:cNvSpPr>
          <p:nvPr>
            <p:ph type="sldNum" sz="quarter" idx="12"/>
          </p:nvPr>
        </p:nvSpPr>
        <p:spPr/>
        <p:txBody>
          <a:bodyPr/>
          <a:lstStyle/>
          <a:p>
            <a:fld id="{33D354D1-33B1-46EB-9542-6876503E4B2B}" type="slidenum">
              <a:rPr lang="en-US" altLang="zh-CN"/>
            </a:fld>
            <a:endParaRPr lang="en-US" altLang="zh-CN"/>
          </a:p>
        </p:txBody>
      </p:sp>
      <p:graphicFrame>
        <p:nvGraphicFramePr>
          <p:cNvPr id="192514" name="Object 2"/>
          <p:cNvGraphicFramePr>
            <a:graphicFrameLocks noChangeAspect="1"/>
          </p:cNvGraphicFramePr>
          <p:nvPr/>
        </p:nvGraphicFramePr>
        <p:xfrm>
          <a:off x="4368231" y="366798"/>
          <a:ext cx="1828562" cy="547814"/>
        </p:xfrm>
        <a:graphic>
          <a:graphicData uri="http://schemas.openxmlformats.org/presentationml/2006/ole">
            <mc:AlternateContent xmlns:mc="http://schemas.openxmlformats.org/markup-compatibility/2006">
              <mc:Choice xmlns:v="urn:schemas-microsoft-com:vml" Requires="v">
                <p:oleObj spid="_x0000_s182273" name="Equation" r:id="rId1" imgW="10668000" imgH="4267200" progId="">
                  <p:embed/>
                </p:oleObj>
              </mc:Choice>
              <mc:Fallback>
                <p:oleObj name="Equation" r:id="rId1" imgW="10668000" imgH="4267200" progId="">
                  <p:embed/>
                  <p:pic>
                    <p:nvPicPr>
                      <p:cNvPr id="0" name="图片 182272"/>
                      <p:cNvPicPr>
                        <a:picLocks noChangeAspect="1"/>
                      </p:cNvPicPr>
                      <p:nvPr/>
                    </p:nvPicPr>
                    <p:blipFill>
                      <a:blip r:embed="rId2"/>
                      <a:stretch>
                        <a:fillRect/>
                      </a:stretch>
                    </p:blipFill>
                    <p:spPr>
                      <a:xfrm>
                        <a:off x="4368231" y="366798"/>
                        <a:ext cx="1828562" cy="547814"/>
                      </a:xfrm>
                      <a:prstGeom prst="rect">
                        <a:avLst/>
                      </a:prstGeom>
                      <a:noFill/>
                      <a:ln w="9525" cap="flat" cmpd="sng">
                        <a:solidFill>
                          <a:srgbClr val="FFFFFF"/>
                        </a:solidFill>
                        <a:prstDash val="solid"/>
                        <a:miter/>
                        <a:headEnd type="none" w="med" len="med"/>
                        <a:tailEnd type="none" w="med" len="med"/>
                      </a:ln>
                    </p:spPr>
                  </p:pic>
                </p:oleObj>
              </mc:Fallback>
            </mc:AlternateContent>
          </a:graphicData>
        </a:graphic>
      </p:graphicFrame>
      <p:sp>
        <p:nvSpPr>
          <p:cNvPr id="192515" name="Text Box 3"/>
          <p:cNvSpPr txBox="1">
            <a:spLocks noChangeArrowheads="1"/>
          </p:cNvSpPr>
          <p:nvPr/>
        </p:nvSpPr>
        <p:spPr bwMode="auto">
          <a:xfrm>
            <a:off x="304761" y="1143265"/>
            <a:ext cx="1024278"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其中，</a:t>
            </a:r>
            <a:endParaRPr lang="zh-CN" altLang="en-US"/>
          </a:p>
        </p:txBody>
      </p:sp>
      <p:graphicFrame>
        <p:nvGraphicFramePr>
          <p:cNvPr id="192516" name="Object 4"/>
          <p:cNvGraphicFramePr>
            <a:graphicFrameLocks noChangeAspect="1"/>
          </p:cNvGraphicFramePr>
          <p:nvPr/>
        </p:nvGraphicFramePr>
        <p:xfrm>
          <a:off x="1523802" y="1067047"/>
          <a:ext cx="10361851" cy="662141"/>
        </p:xfrm>
        <a:graphic>
          <a:graphicData uri="http://schemas.openxmlformats.org/presentationml/2006/ole">
            <mc:AlternateContent xmlns:mc="http://schemas.openxmlformats.org/markup-compatibility/2006">
              <mc:Choice xmlns:v="urn:schemas-microsoft-com:vml" Requires="v">
                <p:oleObj spid="_x0000_s182274" name="Equation" r:id="rId3" imgW="71628000" imgH="6096000" progId="">
                  <p:embed/>
                </p:oleObj>
              </mc:Choice>
              <mc:Fallback>
                <p:oleObj name="Equation" r:id="rId3" imgW="71628000" imgH="6096000" progId="">
                  <p:embed/>
                  <p:pic>
                    <p:nvPicPr>
                      <p:cNvPr id="0" name="图片 182273"/>
                      <p:cNvPicPr>
                        <a:picLocks noChangeAspect="1"/>
                      </p:cNvPicPr>
                      <p:nvPr/>
                    </p:nvPicPr>
                    <p:blipFill>
                      <a:blip r:embed="rId4"/>
                      <a:stretch>
                        <a:fillRect/>
                      </a:stretch>
                    </p:blipFill>
                    <p:spPr>
                      <a:xfrm>
                        <a:off x="1523802" y="1067047"/>
                        <a:ext cx="10361851" cy="662141"/>
                      </a:xfrm>
                      <a:prstGeom prst="rect">
                        <a:avLst/>
                      </a:prstGeom>
                      <a:noFill/>
                      <a:ln w="9525">
                        <a:noFill/>
                      </a:ln>
                    </p:spPr>
                  </p:pic>
                </p:oleObj>
              </mc:Fallback>
            </mc:AlternateContent>
          </a:graphicData>
        </a:graphic>
      </p:graphicFrame>
      <p:sp>
        <p:nvSpPr>
          <p:cNvPr id="192517" name="Text Box 5"/>
          <p:cNvSpPr txBox="1">
            <a:spLocks noChangeArrowheads="1"/>
          </p:cNvSpPr>
          <p:nvPr/>
        </p:nvSpPr>
        <p:spPr bwMode="auto">
          <a:xfrm>
            <a:off x="8661847" y="381088"/>
            <a:ext cx="125190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dirty="0">
                <a:solidFill>
                  <a:srgbClr val="FF3300"/>
                </a:solidFill>
              </a:rPr>
              <a:t>---------(3)</a:t>
            </a:r>
            <a:endParaRPr lang="en-US" altLang="zh-CN" dirty="0">
              <a:solidFill>
                <a:srgbClr val="FF3300"/>
              </a:solidFill>
            </a:endParaRPr>
          </a:p>
        </p:txBody>
      </p:sp>
      <p:sp>
        <p:nvSpPr>
          <p:cNvPr id="192518" name="Text Box 6"/>
          <p:cNvSpPr txBox="1">
            <a:spLocks noChangeArrowheads="1"/>
          </p:cNvSpPr>
          <p:nvPr/>
        </p:nvSpPr>
        <p:spPr bwMode="auto">
          <a:xfrm>
            <a:off x="266666" y="1829224"/>
            <a:ext cx="485669"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记</a:t>
            </a:r>
            <a:endParaRPr lang="zh-CN" altLang="en-US"/>
          </a:p>
        </p:txBody>
      </p:sp>
      <p:graphicFrame>
        <p:nvGraphicFramePr>
          <p:cNvPr id="192519" name="Object 7"/>
          <p:cNvGraphicFramePr>
            <a:graphicFrameLocks noChangeAspect="1"/>
          </p:cNvGraphicFramePr>
          <p:nvPr/>
        </p:nvGraphicFramePr>
        <p:xfrm>
          <a:off x="914281" y="2210312"/>
          <a:ext cx="9650744" cy="608154"/>
        </p:xfrm>
        <a:graphic>
          <a:graphicData uri="http://schemas.openxmlformats.org/presentationml/2006/ole">
            <mc:AlternateContent xmlns:mc="http://schemas.openxmlformats.org/markup-compatibility/2006">
              <mc:Choice xmlns:v="urn:schemas-microsoft-com:vml" Requires="v">
                <p:oleObj spid="_x0000_s182275" name="Equation" r:id="rId5" imgW="65227200" imgH="5486400" progId="">
                  <p:embed/>
                </p:oleObj>
              </mc:Choice>
              <mc:Fallback>
                <p:oleObj name="Equation" r:id="rId5" imgW="65227200" imgH="5486400" progId="">
                  <p:embed/>
                  <p:pic>
                    <p:nvPicPr>
                      <p:cNvPr id="0" name="图片 182274"/>
                      <p:cNvPicPr>
                        <a:picLocks noChangeAspect="1"/>
                      </p:cNvPicPr>
                      <p:nvPr/>
                    </p:nvPicPr>
                    <p:blipFill>
                      <a:blip r:embed="rId6"/>
                      <a:stretch>
                        <a:fillRect/>
                      </a:stretch>
                    </p:blipFill>
                    <p:spPr>
                      <a:xfrm>
                        <a:off x="914281" y="2210312"/>
                        <a:ext cx="9650744" cy="608154"/>
                      </a:xfrm>
                      <a:prstGeom prst="rect">
                        <a:avLst/>
                      </a:prstGeom>
                      <a:noFill/>
                      <a:ln w="9525">
                        <a:noFill/>
                      </a:ln>
                    </p:spPr>
                  </p:pic>
                </p:oleObj>
              </mc:Fallback>
            </mc:AlternateContent>
          </a:graphicData>
        </a:graphic>
      </p:graphicFrame>
      <p:sp>
        <p:nvSpPr>
          <p:cNvPr id="192520" name="Text Box 8"/>
          <p:cNvSpPr txBox="1">
            <a:spLocks noChangeArrowheads="1"/>
          </p:cNvSpPr>
          <p:nvPr/>
        </p:nvSpPr>
        <p:spPr bwMode="auto">
          <a:xfrm>
            <a:off x="10361852" y="2254772"/>
            <a:ext cx="67963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--(4)</a:t>
            </a:r>
            <a:endParaRPr lang="en-US" altLang="zh-CN">
              <a:solidFill>
                <a:srgbClr val="FF3300"/>
              </a:solidFill>
            </a:endParaRPr>
          </a:p>
        </p:txBody>
      </p:sp>
      <p:sp>
        <p:nvSpPr>
          <p:cNvPr id="192521" name="Text Box 9"/>
          <p:cNvSpPr txBox="1">
            <a:spLocks noChangeArrowheads="1"/>
          </p:cNvSpPr>
          <p:nvPr/>
        </p:nvSpPr>
        <p:spPr bwMode="auto">
          <a:xfrm>
            <a:off x="304761" y="2937395"/>
            <a:ext cx="775849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并称向量        </a:t>
            </a:r>
            <a:r>
              <a:rPr lang="zh-CN" altLang="en-US" dirty="0" smtClean="0"/>
              <a:t>                                                 为</a:t>
            </a:r>
            <a:r>
              <a:rPr lang="zh-CN" altLang="en-US" dirty="0">
                <a:solidFill>
                  <a:schemeClr val="folHlink"/>
                </a:solidFill>
              </a:rPr>
              <a:t>超定方程组</a:t>
            </a:r>
            <a:r>
              <a:rPr lang="en-US" altLang="zh-CN" dirty="0">
                <a:solidFill>
                  <a:srgbClr val="FF0000"/>
                </a:solidFill>
              </a:rPr>
              <a:t>(2)</a:t>
            </a:r>
            <a:r>
              <a:rPr lang="zh-CN" altLang="en-US" dirty="0">
                <a:solidFill>
                  <a:schemeClr val="folHlink"/>
                </a:solidFill>
              </a:rPr>
              <a:t>的余向量</a:t>
            </a:r>
            <a:endParaRPr lang="zh-CN" altLang="en-US" dirty="0">
              <a:solidFill>
                <a:schemeClr val="folHlink"/>
              </a:solidFill>
            </a:endParaRPr>
          </a:p>
        </p:txBody>
      </p:sp>
      <p:graphicFrame>
        <p:nvGraphicFramePr>
          <p:cNvPr id="192522" name="Object 10"/>
          <p:cNvGraphicFramePr>
            <a:graphicFrameLocks noChangeAspect="1"/>
          </p:cNvGraphicFramePr>
          <p:nvPr/>
        </p:nvGraphicFramePr>
        <p:xfrm>
          <a:off x="1702718" y="2908566"/>
          <a:ext cx="3250777" cy="558929"/>
        </p:xfrm>
        <a:graphic>
          <a:graphicData uri="http://schemas.openxmlformats.org/presentationml/2006/ole">
            <mc:AlternateContent xmlns:mc="http://schemas.openxmlformats.org/markup-compatibility/2006">
              <mc:Choice xmlns:v="urn:schemas-microsoft-com:vml" Requires="v">
                <p:oleObj spid="_x0000_s182276" name="Equation" r:id="rId7" imgW="25298400" imgH="5791200" progId="Equation.DSMT4">
                  <p:embed/>
                </p:oleObj>
              </mc:Choice>
              <mc:Fallback>
                <p:oleObj name="Equation" r:id="rId7" imgW="25298400" imgH="5791200" progId="Equation.DSMT4">
                  <p:embed/>
                  <p:pic>
                    <p:nvPicPr>
                      <p:cNvPr id="0" name="图片 182275"/>
                      <p:cNvPicPr>
                        <a:picLocks noChangeAspect="1"/>
                      </p:cNvPicPr>
                      <p:nvPr/>
                    </p:nvPicPr>
                    <p:blipFill>
                      <a:blip r:embed="rId8"/>
                      <a:stretch>
                        <a:fillRect/>
                      </a:stretch>
                    </p:blipFill>
                    <p:spPr>
                      <a:xfrm>
                        <a:off x="1702718" y="2908566"/>
                        <a:ext cx="3250777" cy="558929"/>
                      </a:xfrm>
                      <a:prstGeom prst="rect">
                        <a:avLst/>
                      </a:prstGeom>
                      <a:noFill/>
                      <a:ln w="9525">
                        <a:noFill/>
                      </a:ln>
                    </p:spPr>
                  </p:pic>
                </p:oleObj>
              </mc:Fallback>
            </mc:AlternateContent>
          </a:graphicData>
        </a:graphic>
      </p:graphicFrame>
      <p:sp>
        <p:nvSpPr>
          <p:cNvPr id="192524" name="Text Box 12"/>
          <p:cNvSpPr txBox="1">
            <a:spLocks noChangeArrowheads="1"/>
          </p:cNvSpPr>
          <p:nvPr/>
        </p:nvSpPr>
        <p:spPr bwMode="auto">
          <a:xfrm>
            <a:off x="406347" y="3648920"/>
            <a:ext cx="8774798"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solidFill>
                  <a:schemeClr val="folHlink"/>
                </a:solidFill>
              </a:rPr>
              <a:t>定义：称</a:t>
            </a:r>
            <a:r>
              <a:rPr lang="en-US" altLang="zh-CN" i="1" dirty="0">
                <a:solidFill>
                  <a:schemeClr val="folHlink"/>
                </a:solidFill>
              </a:rPr>
              <a:t>n</a:t>
            </a:r>
            <a:r>
              <a:rPr lang="zh-CN" altLang="en-US" dirty="0">
                <a:solidFill>
                  <a:schemeClr val="folHlink"/>
                </a:solidFill>
              </a:rPr>
              <a:t>维</a:t>
            </a:r>
            <a:r>
              <a:rPr lang="zh-CN" altLang="en-US" dirty="0" smtClean="0">
                <a:solidFill>
                  <a:schemeClr val="folHlink"/>
                </a:solidFill>
              </a:rPr>
              <a:t>向量                                                                    </a:t>
            </a:r>
            <a:r>
              <a:rPr lang="zh-CN" altLang="en-US" dirty="0">
                <a:solidFill>
                  <a:schemeClr val="folHlink"/>
                </a:solidFill>
              </a:rPr>
              <a:t>为线性超定方程组</a:t>
            </a:r>
            <a:r>
              <a:rPr lang="en-US" altLang="zh-CN" dirty="0">
                <a:solidFill>
                  <a:schemeClr val="folHlink"/>
                </a:solidFill>
              </a:rPr>
              <a:t>(2)</a:t>
            </a:r>
            <a:endParaRPr lang="en-US" altLang="zh-CN" dirty="0">
              <a:solidFill>
                <a:schemeClr val="folHlink"/>
              </a:solidFill>
            </a:endParaRPr>
          </a:p>
          <a:p>
            <a:r>
              <a:rPr lang="zh-CN" altLang="en-US" dirty="0">
                <a:solidFill>
                  <a:schemeClr val="folHlink"/>
                </a:solidFill>
              </a:rPr>
              <a:t>的最小二乘解，如果它使                   </a:t>
            </a:r>
            <a:endParaRPr lang="zh-CN" altLang="en-US" dirty="0">
              <a:solidFill>
                <a:schemeClr val="folHlink"/>
              </a:solidFill>
            </a:endParaRPr>
          </a:p>
        </p:txBody>
      </p:sp>
      <p:graphicFrame>
        <p:nvGraphicFramePr>
          <p:cNvPr id="192525" name="Object 13"/>
          <p:cNvGraphicFramePr>
            <a:graphicFrameLocks noChangeAspect="1"/>
          </p:cNvGraphicFramePr>
          <p:nvPr/>
        </p:nvGraphicFramePr>
        <p:xfrm>
          <a:off x="2710830" y="3573611"/>
          <a:ext cx="3902625" cy="625620"/>
        </p:xfrm>
        <a:graphic>
          <a:graphicData uri="http://schemas.openxmlformats.org/presentationml/2006/ole">
            <mc:AlternateContent xmlns:mc="http://schemas.openxmlformats.org/markup-compatibility/2006">
              <mc:Choice xmlns:v="urn:schemas-microsoft-com:vml" Requires="v">
                <p:oleObj spid="_x0000_s182277" name="Equation" r:id="rId9" imgW="1511300" imgH="317500" progId="">
                  <p:embed/>
                </p:oleObj>
              </mc:Choice>
              <mc:Fallback>
                <p:oleObj name="Equation" r:id="rId9" imgW="1511300" imgH="317500" progId="">
                  <p:embed/>
                  <p:pic>
                    <p:nvPicPr>
                      <p:cNvPr id="0" name="图片 182276"/>
                      <p:cNvPicPr>
                        <a:picLocks noChangeAspect="1"/>
                      </p:cNvPicPr>
                      <p:nvPr/>
                    </p:nvPicPr>
                    <p:blipFill>
                      <a:blip r:embed="rId10"/>
                      <a:stretch>
                        <a:fillRect/>
                      </a:stretch>
                    </p:blipFill>
                    <p:spPr>
                      <a:xfrm>
                        <a:off x="2710830" y="3573611"/>
                        <a:ext cx="3902625" cy="625620"/>
                      </a:xfrm>
                      <a:prstGeom prst="rect">
                        <a:avLst/>
                      </a:prstGeom>
                      <a:noFill/>
                      <a:ln w="9525">
                        <a:noFill/>
                      </a:ln>
                    </p:spPr>
                  </p:pic>
                </p:oleObj>
              </mc:Fallback>
            </mc:AlternateContent>
          </a:graphicData>
        </a:graphic>
      </p:graphicFrame>
      <p:graphicFrame>
        <p:nvGraphicFramePr>
          <p:cNvPr id="192526" name="Object 14"/>
          <p:cNvGraphicFramePr>
            <a:graphicFrameLocks noChangeAspect="1"/>
          </p:cNvGraphicFramePr>
          <p:nvPr/>
        </p:nvGraphicFramePr>
        <p:xfrm>
          <a:off x="2133322" y="4563532"/>
          <a:ext cx="8736463" cy="1076574"/>
        </p:xfrm>
        <a:graphic>
          <a:graphicData uri="http://schemas.openxmlformats.org/presentationml/2006/ole">
            <mc:AlternateContent xmlns:mc="http://schemas.openxmlformats.org/markup-compatibility/2006">
              <mc:Choice xmlns:v="urn:schemas-microsoft-com:vml" Requires="v">
                <p:oleObj spid="_x0000_s182278" name="Equation" r:id="rId11" imgW="3505200" imgH="571500" progId="">
                  <p:embed/>
                </p:oleObj>
              </mc:Choice>
              <mc:Fallback>
                <p:oleObj name="Equation" r:id="rId11" imgW="3505200" imgH="571500" progId="">
                  <p:embed/>
                  <p:pic>
                    <p:nvPicPr>
                      <p:cNvPr id="0" name="图片 182277"/>
                      <p:cNvPicPr>
                        <a:picLocks noChangeAspect="1"/>
                      </p:cNvPicPr>
                      <p:nvPr/>
                    </p:nvPicPr>
                    <p:blipFill>
                      <a:blip r:embed="rId12"/>
                      <a:stretch>
                        <a:fillRect/>
                      </a:stretch>
                    </p:blipFill>
                    <p:spPr>
                      <a:xfrm>
                        <a:off x="2133322" y="4563532"/>
                        <a:ext cx="8736463" cy="1076574"/>
                      </a:xfrm>
                      <a:prstGeom prst="rect">
                        <a:avLst/>
                      </a:prstGeom>
                      <a:noFill/>
                      <a:ln w="9525">
                        <a:noFill/>
                      </a:ln>
                    </p:spPr>
                  </p:pic>
                </p:oleObj>
              </mc:Fallback>
            </mc:AlternateContent>
          </a:graphicData>
        </a:graphic>
      </p:graphicFrame>
      <p:sp>
        <p:nvSpPr>
          <p:cNvPr id="192527" name="Text Box 15"/>
          <p:cNvSpPr txBox="1">
            <a:spLocks noChangeArrowheads="1"/>
          </p:cNvSpPr>
          <p:nvPr/>
        </p:nvSpPr>
        <p:spPr bwMode="auto">
          <a:xfrm>
            <a:off x="537564" y="5554361"/>
            <a:ext cx="163021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solidFill>
                  <a:schemeClr val="folHlink"/>
                </a:solidFill>
              </a:rPr>
              <a:t>达到最小值</a:t>
            </a:r>
            <a:r>
              <a:rPr lang="en-US" altLang="zh-CN"/>
              <a:t>.</a:t>
            </a:r>
            <a:endParaRPr lang="en-US" altLang="zh-CN"/>
          </a:p>
        </p:txBody>
      </p:sp>
      <p:sp>
        <p:nvSpPr>
          <p:cNvPr id="192528" name="Text Box 16"/>
          <p:cNvSpPr txBox="1">
            <a:spLocks noChangeArrowheads="1"/>
          </p:cNvSpPr>
          <p:nvPr/>
        </p:nvSpPr>
        <p:spPr bwMode="auto">
          <a:xfrm>
            <a:off x="10919742" y="4877928"/>
            <a:ext cx="67963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dirty="0">
                <a:solidFill>
                  <a:srgbClr val="FF3300"/>
                </a:solidFill>
              </a:rPr>
              <a:t>--(5)</a:t>
            </a:r>
            <a:endParaRPr lang="en-US" altLang="zh-CN" dirty="0">
              <a:solidFill>
                <a:srgbClr val="FF3300"/>
              </a:solidFill>
            </a:endParaRPr>
          </a:p>
        </p:txBody>
      </p:sp>
    </p:spTree>
  </p:cSld>
  <p:clrMapOvr>
    <a:masterClrMapping/>
  </p:clrMapOvr>
  <p:transition spd="slow">
    <p:wipe dir="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D0C79F09-386C-4FBF-8CB6-8DF1C6D73ABF}" type="slidenum">
              <a:rPr lang="en-US" altLang="zh-CN"/>
            </a:fld>
            <a:endParaRPr lang="en-US" altLang="zh-CN"/>
          </a:p>
        </p:txBody>
      </p:sp>
      <p:sp>
        <p:nvSpPr>
          <p:cNvPr id="193538" name="Text Box 2"/>
          <p:cNvSpPr txBox="1">
            <a:spLocks noChangeArrowheads="1"/>
          </p:cNvSpPr>
          <p:nvPr/>
        </p:nvSpPr>
        <p:spPr bwMode="auto">
          <a:xfrm>
            <a:off x="1918742" y="333450"/>
            <a:ext cx="575634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要使</a:t>
            </a:r>
            <a:r>
              <a:rPr lang="en-US" altLang="zh-CN" dirty="0">
                <a:solidFill>
                  <a:srgbClr val="FF0000"/>
                </a:solidFill>
              </a:rPr>
              <a:t>(5)</a:t>
            </a:r>
            <a:r>
              <a:rPr lang="zh-CN" altLang="en-US" dirty="0"/>
              <a:t>达到最小值，即求</a:t>
            </a:r>
            <a:r>
              <a:rPr lang="en-US" altLang="zh-CN" dirty="0"/>
              <a:t>F</a:t>
            </a:r>
            <a:r>
              <a:rPr lang="zh-CN" altLang="en-US" dirty="0"/>
              <a:t>的最小值，因此有：</a:t>
            </a:r>
            <a:endParaRPr lang="zh-CN" altLang="en-US" dirty="0"/>
          </a:p>
        </p:txBody>
      </p:sp>
      <p:graphicFrame>
        <p:nvGraphicFramePr>
          <p:cNvPr id="193539" name="Object 3"/>
          <p:cNvGraphicFramePr>
            <a:graphicFrameLocks noChangeAspect="1"/>
          </p:cNvGraphicFramePr>
          <p:nvPr/>
        </p:nvGraphicFramePr>
        <p:xfrm>
          <a:off x="2641256" y="838395"/>
          <a:ext cx="6789383" cy="1876859"/>
        </p:xfrm>
        <a:graphic>
          <a:graphicData uri="http://schemas.openxmlformats.org/presentationml/2006/ole">
            <mc:AlternateContent xmlns:mc="http://schemas.openxmlformats.org/markup-compatibility/2006">
              <mc:Choice xmlns:v="urn:schemas-microsoft-com:vml" Requires="v">
                <p:oleObj spid="_x0000_s183297" name="Equation" r:id="rId1" imgW="57912000" imgH="21336000" progId="">
                  <p:embed/>
                </p:oleObj>
              </mc:Choice>
              <mc:Fallback>
                <p:oleObj name="Equation" r:id="rId1" imgW="57912000" imgH="21336000" progId="">
                  <p:embed/>
                  <p:pic>
                    <p:nvPicPr>
                      <p:cNvPr id="0" name="图片 183296"/>
                      <p:cNvPicPr>
                        <a:picLocks noChangeAspect="1"/>
                      </p:cNvPicPr>
                      <p:nvPr/>
                    </p:nvPicPr>
                    <p:blipFill>
                      <a:blip r:embed="rId2"/>
                      <a:stretch>
                        <a:fillRect/>
                      </a:stretch>
                    </p:blipFill>
                    <p:spPr>
                      <a:xfrm>
                        <a:off x="2641256" y="838395"/>
                        <a:ext cx="6789383" cy="1876859"/>
                      </a:xfrm>
                      <a:prstGeom prst="rect">
                        <a:avLst/>
                      </a:prstGeom>
                      <a:noFill/>
                      <a:ln w="9525">
                        <a:noFill/>
                      </a:ln>
                    </p:spPr>
                  </p:pic>
                </p:oleObj>
              </mc:Fallback>
            </mc:AlternateContent>
          </a:graphicData>
        </a:graphic>
      </p:graphicFrame>
      <p:graphicFrame>
        <p:nvGraphicFramePr>
          <p:cNvPr id="193540" name="Object 4"/>
          <p:cNvGraphicFramePr>
            <a:graphicFrameLocks noChangeAspect="1"/>
          </p:cNvGraphicFramePr>
          <p:nvPr/>
        </p:nvGraphicFramePr>
        <p:xfrm>
          <a:off x="2962948" y="2743835"/>
          <a:ext cx="7195730" cy="857449"/>
        </p:xfrm>
        <a:graphic>
          <a:graphicData uri="http://schemas.openxmlformats.org/presentationml/2006/ole">
            <mc:AlternateContent xmlns:mc="http://schemas.openxmlformats.org/markup-compatibility/2006">
              <mc:Choice xmlns:v="urn:schemas-microsoft-com:vml" Requires="v">
                <p:oleObj spid="_x0000_s183298" name="Equation" r:id="rId3" imgW="65227200" imgH="10363200" progId="">
                  <p:embed/>
                </p:oleObj>
              </mc:Choice>
              <mc:Fallback>
                <p:oleObj name="Equation" r:id="rId3" imgW="65227200" imgH="10363200" progId="">
                  <p:embed/>
                  <p:pic>
                    <p:nvPicPr>
                      <p:cNvPr id="0" name="图片 183297"/>
                      <p:cNvPicPr>
                        <a:picLocks noChangeAspect="1"/>
                      </p:cNvPicPr>
                      <p:nvPr/>
                    </p:nvPicPr>
                    <p:blipFill>
                      <a:blip r:embed="rId4"/>
                      <a:stretch>
                        <a:fillRect/>
                      </a:stretch>
                    </p:blipFill>
                    <p:spPr>
                      <a:xfrm>
                        <a:off x="2962948" y="2743835"/>
                        <a:ext cx="7195730" cy="857449"/>
                      </a:xfrm>
                      <a:prstGeom prst="rect">
                        <a:avLst/>
                      </a:prstGeom>
                      <a:noFill/>
                      <a:ln w="9525">
                        <a:noFill/>
                      </a:ln>
                    </p:spPr>
                  </p:pic>
                </p:oleObj>
              </mc:Fallback>
            </mc:AlternateContent>
          </a:graphicData>
        </a:graphic>
      </p:graphicFrame>
      <p:graphicFrame>
        <p:nvGraphicFramePr>
          <p:cNvPr id="193541" name="Object 5"/>
          <p:cNvGraphicFramePr>
            <a:graphicFrameLocks noChangeAspect="1"/>
          </p:cNvGraphicFramePr>
          <p:nvPr/>
        </p:nvGraphicFramePr>
        <p:xfrm>
          <a:off x="2946016" y="3734664"/>
          <a:ext cx="5257116" cy="979715"/>
        </p:xfrm>
        <a:graphic>
          <a:graphicData uri="http://schemas.openxmlformats.org/presentationml/2006/ole">
            <mc:AlternateContent xmlns:mc="http://schemas.openxmlformats.org/markup-compatibility/2006">
              <mc:Choice xmlns:v="urn:schemas-microsoft-com:vml" Requires="v">
                <p:oleObj spid="_x0000_s183299" name="Equation" r:id="rId5" imgW="42976800" imgH="10668000" progId="">
                  <p:embed/>
                </p:oleObj>
              </mc:Choice>
              <mc:Fallback>
                <p:oleObj name="Equation" r:id="rId5" imgW="42976800" imgH="10668000" progId="">
                  <p:embed/>
                  <p:pic>
                    <p:nvPicPr>
                      <p:cNvPr id="0" name="图片 183298"/>
                      <p:cNvPicPr>
                        <a:picLocks noChangeAspect="1"/>
                      </p:cNvPicPr>
                      <p:nvPr/>
                    </p:nvPicPr>
                    <p:blipFill>
                      <a:blip r:embed="rId6"/>
                      <a:stretch>
                        <a:fillRect/>
                      </a:stretch>
                    </p:blipFill>
                    <p:spPr>
                      <a:xfrm>
                        <a:off x="2946016" y="3734664"/>
                        <a:ext cx="5257116" cy="979715"/>
                      </a:xfrm>
                      <a:prstGeom prst="rect">
                        <a:avLst/>
                      </a:prstGeom>
                      <a:noFill/>
                      <a:ln w="9525">
                        <a:noFill/>
                      </a:ln>
                    </p:spPr>
                  </p:pic>
                </p:oleObj>
              </mc:Fallback>
            </mc:AlternateContent>
          </a:graphicData>
        </a:graphic>
      </p:graphicFrame>
      <p:graphicFrame>
        <p:nvGraphicFramePr>
          <p:cNvPr id="193543" name="Object 7"/>
          <p:cNvGraphicFramePr>
            <a:graphicFrameLocks noChangeAspect="1"/>
          </p:cNvGraphicFramePr>
          <p:nvPr/>
        </p:nvGraphicFramePr>
        <p:xfrm>
          <a:off x="2946017" y="4801712"/>
          <a:ext cx="8463449" cy="979715"/>
        </p:xfrm>
        <a:graphic>
          <a:graphicData uri="http://schemas.openxmlformats.org/presentationml/2006/ole">
            <mc:AlternateContent xmlns:mc="http://schemas.openxmlformats.org/markup-compatibility/2006">
              <mc:Choice xmlns:v="urn:schemas-microsoft-com:vml" Requires="v">
                <p:oleObj spid="_x0000_s183300" name="Equation" r:id="rId7" imgW="69189600" imgH="10668000" progId="">
                  <p:embed/>
                </p:oleObj>
              </mc:Choice>
              <mc:Fallback>
                <p:oleObj name="Equation" r:id="rId7" imgW="69189600" imgH="10668000" progId="">
                  <p:embed/>
                  <p:pic>
                    <p:nvPicPr>
                      <p:cNvPr id="0" name="图片 183299"/>
                      <p:cNvPicPr>
                        <a:picLocks noChangeAspect="1"/>
                      </p:cNvPicPr>
                      <p:nvPr/>
                    </p:nvPicPr>
                    <p:blipFill>
                      <a:blip r:embed="rId8"/>
                      <a:stretch>
                        <a:fillRect/>
                      </a:stretch>
                    </p:blipFill>
                    <p:spPr>
                      <a:xfrm>
                        <a:off x="2946017" y="4801712"/>
                        <a:ext cx="8463449" cy="979715"/>
                      </a:xfrm>
                      <a:prstGeom prst="rect">
                        <a:avLst/>
                      </a:prstGeom>
                      <a:noFill/>
                      <a:ln w="9525">
                        <a:noFill/>
                      </a:ln>
                    </p:spPr>
                  </p:pic>
                </p:oleObj>
              </mc:Fallback>
            </mc:AlternateContent>
          </a:graphicData>
        </a:graphic>
      </p:graphicFrame>
      <p:sp>
        <p:nvSpPr>
          <p:cNvPr id="193544" name="Text Box 8"/>
          <p:cNvSpPr txBox="1">
            <a:spLocks noChangeArrowheads="1"/>
          </p:cNvSpPr>
          <p:nvPr/>
        </p:nvSpPr>
        <p:spPr bwMode="auto">
          <a:xfrm>
            <a:off x="266666" y="5868759"/>
            <a:ext cx="75497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即：</a:t>
            </a:r>
            <a:endParaRPr lang="zh-CN" altLang="en-US"/>
          </a:p>
        </p:txBody>
      </p:sp>
    </p:spTree>
  </p:cSld>
  <p:clrMapOvr>
    <a:masterClrMapping/>
  </p:clrMapOvr>
  <p:transition spd="slow">
    <p:wipe dir="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A5302E98-A3F1-45C6-9ADF-9AE7C01E6973}" type="slidenum">
              <a:rPr lang="en-US" altLang="zh-CN"/>
            </a:fld>
            <a:endParaRPr lang="en-US" altLang="zh-CN"/>
          </a:p>
        </p:txBody>
      </p:sp>
      <p:graphicFrame>
        <p:nvGraphicFramePr>
          <p:cNvPr id="194562" name="Object 2"/>
          <p:cNvGraphicFramePr>
            <a:graphicFrameLocks noChangeAspect="1"/>
          </p:cNvGraphicFramePr>
          <p:nvPr/>
        </p:nvGraphicFramePr>
        <p:xfrm>
          <a:off x="2438083" y="304870"/>
          <a:ext cx="7269804" cy="979715"/>
        </p:xfrm>
        <a:graphic>
          <a:graphicData uri="http://schemas.openxmlformats.org/presentationml/2006/ole">
            <mc:AlternateContent xmlns:mc="http://schemas.openxmlformats.org/markup-compatibility/2006">
              <mc:Choice xmlns:v="urn:schemas-microsoft-com:vml" Requires="v">
                <p:oleObj spid="_x0000_s184321" name="Equation" r:id="rId1" imgW="59436000" imgH="10668000" progId="">
                  <p:embed/>
                </p:oleObj>
              </mc:Choice>
              <mc:Fallback>
                <p:oleObj name="Equation" r:id="rId1" imgW="59436000" imgH="10668000" progId="">
                  <p:embed/>
                  <p:pic>
                    <p:nvPicPr>
                      <p:cNvPr id="0" name="图片 184320"/>
                      <p:cNvPicPr>
                        <a:picLocks noChangeAspect="1"/>
                      </p:cNvPicPr>
                      <p:nvPr/>
                    </p:nvPicPr>
                    <p:blipFill>
                      <a:blip r:embed="rId2"/>
                      <a:stretch>
                        <a:fillRect/>
                      </a:stretch>
                    </p:blipFill>
                    <p:spPr>
                      <a:xfrm>
                        <a:off x="2438083" y="304870"/>
                        <a:ext cx="7269804" cy="979715"/>
                      </a:xfrm>
                      <a:prstGeom prst="rect">
                        <a:avLst/>
                      </a:prstGeom>
                      <a:noFill/>
                      <a:ln w="9525">
                        <a:noFill/>
                      </a:ln>
                    </p:spPr>
                  </p:pic>
                </p:oleObj>
              </mc:Fallback>
            </mc:AlternateContent>
          </a:graphicData>
        </a:graphic>
      </p:graphicFrame>
      <p:sp>
        <p:nvSpPr>
          <p:cNvPr id="194563" name="Text Box 3"/>
          <p:cNvSpPr txBox="1">
            <a:spLocks noChangeArrowheads="1"/>
          </p:cNvSpPr>
          <p:nvPr/>
        </p:nvSpPr>
        <p:spPr bwMode="auto">
          <a:xfrm>
            <a:off x="503702" y="1448135"/>
            <a:ext cx="2909409"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上式写成矩阵形式为：</a:t>
            </a:r>
            <a:endParaRPr lang="zh-CN" altLang="en-US"/>
          </a:p>
        </p:txBody>
      </p:sp>
      <p:graphicFrame>
        <p:nvGraphicFramePr>
          <p:cNvPr id="194564" name="Object 4"/>
          <p:cNvGraphicFramePr>
            <a:graphicFrameLocks noChangeAspect="1"/>
          </p:cNvGraphicFramePr>
          <p:nvPr/>
        </p:nvGraphicFramePr>
        <p:xfrm>
          <a:off x="4063471" y="2057877"/>
          <a:ext cx="2641256" cy="511293"/>
        </p:xfrm>
        <a:graphic>
          <a:graphicData uri="http://schemas.openxmlformats.org/presentationml/2006/ole">
            <mc:AlternateContent xmlns:mc="http://schemas.openxmlformats.org/markup-compatibility/2006">
              <mc:Choice xmlns:v="urn:schemas-microsoft-com:vml" Requires="v">
                <p:oleObj spid="_x0000_s184322" name="Equation" r:id="rId3" imgW="1054100" imgH="266700" progId="">
                  <p:embed/>
                </p:oleObj>
              </mc:Choice>
              <mc:Fallback>
                <p:oleObj name="Equation" r:id="rId3" imgW="1054100" imgH="266700" progId="">
                  <p:embed/>
                  <p:pic>
                    <p:nvPicPr>
                      <p:cNvPr id="0" name="图片 184321"/>
                      <p:cNvPicPr>
                        <a:picLocks noChangeAspect="1"/>
                      </p:cNvPicPr>
                      <p:nvPr/>
                    </p:nvPicPr>
                    <p:blipFill>
                      <a:blip r:embed="rId4"/>
                      <a:stretch>
                        <a:fillRect/>
                      </a:stretch>
                    </p:blipFill>
                    <p:spPr>
                      <a:xfrm>
                        <a:off x="4063471" y="2057877"/>
                        <a:ext cx="2641256" cy="511293"/>
                      </a:xfrm>
                      <a:prstGeom prst="rect">
                        <a:avLst/>
                      </a:prstGeom>
                      <a:noFill/>
                      <a:ln w="9525">
                        <a:noFill/>
                      </a:ln>
                    </p:spPr>
                  </p:pic>
                </p:oleObj>
              </mc:Fallback>
            </mc:AlternateContent>
          </a:graphicData>
        </a:graphic>
      </p:graphicFrame>
      <p:sp>
        <p:nvSpPr>
          <p:cNvPr id="194565" name="Text Box 5"/>
          <p:cNvSpPr txBox="1">
            <a:spLocks noChangeArrowheads="1"/>
          </p:cNvSpPr>
          <p:nvPr/>
        </p:nvSpPr>
        <p:spPr bwMode="auto">
          <a:xfrm>
            <a:off x="8533289" y="2134094"/>
            <a:ext cx="125190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---------(6)</a:t>
            </a:r>
            <a:endParaRPr lang="en-US" altLang="zh-CN">
              <a:solidFill>
                <a:srgbClr val="FF3300"/>
              </a:solidFill>
            </a:endParaRPr>
          </a:p>
        </p:txBody>
      </p:sp>
      <p:sp>
        <p:nvSpPr>
          <p:cNvPr id="194566" name="Text Box 6"/>
          <p:cNvSpPr txBox="1">
            <a:spLocks noChangeArrowheads="1"/>
          </p:cNvSpPr>
          <p:nvPr/>
        </p:nvSpPr>
        <p:spPr bwMode="auto">
          <a:xfrm>
            <a:off x="609520" y="2658091"/>
            <a:ext cx="9302109"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zh-CN" altLang="en-US" dirty="0"/>
              <a:t>将</a:t>
            </a:r>
            <a:r>
              <a:rPr lang="en-US" altLang="zh-CN" i="1" dirty="0"/>
              <a:t>n</a:t>
            </a:r>
            <a:r>
              <a:rPr lang="zh-CN" altLang="en-US" dirty="0"/>
              <a:t>元线性方程组</a:t>
            </a:r>
            <a:r>
              <a:rPr lang="en-US" altLang="zh-CN" dirty="0">
                <a:solidFill>
                  <a:srgbClr val="FF0000"/>
                </a:solidFill>
              </a:rPr>
              <a:t>(6)</a:t>
            </a:r>
            <a:r>
              <a:rPr lang="zh-CN" altLang="en-US" dirty="0"/>
              <a:t>称为超定方程组</a:t>
            </a:r>
            <a:r>
              <a:rPr lang="en-US" altLang="zh-CN" dirty="0">
                <a:solidFill>
                  <a:srgbClr val="FF0000"/>
                </a:solidFill>
              </a:rPr>
              <a:t>(2)</a:t>
            </a:r>
            <a:r>
              <a:rPr lang="zh-CN" altLang="en-US" dirty="0"/>
              <a:t>的</a:t>
            </a:r>
            <a:r>
              <a:rPr lang="zh-CN" altLang="en-US" dirty="0">
                <a:solidFill>
                  <a:schemeClr val="folHlink"/>
                </a:solidFill>
              </a:rPr>
              <a:t>正规方程</a:t>
            </a:r>
            <a:r>
              <a:rPr lang="zh-CN" altLang="en-US" dirty="0" smtClean="0">
                <a:solidFill>
                  <a:schemeClr val="folHlink"/>
                </a:solidFill>
              </a:rPr>
              <a:t>组或</a:t>
            </a:r>
            <a:r>
              <a:rPr lang="zh-CN" altLang="en-US" dirty="0">
                <a:solidFill>
                  <a:schemeClr val="folHlink"/>
                </a:solidFill>
              </a:rPr>
              <a:t>法方程组，</a:t>
            </a:r>
            <a:r>
              <a:rPr lang="zh-CN" altLang="en-US" dirty="0"/>
              <a:t>其解称为超定方程组</a:t>
            </a:r>
            <a:r>
              <a:rPr lang="en-US" altLang="zh-CN" dirty="0">
                <a:solidFill>
                  <a:srgbClr val="FF0000"/>
                </a:solidFill>
              </a:rPr>
              <a:t>(2)</a:t>
            </a:r>
            <a:r>
              <a:rPr lang="zh-CN" altLang="en-US" dirty="0"/>
              <a:t>的</a:t>
            </a:r>
            <a:r>
              <a:rPr lang="zh-CN" altLang="en-US" dirty="0">
                <a:solidFill>
                  <a:schemeClr val="folHlink"/>
                </a:solidFill>
              </a:rPr>
              <a:t>最小二乘解</a:t>
            </a:r>
            <a:endParaRPr lang="zh-CN" altLang="en-US" dirty="0">
              <a:solidFill>
                <a:schemeClr val="folHlink"/>
              </a:solidFill>
            </a:endParaRPr>
          </a:p>
        </p:txBody>
      </p:sp>
      <p:sp>
        <p:nvSpPr>
          <p:cNvPr id="8" name="Text Box 6"/>
          <p:cNvSpPr txBox="1">
            <a:spLocks noChangeArrowheads="1"/>
          </p:cNvSpPr>
          <p:nvPr/>
        </p:nvSpPr>
        <p:spPr bwMode="auto">
          <a:xfrm>
            <a:off x="694606" y="3501802"/>
            <a:ext cx="9073008" cy="14051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en-US" altLang="zh-CN" dirty="0" smtClean="0">
                <a:solidFill>
                  <a:srgbClr val="FF0000"/>
                </a:solidFill>
              </a:rPr>
              <a:t>1.</a:t>
            </a:r>
            <a:r>
              <a:rPr lang="zh-CN" altLang="en-US" dirty="0" smtClean="0">
                <a:solidFill>
                  <a:srgbClr val="FF0000"/>
                </a:solidFill>
              </a:rPr>
              <a:t>如果</a:t>
            </a:r>
            <a:r>
              <a:rPr lang="en-US" altLang="zh-CN" dirty="0" smtClean="0">
                <a:solidFill>
                  <a:srgbClr val="FF0000"/>
                </a:solidFill>
              </a:rPr>
              <a:t>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可逆，（</a:t>
            </a:r>
            <a:r>
              <a:rPr lang="en-US" altLang="zh-CN" dirty="0" smtClean="0">
                <a:solidFill>
                  <a:srgbClr val="FF0000"/>
                </a:solidFill>
              </a:rPr>
              <a:t>6</a:t>
            </a:r>
            <a:r>
              <a:rPr lang="zh-CN" altLang="en-US" dirty="0" smtClean="0">
                <a:solidFill>
                  <a:srgbClr val="FF0000"/>
                </a:solidFill>
              </a:rPr>
              <a:t>）两边同时乘以（</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 </a:t>
            </a:r>
            <a:r>
              <a:rPr lang="zh-CN" altLang="en-US" dirty="0" smtClean="0">
                <a:solidFill>
                  <a:srgbClr val="FF0000"/>
                </a:solidFill>
              </a:rPr>
              <a:t>）</a:t>
            </a:r>
            <a:r>
              <a:rPr lang="en-US" altLang="zh-CN" baseline="30000" dirty="0" smtClean="0">
                <a:solidFill>
                  <a:srgbClr val="FF0000"/>
                </a:solidFill>
              </a:rPr>
              <a:t>-1</a:t>
            </a:r>
            <a:r>
              <a:rPr lang="zh-CN" altLang="en-US" dirty="0" smtClean="0">
                <a:solidFill>
                  <a:srgbClr val="FF0000"/>
                </a:solidFill>
              </a:rPr>
              <a:t>可得</a:t>
            </a:r>
            <a:r>
              <a:rPr lang="en-US" altLang="zh-CN" dirty="0" smtClean="0">
                <a:solidFill>
                  <a:srgbClr val="FF0000"/>
                </a:solidFill>
              </a:rPr>
              <a:t>X=</a:t>
            </a:r>
            <a:r>
              <a:rPr lang="zh-CN" altLang="en-US" dirty="0" smtClean="0">
                <a:solidFill>
                  <a:srgbClr val="FF0000"/>
                </a:solidFill>
              </a:rPr>
              <a:t> （</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 </a:t>
            </a:r>
            <a:r>
              <a:rPr lang="zh-CN" altLang="en-US" dirty="0" smtClean="0">
                <a:solidFill>
                  <a:srgbClr val="FF0000"/>
                </a:solidFill>
              </a:rPr>
              <a:t>）</a:t>
            </a:r>
            <a:r>
              <a:rPr lang="en-US" altLang="zh-CN" baseline="30000" dirty="0" smtClean="0">
                <a:solidFill>
                  <a:srgbClr val="FF0000"/>
                </a:solidFill>
              </a:rPr>
              <a:t>-1</a:t>
            </a:r>
            <a:r>
              <a:rPr lang="en-US" altLang="zh-CN" dirty="0" smtClean="0">
                <a:solidFill>
                  <a:srgbClr val="FF0000"/>
                </a:solidFill>
              </a:rPr>
              <a:t> </a:t>
            </a:r>
            <a:r>
              <a:rPr lang="en-US" altLang="zh-CN" dirty="0" err="1" smtClean="0">
                <a:solidFill>
                  <a:srgbClr val="FF0000"/>
                </a:solidFill>
              </a:rPr>
              <a:t>A</a:t>
            </a:r>
            <a:r>
              <a:rPr lang="en-US" altLang="zh-CN" baseline="30000" dirty="0" err="1" smtClean="0">
                <a:solidFill>
                  <a:srgbClr val="FF0000"/>
                </a:solidFill>
              </a:rPr>
              <a:t>T</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当</a:t>
            </a:r>
            <a:r>
              <a:rPr lang="en-US" altLang="zh-CN" dirty="0" smtClean="0">
                <a:solidFill>
                  <a:srgbClr val="FF0000"/>
                </a:solidFill>
              </a:rPr>
              <a:t>A</a:t>
            </a:r>
            <a:r>
              <a:rPr lang="zh-CN" altLang="en-US" dirty="0" smtClean="0">
                <a:solidFill>
                  <a:srgbClr val="FF0000"/>
                </a:solidFill>
              </a:rPr>
              <a:t>规模较大的时候，求解逆矩阵会很困难，此时可以利用</a:t>
            </a:r>
            <a:r>
              <a:rPr lang="en-US" altLang="zh-CN" dirty="0" smtClean="0">
                <a:solidFill>
                  <a:srgbClr val="FF0000"/>
                </a:solidFill>
              </a:rPr>
              <a:t>QR</a:t>
            </a:r>
            <a:r>
              <a:rPr lang="zh-CN" altLang="en-US" dirty="0" smtClean="0">
                <a:solidFill>
                  <a:srgbClr val="FF0000"/>
                </a:solidFill>
              </a:rPr>
              <a:t>分解，把</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分解成</a:t>
            </a:r>
            <a:r>
              <a:rPr lang="en-US" altLang="zh-CN" dirty="0" smtClean="0">
                <a:solidFill>
                  <a:srgbClr val="FF0000"/>
                </a:solidFill>
              </a:rPr>
              <a:t>A</a:t>
            </a:r>
            <a:r>
              <a:rPr lang="en-US" altLang="zh-CN" baseline="30000" dirty="0" smtClean="0">
                <a:solidFill>
                  <a:srgbClr val="FF0000"/>
                </a:solidFill>
              </a:rPr>
              <a:t>T</a:t>
            </a:r>
            <a:r>
              <a:rPr lang="en-US" altLang="zh-CN" dirty="0" smtClean="0">
                <a:solidFill>
                  <a:srgbClr val="FF0000"/>
                </a:solidFill>
              </a:rPr>
              <a:t>A=QR</a:t>
            </a:r>
            <a:r>
              <a:rPr lang="zh-CN" altLang="en-US" dirty="0" smtClean="0">
                <a:solidFill>
                  <a:srgbClr val="FF0000"/>
                </a:solidFill>
              </a:rPr>
              <a:t>，代入</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 X= </a:t>
            </a:r>
            <a:r>
              <a:rPr lang="en-US" altLang="zh-CN" dirty="0" err="1" smtClean="0">
                <a:solidFill>
                  <a:srgbClr val="FF0000"/>
                </a:solidFill>
              </a:rPr>
              <a:t>A</a:t>
            </a:r>
            <a:r>
              <a:rPr lang="en-US" altLang="zh-CN" baseline="30000" dirty="0" err="1" smtClean="0">
                <a:solidFill>
                  <a:srgbClr val="FF0000"/>
                </a:solidFill>
              </a:rPr>
              <a:t>T</a:t>
            </a:r>
            <a:r>
              <a:rPr lang="en-US" altLang="zh-CN" dirty="0" err="1" smtClean="0">
                <a:solidFill>
                  <a:srgbClr val="FF0000"/>
                </a:solidFill>
              </a:rPr>
              <a:t>b</a:t>
            </a:r>
            <a:r>
              <a:rPr lang="en-US" altLang="zh-CN" dirty="0" smtClean="0">
                <a:solidFill>
                  <a:srgbClr val="FF0000"/>
                </a:solidFill>
              </a:rPr>
              <a:t>,     </a:t>
            </a:r>
            <a:r>
              <a:rPr lang="zh-CN" altLang="en-US" dirty="0" smtClean="0">
                <a:solidFill>
                  <a:srgbClr val="FF0000"/>
                </a:solidFill>
              </a:rPr>
              <a:t>得到</a:t>
            </a:r>
            <a:r>
              <a:rPr lang="en-US" altLang="zh-CN" dirty="0" smtClean="0">
                <a:solidFill>
                  <a:srgbClr val="FF0000"/>
                </a:solidFill>
              </a:rPr>
              <a:t>RX=</a:t>
            </a:r>
            <a:r>
              <a:rPr lang="en-US" altLang="zh-CN" dirty="0" err="1" smtClean="0">
                <a:solidFill>
                  <a:srgbClr val="FF0000"/>
                </a:solidFill>
              </a:rPr>
              <a:t>Q</a:t>
            </a:r>
            <a:r>
              <a:rPr lang="en-US" altLang="zh-CN" baseline="30000" dirty="0" err="1" smtClean="0">
                <a:solidFill>
                  <a:srgbClr val="FF0000"/>
                </a:solidFill>
              </a:rPr>
              <a:t>T</a:t>
            </a:r>
            <a:r>
              <a:rPr lang="en-US" altLang="zh-CN" dirty="0" err="1" smtClean="0">
                <a:solidFill>
                  <a:srgbClr val="FF0000"/>
                </a:solidFill>
              </a:rPr>
              <a:t>A</a:t>
            </a:r>
            <a:r>
              <a:rPr lang="en-US" altLang="zh-CN" baseline="30000" dirty="0" err="1" smtClean="0">
                <a:solidFill>
                  <a:srgbClr val="FF0000"/>
                </a:solidFill>
              </a:rPr>
              <a:t>T</a:t>
            </a:r>
            <a:r>
              <a:rPr lang="en-US" altLang="zh-CN" dirty="0" err="1" smtClean="0">
                <a:solidFill>
                  <a:srgbClr val="FF0000"/>
                </a:solidFill>
              </a:rPr>
              <a:t>b</a:t>
            </a:r>
            <a:r>
              <a:rPr lang="en-US" altLang="zh-CN" dirty="0" smtClean="0">
                <a:solidFill>
                  <a:srgbClr val="FF0000"/>
                </a:solidFill>
              </a:rPr>
              <a:t>,  </a:t>
            </a:r>
            <a:r>
              <a:rPr lang="zh-CN" altLang="en-US" dirty="0" smtClean="0">
                <a:solidFill>
                  <a:srgbClr val="FF0000"/>
                </a:solidFill>
              </a:rPr>
              <a:t>很容易求得</a:t>
            </a:r>
            <a:r>
              <a:rPr lang="en-US" altLang="zh-CN" dirty="0" smtClean="0">
                <a:solidFill>
                  <a:srgbClr val="FF0000"/>
                </a:solidFill>
              </a:rPr>
              <a:t>X,</a:t>
            </a:r>
            <a:r>
              <a:rPr lang="zh-CN" altLang="en-US" dirty="0" smtClean="0">
                <a:solidFill>
                  <a:srgbClr val="FF0000"/>
                </a:solidFill>
              </a:rPr>
              <a:t>避免求逆矩阵。</a:t>
            </a:r>
            <a:endParaRPr lang="zh-CN" altLang="en-US" dirty="0">
              <a:solidFill>
                <a:srgbClr val="FF0000"/>
              </a:solidFill>
            </a:endParaRPr>
          </a:p>
        </p:txBody>
      </p:sp>
      <p:sp>
        <p:nvSpPr>
          <p:cNvPr id="9" name="Text Box 6"/>
          <p:cNvSpPr txBox="1">
            <a:spLocks noChangeArrowheads="1"/>
          </p:cNvSpPr>
          <p:nvPr/>
        </p:nvSpPr>
        <p:spPr bwMode="auto">
          <a:xfrm>
            <a:off x="550590" y="5157986"/>
            <a:ext cx="9793088" cy="17283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en-US" altLang="zh-CN" dirty="0" smtClean="0">
                <a:solidFill>
                  <a:srgbClr val="FF0000"/>
                </a:solidFill>
              </a:rPr>
              <a:t>2.</a:t>
            </a:r>
            <a:r>
              <a:rPr lang="zh-CN" altLang="en-US" dirty="0" smtClean="0">
                <a:solidFill>
                  <a:srgbClr val="FF0000"/>
                </a:solidFill>
              </a:rPr>
              <a:t>如果</a:t>
            </a:r>
            <a:r>
              <a:rPr lang="en-US" altLang="zh-CN" dirty="0" smtClean="0">
                <a:solidFill>
                  <a:srgbClr val="FF0000"/>
                </a:solidFill>
              </a:rPr>
              <a:t>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不可逆，没法求解，需要另外想办法，（</a:t>
            </a:r>
            <a:r>
              <a:rPr lang="en-US" altLang="zh-CN" dirty="0" smtClean="0">
                <a:solidFill>
                  <a:srgbClr val="FF0000"/>
                </a:solidFill>
              </a:rPr>
              <a:t>1</a:t>
            </a:r>
            <a:r>
              <a:rPr lang="zh-CN" altLang="en-US" dirty="0" smtClean="0">
                <a:solidFill>
                  <a:srgbClr val="FF0000"/>
                </a:solidFill>
              </a:rPr>
              <a:t>）求伪逆矩阵，（</a:t>
            </a:r>
            <a:r>
              <a:rPr lang="en-US" altLang="zh-CN" dirty="0" smtClean="0">
                <a:solidFill>
                  <a:srgbClr val="FF0000"/>
                </a:solidFill>
              </a:rPr>
              <a:t>2</a:t>
            </a:r>
            <a:r>
              <a:rPr lang="zh-CN" altLang="en-US" dirty="0" smtClean="0">
                <a:solidFill>
                  <a:srgbClr val="FF0000"/>
                </a:solidFill>
              </a:rPr>
              <a:t>）岭回归</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岭回归：</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不可逆，添加</a:t>
            </a:r>
            <a:r>
              <a:rPr lang="en-US" altLang="zh-CN" dirty="0" err="1" smtClean="0">
                <a:solidFill>
                  <a:srgbClr val="FF0000"/>
                </a:solidFill>
              </a:rPr>
              <a:t>aE</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 </a:t>
            </a:r>
            <a:r>
              <a:rPr lang="en-US" altLang="zh-CN" dirty="0" err="1" smtClean="0">
                <a:solidFill>
                  <a:srgbClr val="FF0000"/>
                </a:solidFill>
              </a:rPr>
              <a:t>aE</a:t>
            </a:r>
            <a:r>
              <a:rPr lang="zh-CN" altLang="en-US" dirty="0" smtClean="0">
                <a:solidFill>
                  <a:srgbClr val="FF0000"/>
                </a:solidFill>
              </a:rPr>
              <a:t>可逆，用</a:t>
            </a:r>
            <a:r>
              <a:rPr lang="en-US" altLang="zh-CN" dirty="0" smtClean="0">
                <a:solidFill>
                  <a:srgbClr val="FF0000"/>
                </a:solidFill>
              </a:rPr>
              <a:t>, A</a:t>
            </a:r>
            <a:r>
              <a:rPr lang="en-US" altLang="zh-CN" baseline="30000" dirty="0" smtClean="0">
                <a:solidFill>
                  <a:srgbClr val="FF0000"/>
                </a:solidFill>
              </a:rPr>
              <a:t>T</a:t>
            </a:r>
            <a:r>
              <a:rPr lang="en-US" altLang="zh-CN" dirty="0" smtClean="0">
                <a:solidFill>
                  <a:srgbClr val="FF0000"/>
                </a:solidFill>
              </a:rPr>
              <a:t>A+ </a:t>
            </a:r>
            <a:r>
              <a:rPr lang="en-US" altLang="zh-CN" dirty="0" err="1" smtClean="0">
                <a:solidFill>
                  <a:srgbClr val="FF0000"/>
                </a:solidFill>
              </a:rPr>
              <a:t>aE</a:t>
            </a:r>
            <a:r>
              <a:rPr lang="zh-CN" altLang="en-US" dirty="0" smtClean="0">
                <a:solidFill>
                  <a:srgbClr val="FF0000"/>
                </a:solidFill>
              </a:rPr>
              <a:t>替换</a:t>
            </a:r>
            <a:r>
              <a:rPr lang="en-US" altLang="zh-CN" dirty="0" smtClean="0">
                <a:solidFill>
                  <a:srgbClr val="FF0000"/>
                </a:solidFill>
              </a:rPr>
              <a:t>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endParaRPr lang="zh-CN" altLang="en-US" dirty="0">
              <a:solidFill>
                <a:srgbClr val="FF0000"/>
              </a:solidFill>
            </a:endParaRPr>
          </a:p>
        </p:txBody>
      </p:sp>
    </p:spTree>
  </p:cSld>
  <p:clrMapOvr>
    <a:masterClrMapping/>
  </p:clrMapOvr>
  <p:transition spd="slow">
    <p:wipe dir="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A5302E98-A3F1-45C6-9ADF-9AE7C01E6973}" type="slidenum">
              <a:rPr lang="en-US" altLang="zh-CN"/>
            </a:fld>
            <a:endParaRPr lang="en-US" altLang="zh-CN"/>
          </a:p>
        </p:txBody>
      </p:sp>
      <p:pic>
        <p:nvPicPr>
          <p:cNvPr id="391172" name="Picture 4"/>
          <p:cNvPicPr>
            <a:picLocks noChangeAspect="1" noChangeArrowheads="1"/>
          </p:cNvPicPr>
          <p:nvPr/>
        </p:nvPicPr>
        <p:blipFill>
          <a:blip r:embed="rId1" cstate="print"/>
          <a:srcRect/>
          <a:stretch>
            <a:fillRect/>
          </a:stretch>
        </p:blipFill>
        <p:spPr bwMode="auto">
          <a:xfrm>
            <a:off x="1270670" y="405458"/>
            <a:ext cx="7681913" cy="5341938"/>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A5302E98-A3F1-45C6-9ADF-9AE7C01E6973}" type="slidenum">
              <a:rPr lang="en-US" altLang="zh-CN"/>
            </a:fld>
            <a:endParaRPr lang="en-US" altLang="zh-CN"/>
          </a:p>
        </p:txBody>
      </p:sp>
      <p:sp>
        <p:nvSpPr>
          <p:cNvPr id="5" name="Text Box 6"/>
          <p:cNvSpPr txBox="1">
            <a:spLocks noChangeArrowheads="1"/>
          </p:cNvSpPr>
          <p:nvPr/>
        </p:nvSpPr>
        <p:spPr bwMode="auto">
          <a:xfrm>
            <a:off x="910630" y="5586407"/>
            <a:ext cx="10081120"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en-US" altLang="zh-CN" dirty="0" smtClean="0">
                <a:solidFill>
                  <a:srgbClr val="FF0000"/>
                </a:solidFill>
              </a:rPr>
              <a:t>2.</a:t>
            </a:r>
            <a:r>
              <a:rPr lang="zh-CN" altLang="en-US" dirty="0" smtClean="0">
                <a:solidFill>
                  <a:srgbClr val="FF0000"/>
                </a:solidFill>
              </a:rPr>
              <a:t>如果</a:t>
            </a:r>
            <a:r>
              <a:rPr lang="en-US" altLang="zh-CN" dirty="0" smtClean="0">
                <a:solidFill>
                  <a:srgbClr val="FF0000"/>
                </a:solidFill>
              </a:rPr>
              <a:t>A</a:t>
            </a:r>
            <a:r>
              <a:rPr lang="en-US" altLang="zh-CN" baseline="30000" dirty="0" smtClean="0">
                <a:solidFill>
                  <a:srgbClr val="FF0000"/>
                </a:solidFill>
              </a:rPr>
              <a:t>T</a:t>
            </a:r>
            <a:r>
              <a:rPr lang="en-US" altLang="zh-CN" dirty="0" smtClean="0">
                <a:solidFill>
                  <a:srgbClr val="FF0000"/>
                </a:solidFill>
              </a:rPr>
              <a:t>A</a:t>
            </a:r>
            <a:r>
              <a:rPr lang="zh-CN" altLang="en-US" dirty="0" smtClean="0">
                <a:solidFill>
                  <a:srgbClr val="FF0000"/>
                </a:solidFill>
              </a:rPr>
              <a:t>不可逆，直接求解</a:t>
            </a:r>
            <a:r>
              <a:rPr lang="en-US" altLang="zh-CN" dirty="0" smtClean="0">
                <a:solidFill>
                  <a:srgbClr val="FF0000"/>
                </a:solidFill>
              </a:rPr>
              <a:t>AX=b,</a:t>
            </a:r>
            <a:r>
              <a:rPr lang="zh-CN" altLang="en-US" dirty="0" smtClean="0">
                <a:solidFill>
                  <a:srgbClr val="FF0000"/>
                </a:solidFill>
              </a:rPr>
              <a:t>该式子两边同时乘以</a:t>
            </a:r>
            <a:r>
              <a:rPr lang="en-US" altLang="zh-CN" dirty="0" smtClean="0">
                <a:solidFill>
                  <a:srgbClr val="FF0000"/>
                </a:solidFill>
              </a:rPr>
              <a:t>A</a:t>
            </a:r>
            <a:r>
              <a:rPr lang="zh-CN" altLang="en-US" dirty="0" smtClean="0">
                <a:solidFill>
                  <a:srgbClr val="FF0000"/>
                </a:solidFill>
              </a:rPr>
              <a:t>的伪逆，得到线性回归方程，拟合方程的解</a:t>
            </a:r>
            <a:r>
              <a:rPr lang="en-US" altLang="zh-CN" dirty="0" smtClean="0">
                <a:solidFill>
                  <a:srgbClr val="FF0000"/>
                </a:solidFill>
              </a:rPr>
              <a:t>X=A</a:t>
            </a:r>
            <a:r>
              <a:rPr lang="en-US" altLang="zh-CN" baseline="30000" dirty="0" smtClean="0">
                <a:solidFill>
                  <a:srgbClr val="FF0000"/>
                </a:solidFill>
              </a:rPr>
              <a:t>+</a:t>
            </a:r>
            <a:r>
              <a:rPr lang="en-US" altLang="zh-CN" dirty="0" smtClean="0">
                <a:solidFill>
                  <a:srgbClr val="FF0000"/>
                </a:solidFill>
              </a:rPr>
              <a:t> b</a:t>
            </a:r>
            <a:endParaRPr lang="zh-CN" altLang="en-US" dirty="0">
              <a:solidFill>
                <a:srgbClr val="FF0000"/>
              </a:solidFill>
            </a:endParaRPr>
          </a:p>
        </p:txBody>
      </p:sp>
      <p:pic>
        <p:nvPicPr>
          <p:cNvPr id="392195" name="Picture 3"/>
          <p:cNvPicPr>
            <a:picLocks noChangeAspect="1" noChangeArrowheads="1"/>
          </p:cNvPicPr>
          <p:nvPr/>
        </p:nvPicPr>
        <p:blipFill>
          <a:blip r:embed="rId1" cstate="print"/>
          <a:srcRect/>
          <a:stretch>
            <a:fillRect/>
          </a:stretch>
        </p:blipFill>
        <p:spPr bwMode="auto">
          <a:xfrm>
            <a:off x="1414685" y="549474"/>
            <a:ext cx="8355511" cy="3744416"/>
          </a:xfrm>
          <a:prstGeom prst="rect">
            <a:avLst/>
          </a:prstGeom>
          <a:noFill/>
          <a:ln w="9525">
            <a:noFill/>
            <a:miter lim="800000"/>
            <a:headEnd/>
            <a:tailEnd/>
          </a:ln>
        </p:spPr>
      </p:pic>
      <p:sp>
        <p:nvSpPr>
          <p:cNvPr id="8" name="Text Box 6"/>
          <p:cNvSpPr txBox="1">
            <a:spLocks noChangeArrowheads="1"/>
          </p:cNvSpPr>
          <p:nvPr/>
        </p:nvSpPr>
        <p:spPr bwMode="auto">
          <a:xfrm>
            <a:off x="838622" y="4722311"/>
            <a:ext cx="10081120"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en-US" altLang="zh-CN" dirty="0" smtClean="0">
                <a:solidFill>
                  <a:srgbClr val="FF0000"/>
                </a:solidFill>
              </a:rPr>
              <a:t>     </a:t>
            </a:r>
            <a:r>
              <a:rPr lang="zh-CN" altLang="en-US" dirty="0" smtClean="0">
                <a:solidFill>
                  <a:srgbClr val="FF0000"/>
                </a:solidFill>
              </a:rPr>
              <a:t>伪逆矩阵的应用，当系数矩阵</a:t>
            </a:r>
            <a:r>
              <a:rPr lang="en-US" altLang="zh-CN" dirty="0" smtClean="0">
                <a:solidFill>
                  <a:srgbClr val="FF0000"/>
                </a:solidFill>
              </a:rPr>
              <a:t>A</a:t>
            </a:r>
            <a:r>
              <a:rPr lang="zh-CN" altLang="en-US" dirty="0" smtClean="0">
                <a:solidFill>
                  <a:srgbClr val="FF0000"/>
                </a:solidFill>
              </a:rPr>
              <a:t>不是方阵的时候，求解</a:t>
            </a:r>
            <a:r>
              <a:rPr lang="en-US" altLang="zh-CN" dirty="0" smtClean="0">
                <a:solidFill>
                  <a:srgbClr val="FF0000"/>
                </a:solidFill>
              </a:rPr>
              <a:t>AX=b,</a:t>
            </a:r>
            <a:r>
              <a:rPr lang="zh-CN" altLang="en-US" dirty="0" smtClean="0">
                <a:solidFill>
                  <a:srgbClr val="FF0000"/>
                </a:solidFill>
              </a:rPr>
              <a:t>该式子两边同时乘以</a:t>
            </a:r>
            <a:r>
              <a:rPr lang="en-US" altLang="zh-CN" dirty="0" smtClean="0">
                <a:solidFill>
                  <a:srgbClr val="FF0000"/>
                </a:solidFill>
              </a:rPr>
              <a:t>A</a:t>
            </a:r>
            <a:r>
              <a:rPr lang="zh-CN" altLang="en-US" dirty="0" smtClean="0">
                <a:solidFill>
                  <a:srgbClr val="FF0000"/>
                </a:solidFill>
              </a:rPr>
              <a:t>的伪逆</a:t>
            </a:r>
            <a:r>
              <a:rPr lang="en-US" altLang="zh-CN" dirty="0" smtClean="0">
                <a:solidFill>
                  <a:srgbClr val="FF0000"/>
                </a:solidFill>
              </a:rPr>
              <a:t>A</a:t>
            </a:r>
            <a:r>
              <a:rPr lang="en-US" altLang="zh-CN" baseline="30000" dirty="0" smtClean="0">
                <a:solidFill>
                  <a:srgbClr val="FF0000"/>
                </a:solidFill>
              </a:rPr>
              <a:t>+</a:t>
            </a:r>
            <a:r>
              <a:rPr lang="en-US" altLang="zh-CN" dirty="0" smtClean="0">
                <a:solidFill>
                  <a:srgbClr val="FF0000"/>
                </a:solidFill>
              </a:rPr>
              <a:t>  </a:t>
            </a:r>
            <a:r>
              <a:rPr lang="zh-CN" altLang="en-US" dirty="0" smtClean="0">
                <a:solidFill>
                  <a:srgbClr val="FF0000"/>
                </a:solidFill>
              </a:rPr>
              <a:t>，得到</a:t>
            </a:r>
            <a:r>
              <a:rPr lang="en-US" altLang="zh-CN" dirty="0" smtClean="0">
                <a:solidFill>
                  <a:srgbClr val="FF0000"/>
                </a:solidFill>
              </a:rPr>
              <a:t>X=A</a:t>
            </a:r>
            <a:r>
              <a:rPr lang="en-US" altLang="zh-CN" baseline="30000" dirty="0" smtClean="0">
                <a:solidFill>
                  <a:srgbClr val="FF0000"/>
                </a:solidFill>
              </a:rPr>
              <a:t>+</a:t>
            </a:r>
            <a:r>
              <a:rPr lang="en-US" altLang="zh-CN" dirty="0" smtClean="0">
                <a:solidFill>
                  <a:srgbClr val="FF0000"/>
                </a:solidFill>
              </a:rPr>
              <a:t> b</a:t>
            </a:r>
            <a:r>
              <a:rPr lang="zh-CN" altLang="en-US" dirty="0" smtClean="0">
                <a:solidFill>
                  <a:srgbClr val="FF0000"/>
                </a:solidFill>
              </a:rPr>
              <a:t>。在最小二乘法中可以应用。</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3"/>
          <p:cNvSpPr>
            <a:spLocks noGrp="1"/>
          </p:cNvSpPr>
          <p:nvPr>
            <p:ph type="sldNum" sz="quarter" idx="12"/>
          </p:nvPr>
        </p:nvSpPr>
        <p:spPr/>
        <p:txBody>
          <a:bodyPr/>
          <a:lstStyle/>
          <a:p>
            <a:fld id="{556D4917-0525-4102-A382-B217A2C79871}" type="slidenum">
              <a:rPr lang="en-US" altLang="zh-CN"/>
            </a:fld>
            <a:endParaRPr lang="en-US" altLang="zh-CN"/>
          </a:p>
        </p:txBody>
      </p:sp>
      <p:sp>
        <p:nvSpPr>
          <p:cNvPr id="197634" name="Text Box 2"/>
          <p:cNvSpPr txBox="1">
            <a:spLocks noChangeArrowheads="1"/>
          </p:cNvSpPr>
          <p:nvPr/>
        </p:nvSpPr>
        <p:spPr bwMode="auto">
          <a:xfrm>
            <a:off x="1602330" y="320025"/>
            <a:ext cx="2446142" cy="620341"/>
          </a:xfrm>
          <a:prstGeom prst="rect">
            <a:avLst/>
          </a:prstGeom>
          <a:noFill/>
          <a:ln>
            <a:noFill/>
          </a:ln>
          <a:effectLst/>
          <a:scene3d>
            <a:camera prst="legacyObliqueFront"/>
            <a:lightRig rig="legacyFlat3" dir="b"/>
          </a:scene3d>
          <a:sp3d extrusionH="430200" prstMaterial="legacyMatte">
            <a:bevelT w="13500" h="13500" prst="angle"/>
            <a:bevelB w="13500" h="13500" prst="angle"/>
            <a:extrusionClr>
              <a:srgbClr val="FFFF00"/>
            </a:extrusionClr>
          </a:sp3d>
        </p:spPr>
        <p:txBody>
          <a:bodyPr wrap="none" lIns="107136" tIns="55711" rIns="107136" bIns="55711">
            <a:spAutoFit/>
            <a:flatTx/>
          </a:bodyPr>
          <a:lstStyle/>
          <a:p>
            <a:r>
              <a:rPr lang="en-US" altLang="zh-CN" sz="3300" dirty="0" smtClean="0"/>
              <a:t>2.2</a:t>
            </a:r>
            <a:r>
              <a:rPr lang="zh-CN" altLang="en-US" sz="3300" dirty="0" smtClean="0"/>
              <a:t>数据</a:t>
            </a:r>
            <a:r>
              <a:rPr lang="zh-CN" altLang="en-US" sz="3300" dirty="0"/>
              <a:t>拟和</a:t>
            </a:r>
            <a:endParaRPr lang="zh-CN" altLang="en-US" sz="3300" dirty="0"/>
          </a:p>
        </p:txBody>
      </p:sp>
      <p:sp>
        <p:nvSpPr>
          <p:cNvPr id="197635" name="Text Box 3"/>
          <p:cNvSpPr txBox="1">
            <a:spLocks noChangeArrowheads="1"/>
          </p:cNvSpPr>
          <p:nvPr/>
        </p:nvSpPr>
        <p:spPr bwMode="auto">
          <a:xfrm>
            <a:off x="740737" y="1165495"/>
            <a:ext cx="2239354"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已知</a:t>
            </a:r>
            <a:r>
              <a:rPr lang="en-US" altLang="zh-CN" i="1"/>
              <a:t>n</a:t>
            </a:r>
            <a:r>
              <a:rPr lang="zh-CN" altLang="en-US"/>
              <a:t>组实验数据</a:t>
            </a:r>
            <a:endParaRPr lang="zh-CN" altLang="en-US"/>
          </a:p>
        </p:txBody>
      </p:sp>
      <p:graphicFrame>
        <p:nvGraphicFramePr>
          <p:cNvPr id="197636" name="Object 4"/>
          <p:cNvGraphicFramePr>
            <a:graphicFrameLocks noChangeAspect="1"/>
          </p:cNvGraphicFramePr>
          <p:nvPr/>
        </p:nvGraphicFramePr>
        <p:xfrm>
          <a:off x="2980091" y="1543997"/>
          <a:ext cx="3555537" cy="517645"/>
        </p:xfrm>
        <a:graphic>
          <a:graphicData uri="http://schemas.openxmlformats.org/presentationml/2006/ole">
            <mc:AlternateContent xmlns:mc="http://schemas.openxmlformats.org/markup-compatibility/2006">
              <mc:Choice xmlns:v="urn:schemas-microsoft-com:vml" Requires="v">
                <p:oleObj spid="_x0000_s185345" name="Equation" r:id="rId1" imgW="28346400" imgH="5486400" progId="">
                  <p:embed/>
                </p:oleObj>
              </mc:Choice>
              <mc:Fallback>
                <p:oleObj name="Equation" r:id="rId1" imgW="28346400" imgH="5486400" progId="">
                  <p:embed/>
                  <p:pic>
                    <p:nvPicPr>
                      <p:cNvPr id="0" name="图片 185344"/>
                      <p:cNvPicPr>
                        <a:picLocks noChangeAspect="1"/>
                      </p:cNvPicPr>
                      <p:nvPr/>
                    </p:nvPicPr>
                    <p:blipFill>
                      <a:blip r:embed="rId2"/>
                      <a:stretch>
                        <a:fillRect/>
                      </a:stretch>
                    </p:blipFill>
                    <p:spPr>
                      <a:xfrm>
                        <a:off x="2980091" y="1543997"/>
                        <a:ext cx="3555537" cy="517645"/>
                      </a:xfrm>
                      <a:prstGeom prst="rect">
                        <a:avLst/>
                      </a:prstGeom>
                      <a:noFill/>
                      <a:ln w="9525">
                        <a:noFill/>
                      </a:ln>
                    </p:spPr>
                  </p:pic>
                </p:oleObj>
              </mc:Fallback>
            </mc:AlternateContent>
          </a:graphicData>
        </a:graphic>
      </p:graphicFrame>
      <p:sp>
        <p:nvSpPr>
          <p:cNvPr id="197637" name="Text Box 5"/>
          <p:cNvSpPr txBox="1">
            <a:spLocks noChangeArrowheads="1"/>
          </p:cNvSpPr>
          <p:nvPr/>
        </p:nvSpPr>
        <p:spPr bwMode="auto">
          <a:xfrm>
            <a:off x="711108" y="2286530"/>
            <a:ext cx="7247135"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求表达式     </a:t>
            </a:r>
            <a:r>
              <a:rPr lang="zh-CN" altLang="en-US" dirty="0" smtClean="0"/>
              <a:t>                      ，</a:t>
            </a:r>
            <a:r>
              <a:rPr lang="zh-CN" altLang="en-US" dirty="0"/>
              <a:t>使它尽可能地反映已知数据的变化</a:t>
            </a:r>
            <a:endParaRPr lang="zh-CN" altLang="en-US" dirty="0"/>
          </a:p>
          <a:p>
            <a:r>
              <a:rPr lang="zh-CN" altLang="en-US" dirty="0"/>
              <a:t>趋势，也就是说要求误差向量             </a:t>
            </a:r>
            <a:endParaRPr lang="zh-CN" altLang="en-US" dirty="0"/>
          </a:p>
        </p:txBody>
      </p:sp>
      <p:graphicFrame>
        <p:nvGraphicFramePr>
          <p:cNvPr id="197638" name="Object 6"/>
          <p:cNvGraphicFramePr>
            <a:graphicFrameLocks noChangeAspect="1"/>
          </p:cNvGraphicFramePr>
          <p:nvPr/>
        </p:nvGraphicFramePr>
        <p:xfrm>
          <a:off x="1990750" y="2298599"/>
          <a:ext cx="1489939" cy="406494"/>
        </p:xfrm>
        <a:graphic>
          <a:graphicData uri="http://schemas.openxmlformats.org/presentationml/2006/ole">
            <mc:AlternateContent xmlns:mc="http://schemas.openxmlformats.org/markup-compatibility/2006">
              <mc:Choice xmlns:v="urn:schemas-microsoft-com:vml" Requires="v">
                <p:oleObj spid="_x0000_s185346" name="Equation" r:id="rId3" imgW="13411200" imgH="4876800" progId="">
                  <p:embed/>
                </p:oleObj>
              </mc:Choice>
              <mc:Fallback>
                <p:oleObj name="Equation" r:id="rId3" imgW="13411200" imgH="4876800" progId="">
                  <p:embed/>
                  <p:pic>
                    <p:nvPicPr>
                      <p:cNvPr id="0" name="图片 185345"/>
                      <p:cNvPicPr>
                        <a:picLocks noChangeAspect="1"/>
                      </p:cNvPicPr>
                      <p:nvPr/>
                    </p:nvPicPr>
                    <p:blipFill>
                      <a:blip r:embed="rId4"/>
                      <a:stretch>
                        <a:fillRect/>
                      </a:stretch>
                    </p:blipFill>
                    <p:spPr>
                      <a:xfrm>
                        <a:off x="1990750" y="2298599"/>
                        <a:ext cx="1489939" cy="406494"/>
                      </a:xfrm>
                      <a:prstGeom prst="rect">
                        <a:avLst/>
                      </a:prstGeom>
                      <a:noFill/>
                      <a:ln w="9525">
                        <a:noFill/>
                      </a:ln>
                    </p:spPr>
                  </p:pic>
                </p:oleObj>
              </mc:Fallback>
            </mc:AlternateContent>
          </a:graphicData>
        </a:graphic>
      </p:graphicFrame>
      <p:graphicFrame>
        <p:nvGraphicFramePr>
          <p:cNvPr id="197640" name="Object 8"/>
          <p:cNvGraphicFramePr>
            <a:graphicFrameLocks noChangeAspect="1"/>
          </p:cNvGraphicFramePr>
          <p:nvPr/>
        </p:nvGraphicFramePr>
        <p:xfrm>
          <a:off x="1602330" y="3130286"/>
          <a:ext cx="7619008" cy="550990"/>
        </p:xfrm>
        <a:graphic>
          <a:graphicData uri="http://schemas.openxmlformats.org/presentationml/2006/ole">
            <mc:AlternateContent xmlns:mc="http://schemas.openxmlformats.org/markup-compatibility/2006">
              <mc:Choice xmlns:v="urn:schemas-microsoft-com:vml" Requires="v">
                <p:oleObj spid="_x0000_s185347" name="Equation" r:id="rId5" imgW="60045600" imgH="5791200" progId="">
                  <p:embed/>
                </p:oleObj>
              </mc:Choice>
              <mc:Fallback>
                <p:oleObj name="Equation" r:id="rId5" imgW="60045600" imgH="5791200" progId="">
                  <p:embed/>
                  <p:pic>
                    <p:nvPicPr>
                      <p:cNvPr id="0" name="图片 185346"/>
                      <p:cNvPicPr>
                        <a:picLocks noChangeAspect="1"/>
                      </p:cNvPicPr>
                      <p:nvPr/>
                    </p:nvPicPr>
                    <p:blipFill>
                      <a:blip r:embed="rId6"/>
                      <a:stretch>
                        <a:fillRect/>
                      </a:stretch>
                    </p:blipFill>
                    <p:spPr>
                      <a:xfrm>
                        <a:off x="1602330" y="3130286"/>
                        <a:ext cx="7619008" cy="550990"/>
                      </a:xfrm>
                      <a:prstGeom prst="rect">
                        <a:avLst/>
                      </a:prstGeom>
                      <a:noFill/>
                      <a:ln w="9525">
                        <a:noFill/>
                      </a:ln>
                    </p:spPr>
                  </p:pic>
                </p:oleObj>
              </mc:Fallback>
            </mc:AlternateContent>
          </a:graphicData>
        </a:graphic>
      </p:graphicFrame>
      <p:sp>
        <p:nvSpPr>
          <p:cNvPr id="197641" name="Text Box 9"/>
          <p:cNvSpPr txBox="1">
            <a:spLocks noChangeArrowheads="1"/>
          </p:cNvSpPr>
          <p:nvPr/>
        </p:nvSpPr>
        <p:spPr bwMode="auto">
          <a:xfrm>
            <a:off x="812695" y="3833113"/>
            <a:ext cx="8738895"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zh-CN" altLang="en-US" dirty="0"/>
              <a:t>按某种范数达到最小，这个问题称为</a:t>
            </a:r>
            <a:r>
              <a:rPr lang="zh-CN" altLang="en-US" dirty="0">
                <a:solidFill>
                  <a:schemeClr val="folHlink"/>
                </a:solidFill>
              </a:rPr>
              <a:t>数据拟和</a:t>
            </a:r>
            <a:r>
              <a:rPr lang="en-US" altLang="zh-CN" dirty="0">
                <a:solidFill>
                  <a:schemeClr val="folHlink"/>
                </a:solidFill>
              </a:rPr>
              <a:t>(</a:t>
            </a:r>
            <a:r>
              <a:rPr lang="zh-CN" altLang="en-US" dirty="0">
                <a:solidFill>
                  <a:schemeClr val="folHlink"/>
                </a:solidFill>
              </a:rPr>
              <a:t>或</a:t>
            </a:r>
            <a:r>
              <a:rPr lang="zh-CN" altLang="en-US" dirty="0" smtClean="0">
                <a:solidFill>
                  <a:schemeClr val="folHlink"/>
                </a:solidFill>
              </a:rPr>
              <a:t>曲线拟</a:t>
            </a:r>
            <a:r>
              <a:rPr lang="zh-CN" altLang="en-US" dirty="0">
                <a:solidFill>
                  <a:schemeClr val="folHlink"/>
                </a:solidFill>
              </a:rPr>
              <a:t>和</a:t>
            </a:r>
            <a:r>
              <a:rPr lang="en-US" altLang="zh-CN" dirty="0">
                <a:solidFill>
                  <a:schemeClr val="folHlink"/>
                </a:solidFill>
              </a:rPr>
              <a:t>)</a:t>
            </a:r>
            <a:r>
              <a:rPr lang="zh-CN" altLang="en-US" dirty="0">
                <a:solidFill>
                  <a:schemeClr val="folHlink"/>
                </a:solidFill>
              </a:rPr>
              <a:t>问题</a:t>
            </a:r>
            <a:r>
              <a:rPr lang="zh-CN" altLang="en-US" dirty="0"/>
              <a:t>，称            为</a:t>
            </a:r>
            <a:r>
              <a:rPr lang="zh-CN" altLang="en-US" dirty="0">
                <a:solidFill>
                  <a:schemeClr val="folHlink"/>
                </a:solidFill>
              </a:rPr>
              <a:t>拟和曲线或经验公式</a:t>
            </a:r>
            <a:endParaRPr lang="zh-CN" altLang="en-US" dirty="0">
              <a:solidFill>
                <a:schemeClr val="folHlink"/>
              </a:solidFill>
            </a:endParaRPr>
          </a:p>
        </p:txBody>
      </p:sp>
      <p:graphicFrame>
        <p:nvGraphicFramePr>
          <p:cNvPr id="197642" name="Object 10"/>
          <p:cNvGraphicFramePr>
            <a:graphicFrameLocks noChangeAspect="1"/>
          </p:cNvGraphicFramePr>
          <p:nvPr/>
        </p:nvGraphicFramePr>
        <p:xfrm>
          <a:off x="3934966" y="4234556"/>
          <a:ext cx="1489939" cy="406494"/>
        </p:xfrm>
        <a:graphic>
          <a:graphicData uri="http://schemas.openxmlformats.org/presentationml/2006/ole">
            <mc:AlternateContent xmlns:mc="http://schemas.openxmlformats.org/markup-compatibility/2006">
              <mc:Choice xmlns:v="urn:schemas-microsoft-com:vml" Requires="v">
                <p:oleObj spid="_x0000_s185348" name="Equation" r:id="rId7" imgW="13411200" imgH="4876800" progId="">
                  <p:embed/>
                </p:oleObj>
              </mc:Choice>
              <mc:Fallback>
                <p:oleObj name="Equation" r:id="rId7" imgW="13411200" imgH="4876800" progId="">
                  <p:embed/>
                  <p:pic>
                    <p:nvPicPr>
                      <p:cNvPr id="0" name="图片 185347"/>
                      <p:cNvPicPr>
                        <a:picLocks noChangeAspect="1"/>
                      </p:cNvPicPr>
                      <p:nvPr/>
                    </p:nvPicPr>
                    <p:blipFill>
                      <a:blip r:embed="rId8"/>
                      <a:stretch>
                        <a:fillRect/>
                      </a:stretch>
                    </p:blipFill>
                    <p:spPr>
                      <a:xfrm>
                        <a:off x="3934966" y="4234556"/>
                        <a:ext cx="1489939" cy="406494"/>
                      </a:xfrm>
                      <a:prstGeom prst="rect">
                        <a:avLst/>
                      </a:prstGeom>
                      <a:noFill/>
                      <a:ln w="9525">
                        <a:noFill/>
                      </a:ln>
                    </p:spPr>
                  </p:pic>
                </p:oleObj>
              </mc:Fallback>
            </mc:AlternateContent>
          </a:graphicData>
        </a:graphic>
      </p:graphicFrame>
      <p:sp>
        <p:nvSpPr>
          <p:cNvPr id="197643" name="Text Box 11"/>
          <p:cNvSpPr txBox="1">
            <a:spLocks noChangeArrowheads="1"/>
          </p:cNvSpPr>
          <p:nvPr/>
        </p:nvSpPr>
        <p:spPr bwMode="auto">
          <a:xfrm>
            <a:off x="914282" y="4801712"/>
            <a:ext cx="6500136"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如果拟和曲线是次数低于</a:t>
            </a:r>
            <a:r>
              <a:rPr lang="en-US" altLang="zh-CN"/>
              <a:t>n-1</a:t>
            </a:r>
            <a:r>
              <a:rPr lang="zh-CN" altLang="en-US"/>
              <a:t>的代数多项式，则称其为</a:t>
            </a:r>
            <a:endParaRPr lang="zh-CN" altLang="en-US"/>
          </a:p>
          <a:p>
            <a:r>
              <a:rPr lang="zh-CN" altLang="en-US">
                <a:solidFill>
                  <a:schemeClr val="folHlink"/>
                </a:solidFill>
              </a:rPr>
              <a:t>多项式拟和</a:t>
            </a:r>
            <a:endParaRPr lang="zh-CN" altLang="en-US">
              <a:solidFill>
                <a:schemeClr val="folHlink"/>
              </a:solidFill>
            </a:endParaRPr>
          </a:p>
        </p:txBody>
      </p:sp>
      <p:sp>
        <p:nvSpPr>
          <p:cNvPr id="197644" name="Text Box 12"/>
          <p:cNvSpPr txBox="1">
            <a:spLocks noChangeArrowheads="1"/>
          </p:cNvSpPr>
          <p:nvPr/>
        </p:nvSpPr>
        <p:spPr bwMode="auto">
          <a:xfrm>
            <a:off x="1054646" y="5740639"/>
            <a:ext cx="4255932" cy="435675"/>
          </a:xfrm>
          <a:prstGeom prst="rect">
            <a:avLst/>
          </a:prstGeom>
          <a:noFill/>
          <a:ln>
            <a:noFill/>
          </a:ln>
          <a:effectLst/>
        </p:spPr>
        <p:txBody>
          <a:bodyPr wrap="none" lIns="107136" tIns="55711" rIns="107136" bIns="55711">
            <a:spAutoFit/>
          </a:bodyPr>
          <a:lstStyle/>
          <a:p>
            <a:r>
              <a:rPr lang="zh-CN" altLang="en-US" dirty="0"/>
              <a:t>以下讨论多项式拟和的最小二乘法</a:t>
            </a:r>
            <a:endParaRPr lang="zh-CN" altLang="en-US" dirty="0"/>
          </a:p>
        </p:txBody>
      </p:sp>
      <p:sp>
        <p:nvSpPr>
          <p:cNvPr id="197645" name="Text Box 13"/>
          <p:cNvSpPr txBox="1">
            <a:spLocks noChangeArrowheads="1"/>
          </p:cNvSpPr>
          <p:nvPr/>
        </p:nvSpPr>
        <p:spPr bwMode="auto">
          <a:xfrm>
            <a:off x="10158678" y="3245601"/>
            <a:ext cx="67963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--(7)</a:t>
            </a:r>
            <a:endParaRPr lang="en-US" altLang="zh-CN">
              <a:solidFill>
                <a:srgbClr val="FF3300"/>
              </a:solidFill>
            </a:endParaRPr>
          </a:p>
        </p:txBody>
      </p:sp>
    </p:spTree>
  </p:cSld>
  <p:clrMapOvr>
    <a:masterClrMapping/>
  </p:clrMapOvr>
  <p:transition spd="slow">
    <p:wipe dir="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37703E4B-7A0A-4AE6-8E0F-6A8DAC91FAC0}" type="slidenum">
              <a:rPr lang="en-US" altLang="zh-CN"/>
            </a:fld>
            <a:endParaRPr lang="en-US" altLang="zh-CN"/>
          </a:p>
        </p:txBody>
      </p:sp>
      <p:graphicFrame>
        <p:nvGraphicFramePr>
          <p:cNvPr id="198658" name="Object 2"/>
          <p:cNvGraphicFramePr>
            <a:graphicFrameLocks noChangeAspect="1"/>
          </p:cNvGraphicFramePr>
          <p:nvPr/>
        </p:nvGraphicFramePr>
        <p:xfrm>
          <a:off x="1219041" y="457306"/>
          <a:ext cx="7771388" cy="530348"/>
        </p:xfrm>
        <a:graphic>
          <a:graphicData uri="http://schemas.openxmlformats.org/presentationml/2006/ole">
            <mc:AlternateContent xmlns:mc="http://schemas.openxmlformats.org/markup-compatibility/2006">
              <mc:Choice xmlns:v="urn:schemas-microsoft-com:vml" Requires="v">
                <p:oleObj spid="_x0000_s186369" name="Equation" r:id="rId1" imgW="60350400" imgH="5486400" progId="">
                  <p:embed/>
                </p:oleObj>
              </mc:Choice>
              <mc:Fallback>
                <p:oleObj name="Equation" r:id="rId1" imgW="60350400" imgH="5486400" progId="">
                  <p:embed/>
                  <p:pic>
                    <p:nvPicPr>
                      <p:cNvPr id="0" name="图片 186368"/>
                      <p:cNvPicPr>
                        <a:picLocks noChangeAspect="1"/>
                      </p:cNvPicPr>
                      <p:nvPr/>
                    </p:nvPicPr>
                    <p:blipFill>
                      <a:blip r:embed="rId2"/>
                      <a:stretch>
                        <a:fillRect/>
                      </a:stretch>
                    </p:blipFill>
                    <p:spPr>
                      <a:xfrm>
                        <a:off x="1219041" y="457306"/>
                        <a:ext cx="7771388" cy="530348"/>
                      </a:xfrm>
                      <a:prstGeom prst="rect">
                        <a:avLst/>
                      </a:prstGeom>
                      <a:noFill/>
                      <a:ln w="9525">
                        <a:noFill/>
                      </a:ln>
                    </p:spPr>
                  </p:pic>
                </p:oleObj>
              </mc:Fallback>
            </mc:AlternateContent>
          </a:graphicData>
        </a:graphic>
      </p:graphicFrame>
      <p:graphicFrame>
        <p:nvGraphicFramePr>
          <p:cNvPr id="198659" name="Object 3"/>
          <p:cNvGraphicFramePr>
            <a:graphicFrameLocks noChangeAspect="1"/>
          </p:cNvGraphicFramePr>
          <p:nvPr/>
        </p:nvGraphicFramePr>
        <p:xfrm>
          <a:off x="1219042" y="1143265"/>
          <a:ext cx="9121646" cy="1111507"/>
        </p:xfrm>
        <a:graphic>
          <a:graphicData uri="http://schemas.openxmlformats.org/presentationml/2006/ole">
            <mc:AlternateContent xmlns:mc="http://schemas.openxmlformats.org/markup-compatibility/2006">
              <mc:Choice xmlns:v="urn:schemas-microsoft-com:vml" Requires="v">
                <p:oleObj spid="_x0000_s186370" name="Equation" r:id="rId3" imgW="71323200" imgH="11582400" progId="">
                  <p:embed/>
                </p:oleObj>
              </mc:Choice>
              <mc:Fallback>
                <p:oleObj name="Equation" r:id="rId3" imgW="71323200" imgH="11582400" progId="">
                  <p:embed/>
                  <p:pic>
                    <p:nvPicPr>
                      <p:cNvPr id="0" name="图片 186369"/>
                      <p:cNvPicPr>
                        <a:picLocks noChangeAspect="1"/>
                      </p:cNvPicPr>
                      <p:nvPr/>
                    </p:nvPicPr>
                    <p:blipFill>
                      <a:blip r:embed="rId4"/>
                      <a:stretch>
                        <a:fillRect/>
                      </a:stretch>
                    </p:blipFill>
                    <p:spPr>
                      <a:xfrm>
                        <a:off x="1219042" y="1143265"/>
                        <a:ext cx="9121646" cy="1111507"/>
                      </a:xfrm>
                      <a:prstGeom prst="rect">
                        <a:avLst/>
                      </a:prstGeom>
                      <a:noFill/>
                      <a:ln w="9525">
                        <a:noFill/>
                      </a:ln>
                    </p:spPr>
                  </p:pic>
                </p:oleObj>
              </mc:Fallback>
            </mc:AlternateContent>
          </a:graphicData>
        </a:graphic>
      </p:graphicFrame>
      <p:graphicFrame>
        <p:nvGraphicFramePr>
          <p:cNvPr id="198660" name="Object 4"/>
          <p:cNvGraphicFramePr>
            <a:graphicFrameLocks noChangeAspect="1"/>
          </p:cNvGraphicFramePr>
          <p:nvPr/>
        </p:nvGraphicFramePr>
        <p:xfrm>
          <a:off x="1219041" y="2515183"/>
          <a:ext cx="6603140" cy="1560874"/>
        </p:xfrm>
        <a:graphic>
          <a:graphicData uri="http://schemas.openxmlformats.org/presentationml/2006/ole">
            <mc:AlternateContent xmlns:mc="http://schemas.openxmlformats.org/markup-compatibility/2006">
              <mc:Choice xmlns:v="urn:schemas-microsoft-com:vml" Requires="v">
                <p:oleObj spid="_x0000_s186371" name="Equation" r:id="rId5" imgW="50292000" imgH="15849600" progId="">
                  <p:embed/>
                </p:oleObj>
              </mc:Choice>
              <mc:Fallback>
                <p:oleObj name="Equation" r:id="rId5" imgW="50292000" imgH="15849600" progId="">
                  <p:embed/>
                  <p:pic>
                    <p:nvPicPr>
                      <p:cNvPr id="0" name="图片 186370"/>
                      <p:cNvPicPr>
                        <a:picLocks noChangeAspect="1"/>
                      </p:cNvPicPr>
                      <p:nvPr/>
                    </p:nvPicPr>
                    <p:blipFill>
                      <a:blip r:embed="rId6"/>
                      <a:stretch>
                        <a:fillRect/>
                      </a:stretch>
                    </p:blipFill>
                    <p:spPr>
                      <a:xfrm>
                        <a:off x="1219041" y="2515183"/>
                        <a:ext cx="6603140" cy="1560874"/>
                      </a:xfrm>
                      <a:prstGeom prst="rect">
                        <a:avLst/>
                      </a:prstGeom>
                      <a:noFill/>
                      <a:ln w="9525">
                        <a:noFill/>
                      </a:ln>
                    </p:spPr>
                  </p:pic>
                </p:oleObj>
              </mc:Fallback>
            </mc:AlternateContent>
          </a:graphicData>
        </a:graphic>
      </p:graphicFrame>
      <p:graphicFrame>
        <p:nvGraphicFramePr>
          <p:cNvPr id="198661" name="Object 5"/>
          <p:cNvGraphicFramePr>
            <a:graphicFrameLocks noChangeAspect="1"/>
          </p:cNvGraphicFramePr>
          <p:nvPr/>
        </p:nvGraphicFramePr>
        <p:xfrm>
          <a:off x="1320628" y="4191971"/>
          <a:ext cx="2742843" cy="506530"/>
        </p:xfrm>
        <a:graphic>
          <a:graphicData uri="http://schemas.openxmlformats.org/presentationml/2006/ole">
            <mc:AlternateContent xmlns:mc="http://schemas.openxmlformats.org/markup-compatibility/2006">
              <mc:Choice xmlns:v="urn:schemas-microsoft-com:vml" Requires="v">
                <p:oleObj spid="_x0000_s186372" name="Equation" r:id="rId7" imgW="19812000" imgH="4876800" progId="">
                  <p:embed/>
                </p:oleObj>
              </mc:Choice>
              <mc:Fallback>
                <p:oleObj name="Equation" r:id="rId7" imgW="19812000" imgH="4876800" progId="">
                  <p:embed/>
                  <p:pic>
                    <p:nvPicPr>
                      <p:cNvPr id="0" name="图片 186371"/>
                      <p:cNvPicPr>
                        <a:picLocks noChangeAspect="1"/>
                      </p:cNvPicPr>
                      <p:nvPr/>
                    </p:nvPicPr>
                    <p:blipFill>
                      <a:blip r:embed="rId8"/>
                      <a:stretch>
                        <a:fillRect/>
                      </a:stretch>
                    </p:blipFill>
                    <p:spPr>
                      <a:xfrm>
                        <a:off x="1320628" y="4191971"/>
                        <a:ext cx="2742843" cy="506530"/>
                      </a:xfrm>
                      <a:prstGeom prst="rect">
                        <a:avLst/>
                      </a:prstGeom>
                      <a:noFill/>
                      <a:ln w="9525">
                        <a:noFill/>
                      </a:ln>
                    </p:spPr>
                  </p:pic>
                </p:oleObj>
              </mc:Fallback>
            </mc:AlternateContent>
          </a:graphicData>
        </a:graphic>
      </p:graphicFrame>
      <p:sp>
        <p:nvSpPr>
          <p:cNvPr id="198663" name="Text Box 7"/>
          <p:cNvSpPr txBox="1">
            <a:spLocks noChangeArrowheads="1"/>
          </p:cNvSpPr>
          <p:nvPr/>
        </p:nvSpPr>
        <p:spPr bwMode="auto">
          <a:xfrm>
            <a:off x="10173493" y="1676788"/>
            <a:ext cx="597879"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-(8)</a:t>
            </a:r>
            <a:endParaRPr lang="en-US" altLang="zh-CN">
              <a:solidFill>
                <a:srgbClr val="FF3300"/>
              </a:solidFill>
            </a:endParaRPr>
          </a:p>
        </p:txBody>
      </p:sp>
      <p:sp>
        <p:nvSpPr>
          <p:cNvPr id="198664" name="Text Box 8"/>
          <p:cNvSpPr txBox="1">
            <a:spLocks noChangeArrowheads="1"/>
          </p:cNvSpPr>
          <p:nvPr/>
        </p:nvSpPr>
        <p:spPr bwMode="auto">
          <a:xfrm>
            <a:off x="1333326" y="4922390"/>
            <a:ext cx="8434288"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r>
              <a:rPr lang="zh-CN" altLang="en-US" dirty="0"/>
              <a:t>将                      </a:t>
            </a:r>
            <a:r>
              <a:rPr lang="zh-CN" altLang="en-US" dirty="0" smtClean="0"/>
              <a:t>                                       </a:t>
            </a:r>
            <a:r>
              <a:rPr lang="zh-CN" altLang="en-US" dirty="0"/>
              <a:t>分别代入多项式</a:t>
            </a:r>
            <a:r>
              <a:rPr lang="en-US" altLang="zh-CN" dirty="0"/>
              <a:t>(7)</a:t>
            </a:r>
            <a:r>
              <a:rPr lang="zh-CN" altLang="en-US" dirty="0"/>
              <a:t>的两端，</a:t>
            </a:r>
            <a:r>
              <a:rPr lang="zh-CN" altLang="en-US" dirty="0" smtClean="0"/>
              <a:t>得一</a:t>
            </a:r>
            <a:r>
              <a:rPr lang="zh-CN" altLang="en-US" dirty="0"/>
              <a:t>个含有</a:t>
            </a:r>
            <a:r>
              <a:rPr lang="en-US" altLang="zh-CN" i="1" dirty="0"/>
              <a:t>m+</a:t>
            </a:r>
            <a:r>
              <a:rPr lang="en-US" altLang="zh-CN" dirty="0"/>
              <a:t>1</a:t>
            </a:r>
            <a:r>
              <a:rPr lang="zh-CN" altLang="en-US" dirty="0"/>
              <a:t>个未知数的线性超定方程组：          </a:t>
            </a:r>
            <a:endParaRPr lang="zh-CN" altLang="en-US" dirty="0"/>
          </a:p>
        </p:txBody>
      </p:sp>
      <p:graphicFrame>
        <p:nvGraphicFramePr>
          <p:cNvPr id="198666" name="Object 10"/>
          <p:cNvGraphicFramePr>
            <a:graphicFrameLocks noChangeAspect="1"/>
          </p:cNvGraphicFramePr>
          <p:nvPr/>
        </p:nvGraphicFramePr>
        <p:xfrm>
          <a:off x="1930149" y="4877930"/>
          <a:ext cx="3354481" cy="544639"/>
        </p:xfrm>
        <a:graphic>
          <a:graphicData uri="http://schemas.openxmlformats.org/presentationml/2006/ole">
            <mc:AlternateContent xmlns:mc="http://schemas.openxmlformats.org/markup-compatibility/2006">
              <mc:Choice xmlns:v="urn:schemas-microsoft-com:vml" Requires="v">
                <p:oleObj spid="_x0000_s186373" name="Equation" r:id="rId9" imgW="29565600" imgH="5486400" progId="">
                  <p:embed/>
                </p:oleObj>
              </mc:Choice>
              <mc:Fallback>
                <p:oleObj name="Equation" r:id="rId9" imgW="29565600" imgH="5486400" progId="">
                  <p:embed/>
                  <p:pic>
                    <p:nvPicPr>
                      <p:cNvPr id="0" name="图片 186372"/>
                      <p:cNvPicPr>
                        <a:picLocks noChangeAspect="1"/>
                      </p:cNvPicPr>
                      <p:nvPr/>
                    </p:nvPicPr>
                    <p:blipFill>
                      <a:blip r:embed="rId10"/>
                      <a:stretch>
                        <a:fillRect/>
                      </a:stretch>
                    </p:blipFill>
                    <p:spPr>
                      <a:xfrm>
                        <a:off x="1930149" y="4877930"/>
                        <a:ext cx="3354481" cy="544639"/>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CEB7FF0A-DF0A-4FB5-905E-6B739DFF9079}" type="slidenum">
              <a:rPr lang="en-US" altLang="zh-CN"/>
            </a:fld>
            <a:endParaRPr lang="en-US" altLang="zh-CN"/>
          </a:p>
        </p:txBody>
      </p:sp>
      <p:graphicFrame>
        <p:nvGraphicFramePr>
          <p:cNvPr id="199682" name="Object 2"/>
          <p:cNvGraphicFramePr>
            <a:graphicFrameLocks noChangeAspect="1"/>
          </p:cNvGraphicFramePr>
          <p:nvPr/>
        </p:nvGraphicFramePr>
        <p:xfrm>
          <a:off x="2336496" y="152436"/>
          <a:ext cx="6806314" cy="2475486"/>
        </p:xfrm>
        <a:graphic>
          <a:graphicData uri="http://schemas.openxmlformats.org/presentationml/2006/ole">
            <mc:AlternateContent xmlns:mc="http://schemas.openxmlformats.org/markup-compatibility/2006">
              <mc:Choice xmlns:v="urn:schemas-microsoft-com:vml" Requires="v">
                <p:oleObj spid="_x0000_s187393" name="Equation" r:id="rId1" imgW="49072800" imgH="23774400" progId="">
                  <p:embed/>
                </p:oleObj>
              </mc:Choice>
              <mc:Fallback>
                <p:oleObj name="Equation" r:id="rId1" imgW="49072800" imgH="23774400" progId="">
                  <p:embed/>
                  <p:pic>
                    <p:nvPicPr>
                      <p:cNvPr id="0" name="图片 187392"/>
                      <p:cNvPicPr>
                        <a:picLocks noChangeAspect="1"/>
                      </p:cNvPicPr>
                      <p:nvPr/>
                    </p:nvPicPr>
                    <p:blipFill>
                      <a:blip r:embed="rId2"/>
                      <a:stretch>
                        <a:fillRect/>
                      </a:stretch>
                    </p:blipFill>
                    <p:spPr>
                      <a:xfrm>
                        <a:off x="2336496" y="152436"/>
                        <a:ext cx="6806314" cy="2475486"/>
                      </a:xfrm>
                      <a:prstGeom prst="rect">
                        <a:avLst/>
                      </a:prstGeom>
                      <a:noFill/>
                      <a:ln w="9525">
                        <a:noFill/>
                      </a:ln>
                    </p:spPr>
                  </p:pic>
                </p:oleObj>
              </mc:Fallback>
            </mc:AlternateContent>
          </a:graphicData>
        </a:graphic>
      </p:graphicFrame>
      <p:sp>
        <p:nvSpPr>
          <p:cNvPr id="199683" name="Text Box 3"/>
          <p:cNvSpPr txBox="1">
            <a:spLocks noChangeArrowheads="1"/>
          </p:cNvSpPr>
          <p:nvPr/>
        </p:nvSpPr>
        <p:spPr bwMode="auto">
          <a:xfrm>
            <a:off x="503702" y="2788296"/>
            <a:ext cx="2370800"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写成矩阵形式为：</a:t>
            </a:r>
            <a:endParaRPr lang="zh-CN" altLang="en-US"/>
          </a:p>
        </p:txBody>
      </p:sp>
      <p:graphicFrame>
        <p:nvGraphicFramePr>
          <p:cNvPr id="199684" name="Object 4"/>
          <p:cNvGraphicFramePr>
            <a:graphicFrameLocks noChangeAspect="1"/>
          </p:cNvGraphicFramePr>
          <p:nvPr/>
        </p:nvGraphicFramePr>
        <p:xfrm>
          <a:off x="4368231" y="2972489"/>
          <a:ext cx="1726975" cy="517645"/>
        </p:xfrm>
        <a:graphic>
          <a:graphicData uri="http://schemas.openxmlformats.org/presentationml/2006/ole">
            <mc:AlternateContent xmlns:mc="http://schemas.openxmlformats.org/markup-compatibility/2006">
              <mc:Choice xmlns:v="urn:schemas-microsoft-com:vml" Requires="v">
                <p:oleObj spid="_x0000_s187394" name="Equation" r:id="rId3" imgW="10668000" imgH="4267200" progId="">
                  <p:embed/>
                </p:oleObj>
              </mc:Choice>
              <mc:Fallback>
                <p:oleObj name="Equation" r:id="rId3" imgW="10668000" imgH="4267200" progId="">
                  <p:embed/>
                  <p:pic>
                    <p:nvPicPr>
                      <p:cNvPr id="0" name="图片 187393"/>
                      <p:cNvPicPr>
                        <a:picLocks noChangeAspect="1"/>
                      </p:cNvPicPr>
                      <p:nvPr/>
                    </p:nvPicPr>
                    <p:blipFill>
                      <a:blip r:embed="rId4"/>
                      <a:stretch>
                        <a:fillRect/>
                      </a:stretch>
                    </p:blipFill>
                    <p:spPr>
                      <a:xfrm>
                        <a:off x="4368231" y="2972489"/>
                        <a:ext cx="1726975" cy="517645"/>
                      </a:xfrm>
                      <a:prstGeom prst="rect">
                        <a:avLst/>
                      </a:prstGeom>
                      <a:noFill/>
                      <a:ln w="9525">
                        <a:noFill/>
                      </a:ln>
                    </p:spPr>
                  </p:pic>
                </p:oleObj>
              </mc:Fallback>
            </mc:AlternateContent>
          </a:graphicData>
        </a:graphic>
      </p:graphicFrame>
      <p:sp>
        <p:nvSpPr>
          <p:cNvPr id="199686" name="Text Box 6"/>
          <p:cNvSpPr txBox="1">
            <a:spLocks noChangeArrowheads="1"/>
          </p:cNvSpPr>
          <p:nvPr/>
        </p:nvSpPr>
        <p:spPr bwMode="auto">
          <a:xfrm>
            <a:off x="406348" y="3702907"/>
            <a:ext cx="1024278"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其中，</a:t>
            </a:r>
            <a:endParaRPr lang="zh-CN" altLang="en-US"/>
          </a:p>
        </p:txBody>
      </p:sp>
      <p:graphicFrame>
        <p:nvGraphicFramePr>
          <p:cNvPr id="199688" name="Object 8"/>
          <p:cNvGraphicFramePr>
            <a:graphicFrameLocks noChangeAspect="1"/>
          </p:cNvGraphicFramePr>
          <p:nvPr/>
        </p:nvGraphicFramePr>
        <p:xfrm>
          <a:off x="1219042" y="4039535"/>
          <a:ext cx="4939657" cy="2223015"/>
        </p:xfrm>
        <a:graphic>
          <a:graphicData uri="http://schemas.openxmlformats.org/presentationml/2006/ole">
            <mc:AlternateContent xmlns:mc="http://schemas.openxmlformats.org/markup-compatibility/2006">
              <mc:Choice xmlns:v="urn:schemas-microsoft-com:vml" Requires="v">
                <p:oleObj spid="_x0000_s187395" name="Equation" r:id="rId5" imgW="39624000" imgH="23774400" progId="">
                  <p:embed/>
                </p:oleObj>
              </mc:Choice>
              <mc:Fallback>
                <p:oleObj name="Equation" r:id="rId5" imgW="39624000" imgH="23774400" progId="">
                  <p:embed/>
                  <p:pic>
                    <p:nvPicPr>
                      <p:cNvPr id="0" name="图片 187394"/>
                      <p:cNvPicPr>
                        <a:picLocks noChangeAspect="1"/>
                      </p:cNvPicPr>
                      <p:nvPr/>
                    </p:nvPicPr>
                    <p:blipFill>
                      <a:blip r:embed="rId6"/>
                      <a:stretch>
                        <a:fillRect/>
                      </a:stretch>
                    </p:blipFill>
                    <p:spPr>
                      <a:xfrm>
                        <a:off x="1219042" y="4039535"/>
                        <a:ext cx="4939657" cy="2223015"/>
                      </a:xfrm>
                      <a:prstGeom prst="rect">
                        <a:avLst/>
                      </a:prstGeom>
                      <a:noFill/>
                      <a:ln w="9525">
                        <a:noFill/>
                      </a:ln>
                    </p:spPr>
                  </p:pic>
                </p:oleObj>
              </mc:Fallback>
            </mc:AlternateContent>
          </a:graphicData>
        </a:graphic>
      </p:graphicFrame>
      <p:graphicFrame>
        <p:nvGraphicFramePr>
          <p:cNvPr id="199689" name="Object 9"/>
          <p:cNvGraphicFramePr>
            <a:graphicFrameLocks noChangeAspect="1"/>
          </p:cNvGraphicFramePr>
          <p:nvPr/>
        </p:nvGraphicFramePr>
        <p:xfrm>
          <a:off x="6399967" y="3887100"/>
          <a:ext cx="2042318" cy="2515182"/>
        </p:xfrm>
        <a:graphic>
          <a:graphicData uri="http://schemas.openxmlformats.org/presentationml/2006/ole">
            <mc:AlternateContent xmlns:mc="http://schemas.openxmlformats.org/markup-compatibility/2006">
              <mc:Choice xmlns:v="urn:schemas-microsoft-com:vml" Requires="v">
                <p:oleObj spid="_x0000_s187396" name="Equation" r:id="rId7" imgW="13716000" imgH="22555200" progId="">
                  <p:embed/>
                </p:oleObj>
              </mc:Choice>
              <mc:Fallback>
                <p:oleObj name="Equation" r:id="rId7" imgW="13716000" imgH="22555200" progId="">
                  <p:embed/>
                  <p:pic>
                    <p:nvPicPr>
                      <p:cNvPr id="0" name="图片 187395"/>
                      <p:cNvPicPr>
                        <a:picLocks noChangeAspect="1"/>
                      </p:cNvPicPr>
                      <p:nvPr/>
                    </p:nvPicPr>
                    <p:blipFill>
                      <a:blip r:embed="rId8"/>
                      <a:stretch>
                        <a:fillRect/>
                      </a:stretch>
                    </p:blipFill>
                    <p:spPr>
                      <a:xfrm>
                        <a:off x="6399967" y="3887100"/>
                        <a:ext cx="2042318" cy="2515182"/>
                      </a:xfrm>
                      <a:prstGeom prst="rect">
                        <a:avLst/>
                      </a:prstGeom>
                      <a:noFill/>
                      <a:ln w="9525">
                        <a:noFill/>
                      </a:ln>
                    </p:spPr>
                  </p:pic>
                </p:oleObj>
              </mc:Fallback>
            </mc:AlternateContent>
          </a:graphicData>
        </a:graphic>
      </p:graphicFrame>
      <p:graphicFrame>
        <p:nvGraphicFramePr>
          <p:cNvPr id="199690" name="Object 10"/>
          <p:cNvGraphicFramePr>
            <a:graphicFrameLocks noChangeAspect="1"/>
          </p:cNvGraphicFramePr>
          <p:nvPr/>
        </p:nvGraphicFramePr>
        <p:xfrm>
          <a:off x="8838049" y="3887100"/>
          <a:ext cx="1947080" cy="2515182"/>
        </p:xfrm>
        <a:graphic>
          <a:graphicData uri="http://schemas.openxmlformats.org/presentationml/2006/ole">
            <mc:AlternateContent xmlns:mc="http://schemas.openxmlformats.org/markup-compatibility/2006">
              <mc:Choice xmlns:v="urn:schemas-microsoft-com:vml" Requires="v">
                <p:oleObj spid="_x0000_s187397" name="Equation" r:id="rId9" imgW="13106400" imgH="22555200" progId="">
                  <p:embed/>
                </p:oleObj>
              </mc:Choice>
              <mc:Fallback>
                <p:oleObj name="Equation" r:id="rId9" imgW="13106400" imgH="22555200" progId="">
                  <p:embed/>
                  <p:pic>
                    <p:nvPicPr>
                      <p:cNvPr id="0" name="图片 187396"/>
                      <p:cNvPicPr>
                        <a:picLocks noChangeAspect="1"/>
                      </p:cNvPicPr>
                      <p:nvPr/>
                    </p:nvPicPr>
                    <p:blipFill>
                      <a:blip r:embed="rId10"/>
                      <a:stretch>
                        <a:fillRect/>
                      </a:stretch>
                    </p:blipFill>
                    <p:spPr>
                      <a:xfrm>
                        <a:off x="8838049" y="3887100"/>
                        <a:ext cx="1947080" cy="2515182"/>
                      </a:xfrm>
                      <a:prstGeom prst="rect">
                        <a:avLst/>
                      </a:prstGeom>
                      <a:noFill/>
                      <a:ln w="9525">
                        <a:noFill/>
                      </a:ln>
                    </p:spPr>
                  </p:pic>
                </p:oleObj>
              </mc:Fallback>
            </mc:AlternateContent>
          </a:graphicData>
        </a:graphic>
      </p:graphicFrame>
      <p:sp>
        <p:nvSpPr>
          <p:cNvPr id="199691" name="Text Box 11"/>
          <p:cNvSpPr txBox="1">
            <a:spLocks noChangeArrowheads="1"/>
          </p:cNvSpPr>
          <p:nvPr/>
        </p:nvSpPr>
        <p:spPr bwMode="auto">
          <a:xfrm>
            <a:off x="9853917" y="1143265"/>
            <a:ext cx="843139"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en-US" altLang="zh-CN">
                <a:solidFill>
                  <a:srgbClr val="FF3300"/>
                </a:solidFill>
              </a:rPr>
              <a:t>----(9)</a:t>
            </a:r>
            <a:endParaRPr lang="en-US" altLang="zh-CN">
              <a:solidFill>
                <a:srgbClr val="FF3300"/>
              </a:solidFill>
            </a:endParaRPr>
          </a:p>
        </p:txBody>
      </p:sp>
    </p:spTree>
  </p:cSld>
  <p:clrMapOvr>
    <a:masterClrMapping/>
  </p:clrMapOvr>
  <p:transition spd="slow">
    <p:wipe dir="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92AF2119-7FE4-4ED5-AE74-08FEDE106E23}" type="slidenum">
              <a:rPr lang="en-US" altLang="zh-CN"/>
            </a:fld>
            <a:endParaRPr lang="en-US" altLang="zh-CN"/>
          </a:p>
        </p:txBody>
      </p:sp>
      <p:graphicFrame>
        <p:nvGraphicFramePr>
          <p:cNvPr id="200706" name="Object 2"/>
          <p:cNvGraphicFramePr>
            <a:graphicFrameLocks noChangeAspect="1"/>
          </p:cNvGraphicFramePr>
          <p:nvPr/>
        </p:nvGraphicFramePr>
        <p:xfrm>
          <a:off x="1198662" y="549474"/>
          <a:ext cx="7488832" cy="1082926"/>
        </p:xfrm>
        <a:graphic>
          <a:graphicData uri="http://schemas.openxmlformats.org/presentationml/2006/ole">
            <mc:AlternateContent xmlns:mc="http://schemas.openxmlformats.org/markup-compatibility/2006">
              <mc:Choice xmlns:v="urn:schemas-microsoft-com:vml" Requires="v">
                <p:oleObj spid="_x0000_s188417" name="Equation" r:id="rId1" imgW="65532000" imgH="10972800" progId="">
                  <p:embed/>
                </p:oleObj>
              </mc:Choice>
              <mc:Fallback>
                <p:oleObj name="Equation" r:id="rId1" imgW="65532000" imgH="10972800" progId="">
                  <p:embed/>
                  <p:pic>
                    <p:nvPicPr>
                      <p:cNvPr id="0" name="图片 188416"/>
                      <p:cNvPicPr>
                        <a:picLocks noChangeAspect="1"/>
                      </p:cNvPicPr>
                      <p:nvPr/>
                    </p:nvPicPr>
                    <p:blipFill>
                      <a:blip r:embed="rId2"/>
                      <a:stretch>
                        <a:fillRect/>
                      </a:stretch>
                    </p:blipFill>
                    <p:spPr>
                      <a:xfrm>
                        <a:off x="1198662" y="549474"/>
                        <a:ext cx="7488832" cy="1082926"/>
                      </a:xfrm>
                      <a:prstGeom prst="rect">
                        <a:avLst/>
                      </a:prstGeom>
                      <a:noFill/>
                      <a:ln w="9525">
                        <a:noFill/>
                      </a:ln>
                    </p:spPr>
                  </p:pic>
                </p:oleObj>
              </mc:Fallback>
            </mc:AlternateContent>
          </a:graphicData>
        </a:graphic>
      </p:graphicFrame>
      <p:graphicFrame>
        <p:nvGraphicFramePr>
          <p:cNvPr id="200707" name="Object 3"/>
          <p:cNvGraphicFramePr>
            <a:graphicFrameLocks noChangeAspect="1"/>
          </p:cNvGraphicFramePr>
          <p:nvPr/>
        </p:nvGraphicFramePr>
        <p:xfrm>
          <a:off x="971425" y="1676789"/>
          <a:ext cx="7561865" cy="506530"/>
        </p:xfrm>
        <a:graphic>
          <a:graphicData uri="http://schemas.openxmlformats.org/presentationml/2006/ole">
            <mc:AlternateContent xmlns:mc="http://schemas.openxmlformats.org/markup-compatibility/2006">
              <mc:Choice xmlns:v="urn:schemas-microsoft-com:vml" Requires="v">
                <p:oleObj spid="_x0000_s188418" name="Equation" r:id="rId3" imgW="61569600" imgH="5486400" progId="">
                  <p:embed/>
                </p:oleObj>
              </mc:Choice>
              <mc:Fallback>
                <p:oleObj name="Equation" r:id="rId3" imgW="61569600" imgH="5486400" progId="">
                  <p:embed/>
                  <p:pic>
                    <p:nvPicPr>
                      <p:cNvPr id="0" name="图片 188417"/>
                      <p:cNvPicPr>
                        <a:picLocks noChangeAspect="1"/>
                      </p:cNvPicPr>
                      <p:nvPr/>
                    </p:nvPicPr>
                    <p:blipFill>
                      <a:blip r:embed="rId4"/>
                      <a:stretch>
                        <a:fillRect/>
                      </a:stretch>
                    </p:blipFill>
                    <p:spPr>
                      <a:xfrm>
                        <a:off x="971425" y="1676789"/>
                        <a:ext cx="7561865" cy="506530"/>
                      </a:xfrm>
                      <a:prstGeom prst="rect">
                        <a:avLst/>
                      </a:prstGeom>
                      <a:noFill/>
                      <a:ln w="9525">
                        <a:noFill/>
                      </a:ln>
                    </p:spPr>
                  </p:pic>
                </p:oleObj>
              </mc:Fallback>
            </mc:AlternateContent>
          </a:graphicData>
        </a:graphic>
      </p:graphicFrame>
      <p:graphicFrame>
        <p:nvGraphicFramePr>
          <p:cNvPr id="200708" name="Object 4"/>
          <p:cNvGraphicFramePr>
            <a:graphicFrameLocks noChangeAspect="1"/>
          </p:cNvGraphicFramePr>
          <p:nvPr/>
        </p:nvGraphicFramePr>
        <p:xfrm>
          <a:off x="4175125" y="2209800"/>
          <a:ext cx="2825750" cy="547688"/>
        </p:xfrm>
        <a:graphic>
          <a:graphicData uri="http://schemas.openxmlformats.org/presentationml/2006/ole">
            <mc:AlternateContent xmlns:mc="http://schemas.openxmlformats.org/markup-compatibility/2006">
              <mc:Choice xmlns:v="urn:schemas-microsoft-com:vml" Requires="v">
                <p:oleObj spid="_x0000_s188419" name="Equation" r:id="rId5" imgW="18897600" imgH="4876800" progId="Equation.DSMT4">
                  <p:embed/>
                </p:oleObj>
              </mc:Choice>
              <mc:Fallback>
                <p:oleObj name="Equation" r:id="rId5" imgW="18897600" imgH="4876800" progId="Equation.DSMT4">
                  <p:embed/>
                  <p:pic>
                    <p:nvPicPr>
                      <p:cNvPr id="0" name="图片 188418"/>
                      <p:cNvPicPr>
                        <a:picLocks noChangeAspect="1"/>
                      </p:cNvPicPr>
                      <p:nvPr/>
                    </p:nvPicPr>
                    <p:blipFill>
                      <a:blip r:embed="rId6"/>
                      <a:stretch>
                        <a:fillRect/>
                      </a:stretch>
                    </p:blipFill>
                    <p:spPr>
                      <a:xfrm>
                        <a:off x="4175125" y="2209800"/>
                        <a:ext cx="2825750" cy="547688"/>
                      </a:xfrm>
                      <a:prstGeom prst="rect">
                        <a:avLst/>
                      </a:prstGeom>
                      <a:noFill/>
                      <a:ln w="9525">
                        <a:noFill/>
                      </a:ln>
                    </p:spPr>
                  </p:pic>
                </p:oleObj>
              </mc:Fallback>
            </mc:AlternateContent>
          </a:graphicData>
        </a:graphic>
      </p:graphicFrame>
      <p:sp>
        <p:nvSpPr>
          <p:cNvPr id="200709" name="Text Box 5"/>
          <p:cNvSpPr txBox="1">
            <a:spLocks noChangeArrowheads="1"/>
          </p:cNvSpPr>
          <p:nvPr/>
        </p:nvSpPr>
        <p:spPr bwMode="auto">
          <a:xfrm>
            <a:off x="910049" y="2820053"/>
            <a:ext cx="1360909"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的解</a:t>
            </a:r>
            <a:r>
              <a:rPr lang="en-US" altLang="zh-CN"/>
              <a:t>,</a:t>
            </a:r>
            <a:r>
              <a:rPr lang="zh-CN" altLang="en-US"/>
              <a:t>其中</a:t>
            </a:r>
            <a:endParaRPr lang="zh-CN" altLang="en-US"/>
          </a:p>
        </p:txBody>
      </p:sp>
      <p:graphicFrame>
        <p:nvGraphicFramePr>
          <p:cNvPr id="200711" name="Object 7"/>
          <p:cNvGraphicFramePr>
            <a:graphicFrameLocks noChangeAspect="1"/>
          </p:cNvGraphicFramePr>
          <p:nvPr/>
        </p:nvGraphicFramePr>
        <p:xfrm>
          <a:off x="507935" y="3201141"/>
          <a:ext cx="7310015" cy="3302765"/>
        </p:xfrm>
        <a:graphic>
          <a:graphicData uri="http://schemas.openxmlformats.org/presentationml/2006/ole">
            <mc:AlternateContent xmlns:mc="http://schemas.openxmlformats.org/markup-compatibility/2006">
              <mc:Choice xmlns:v="urn:schemas-microsoft-com:vml" Requires="v">
                <p:oleObj spid="_x0000_s188420" name="Equation" r:id="rId7" imgW="56692800" imgH="34137600" progId="">
                  <p:embed/>
                </p:oleObj>
              </mc:Choice>
              <mc:Fallback>
                <p:oleObj name="Equation" r:id="rId7" imgW="56692800" imgH="34137600" progId="">
                  <p:embed/>
                  <p:pic>
                    <p:nvPicPr>
                      <p:cNvPr id="0" name="图片 188419"/>
                      <p:cNvPicPr>
                        <a:picLocks noChangeAspect="1"/>
                      </p:cNvPicPr>
                      <p:nvPr/>
                    </p:nvPicPr>
                    <p:blipFill>
                      <a:blip r:embed="rId8"/>
                      <a:stretch>
                        <a:fillRect/>
                      </a:stretch>
                    </p:blipFill>
                    <p:spPr>
                      <a:xfrm>
                        <a:off x="507935" y="3201141"/>
                        <a:ext cx="7310015" cy="3302765"/>
                      </a:xfrm>
                      <a:prstGeom prst="rect">
                        <a:avLst/>
                      </a:prstGeom>
                      <a:noFill/>
                      <a:ln w="9525">
                        <a:noFill/>
                      </a:ln>
                    </p:spPr>
                  </p:pic>
                </p:oleObj>
              </mc:Fallback>
            </mc:AlternateContent>
          </a:graphicData>
        </a:graphic>
      </p:graphicFrame>
      <p:graphicFrame>
        <p:nvGraphicFramePr>
          <p:cNvPr id="200712" name="Object 8"/>
          <p:cNvGraphicFramePr>
            <a:graphicFrameLocks noChangeAspect="1"/>
          </p:cNvGraphicFramePr>
          <p:nvPr/>
        </p:nvGraphicFramePr>
        <p:xfrm>
          <a:off x="7923769" y="3124924"/>
          <a:ext cx="3223264" cy="3244014"/>
        </p:xfrm>
        <a:graphic>
          <a:graphicData uri="http://schemas.openxmlformats.org/presentationml/2006/ole">
            <mc:AlternateContent xmlns:mc="http://schemas.openxmlformats.org/markup-compatibility/2006">
              <mc:Choice xmlns:v="urn:schemas-microsoft-com:vml" Requires="v">
                <p:oleObj spid="_x0000_s188421" name="Equation" r:id="rId9" imgW="24993600" imgH="33528000" progId="">
                  <p:embed/>
                </p:oleObj>
              </mc:Choice>
              <mc:Fallback>
                <p:oleObj name="Equation" r:id="rId9" imgW="24993600" imgH="33528000" progId="">
                  <p:embed/>
                  <p:pic>
                    <p:nvPicPr>
                      <p:cNvPr id="0" name="图片 188420"/>
                      <p:cNvPicPr>
                        <a:picLocks noChangeAspect="1"/>
                      </p:cNvPicPr>
                      <p:nvPr/>
                    </p:nvPicPr>
                    <p:blipFill>
                      <a:blip r:embed="rId10"/>
                      <a:stretch>
                        <a:fillRect/>
                      </a:stretch>
                    </p:blipFill>
                    <p:spPr>
                      <a:xfrm>
                        <a:off x="7923769" y="3124924"/>
                        <a:ext cx="3223264" cy="3244014"/>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矩阵与矩阵的乘法</a:t>
            </a:r>
            <a:endParaRPr lang="en-US" altLang="zh-CN"/>
          </a:p>
        </p:txBody>
      </p:sp>
      <p:sp>
        <p:nvSpPr>
          <p:cNvPr id="6" name="内容占位符 4"/>
          <p:cNvSpPr/>
          <p:nvPr/>
        </p:nvSpPr>
        <p:spPr>
          <a:xfrm>
            <a:off x="506095" y="1471295"/>
            <a:ext cx="10908665" cy="482346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a:latin typeface="Arial" panose="020B0604020202020204" pitchFamily="34" charset="0"/>
                <a:sym typeface="+mn-ea"/>
              </a:rPr>
              <a:t> 矩阵的乘法仅当第一个矩阵</a:t>
            </a:r>
            <a:r>
              <a:rPr lang="en-US" altLang="zh-CN">
                <a:latin typeface="Arial" panose="020B0604020202020204" pitchFamily="34" charset="0"/>
                <a:sym typeface="+mn-ea"/>
              </a:rPr>
              <a:t>A</a:t>
            </a:r>
            <a:r>
              <a:rPr lang="zh-CN" altLang="en-US">
                <a:latin typeface="Arial" panose="020B0604020202020204" pitchFamily="34" charset="0"/>
                <a:sym typeface="+mn-ea"/>
              </a:rPr>
              <a:t>的列数和第二个矩阵</a:t>
            </a:r>
            <a:r>
              <a:rPr lang="en-US" altLang="zh-CN">
                <a:latin typeface="Arial" panose="020B0604020202020204" pitchFamily="34" charset="0"/>
                <a:sym typeface="+mn-ea"/>
              </a:rPr>
              <a:t>B</a:t>
            </a:r>
            <a:r>
              <a:rPr lang="zh-CN" altLang="en-US">
                <a:latin typeface="Arial" panose="020B0604020202020204" pitchFamily="34" charset="0"/>
                <a:sym typeface="+mn-ea"/>
              </a:rPr>
              <a:t>的行数相等时才能够定义，假设</a:t>
            </a:r>
            <a:r>
              <a:rPr lang="en-US" altLang="zh-CN">
                <a:latin typeface="Arial" panose="020B0604020202020204" pitchFamily="34" charset="0"/>
                <a:sym typeface="+mn-ea"/>
              </a:rPr>
              <a:t>A</a:t>
            </a:r>
            <a:r>
              <a:rPr lang="zh-CN" altLang="en-US">
                <a:latin typeface="Arial" panose="020B0604020202020204" pitchFamily="34" charset="0"/>
                <a:sym typeface="+mn-ea"/>
              </a:rPr>
              <a:t>为</a:t>
            </a:r>
            <a:r>
              <a:rPr lang="en-US" altLang="zh-CN">
                <a:latin typeface="Arial" panose="020B0604020202020204" pitchFamily="34" charset="0"/>
                <a:sym typeface="+mn-ea"/>
              </a:rPr>
              <a:t>m*s</a:t>
            </a:r>
            <a:r>
              <a:rPr lang="zh-CN" altLang="en-US">
                <a:latin typeface="Arial" panose="020B0604020202020204" pitchFamily="34" charset="0"/>
                <a:sym typeface="+mn-ea"/>
              </a:rPr>
              <a:t>阶矩阵，</a:t>
            </a:r>
            <a:r>
              <a:rPr lang="en-US" altLang="zh-CN">
                <a:latin typeface="Arial" panose="020B0604020202020204" pitchFamily="34" charset="0"/>
                <a:sym typeface="+mn-ea"/>
              </a:rPr>
              <a:t>B</a:t>
            </a:r>
            <a:r>
              <a:rPr lang="zh-CN" altLang="en-US">
                <a:latin typeface="Arial" panose="020B0604020202020204" pitchFamily="34" charset="0"/>
                <a:sym typeface="+mn-ea"/>
              </a:rPr>
              <a:t>为</a:t>
            </a:r>
            <a:r>
              <a:rPr lang="en-US" altLang="zh-CN">
                <a:latin typeface="Arial" panose="020B0604020202020204" pitchFamily="34" charset="0"/>
                <a:sym typeface="+mn-ea"/>
              </a:rPr>
              <a:t>s*n</a:t>
            </a:r>
            <a:r>
              <a:rPr lang="zh-CN" altLang="en-US">
                <a:latin typeface="Arial" panose="020B0604020202020204" pitchFamily="34" charset="0"/>
                <a:sym typeface="+mn-ea"/>
              </a:rPr>
              <a:t>阶矩阵，那么</a:t>
            </a:r>
            <a:r>
              <a:rPr lang="en-US" altLang="zh-CN">
                <a:latin typeface="Arial" panose="020B0604020202020204" pitchFamily="34" charset="0"/>
                <a:sym typeface="+mn-ea"/>
              </a:rPr>
              <a:t>C=A*B</a:t>
            </a:r>
            <a:r>
              <a:rPr lang="zh-CN" altLang="en-US">
                <a:latin typeface="Arial" panose="020B0604020202020204" pitchFamily="34" charset="0"/>
                <a:sym typeface="+mn-ea"/>
              </a:rPr>
              <a:t>是</a:t>
            </a:r>
            <a:r>
              <a:rPr lang="en-US" altLang="zh-CN">
                <a:latin typeface="Arial" panose="020B0604020202020204" pitchFamily="34" charset="0"/>
                <a:sym typeface="+mn-ea"/>
              </a:rPr>
              <a:t>m*n</a:t>
            </a:r>
            <a:r>
              <a:rPr lang="zh-CN" altLang="en-US">
                <a:latin typeface="Arial" panose="020B0604020202020204" pitchFamily="34" charset="0"/>
                <a:sym typeface="+mn-ea"/>
              </a:rPr>
              <a:t>阶矩阵，并且矩阵</a:t>
            </a:r>
            <a:r>
              <a:rPr lang="en-US" altLang="zh-CN">
                <a:latin typeface="Arial" panose="020B0604020202020204" pitchFamily="34" charset="0"/>
                <a:sym typeface="+mn-ea"/>
              </a:rPr>
              <a:t>C</a:t>
            </a:r>
            <a:r>
              <a:rPr lang="zh-CN" altLang="en-US">
                <a:latin typeface="Arial" panose="020B0604020202020204" pitchFamily="34" charset="0"/>
                <a:sym typeface="+mn-ea"/>
              </a:rPr>
              <a:t>中的元素满足</a:t>
            </a:r>
            <a:r>
              <a:rPr lang="en-US" altLang="zh-CN">
                <a:latin typeface="Arial" panose="020B0604020202020204" pitchFamily="34" charset="0"/>
                <a:sym typeface="+mn-ea"/>
              </a:rPr>
              <a:t>:</a:t>
            </a:r>
            <a:endParaRPr lang="en-US" altLang="zh-CN">
              <a:latin typeface="Arial" panose="020B0604020202020204" pitchFamily="34" charset="0"/>
              <a:sym typeface="+mn-ea"/>
            </a:endParaRPr>
          </a:p>
        </p:txBody>
      </p:sp>
      <p:graphicFrame>
        <p:nvGraphicFramePr>
          <p:cNvPr id="12" name="对象 11">
            <a:hlinkClick r:id="" action="ppaction://ole?verb=0"/>
          </p:cNvPr>
          <p:cNvGraphicFramePr>
            <a:graphicFrameLocks noChangeAspect="1"/>
          </p:cNvGraphicFramePr>
          <p:nvPr/>
        </p:nvGraphicFramePr>
        <p:xfrm>
          <a:off x="6875780" y="2527300"/>
          <a:ext cx="2108200" cy="1102995"/>
        </p:xfrm>
        <a:graphic>
          <a:graphicData uri="http://schemas.openxmlformats.org/presentationml/2006/ole">
            <mc:AlternateContent xmlns:mc="http://schemas.openxmlformats.org/markup-compatibility/2006">
              <mc:Choice xmlns:v="urn:schemas-microsoft-com:vml" Requires="v">
                <p:oleObj spid="_x0000_s9217" name="" r:id="rId4" imgW="19812000" imgH="10363200" progId="">
                  <p:embed/>
                </p:oleObj>
              </mc:Choice>
              <mc:Fallback>
                <p:oleObj name="" r:id="rId4" imgW="19812000" imgH="10363200" progId="">
                  <p:embed/>
                  <p:pic>
                    <p:nvPicPr>
                      <p:cNvPr id="0" name="图片 9216"/>
                      <p:cNvPicPr>
                        <a:picLocks noChangeAspect="1"/>
                      </p:cNvPicPr>
                      <p:nvPr/>
                    </p:nvPicPr>
                    <p:blipFill>
                      <a:blip r:embed="rId5"/>
                      <a:stretch>
                        <a:fillRect/>
                      </a:stretch>
                    </p:blipFill>
                    <p:spPr>
                      <a:xfrm>
                        <a:off x="6875780" y="2527300"/>
                        <a:ext cx="2108200" cy="1102995"/>
                      </a:xfrm>
                      <a:prstGeom prst="rect">
                        <a:avLst/>
                      </a:prstGeom>
                      <a:noFill/>
                      <a:ln w="9525">
                        <a:noFill/>
                      </a:ln>
                    </p:spPr>
                  </p:pic>
                </p:oleObj>
              </mc:Fallback>
            </mc:AlternateContent>
          </a:graphicData>
        </a:graphic>
      </p:graphicFrame>
      <p:grpSp>
        <p:nvGrpSpPr>
          <p:cNvPr id="7" name="组合 6"/>
          <p:cNvGrpSpPr/>
          <p:nvPr/>
        </p:nvGrpSpPr>
        <p:grpSpPr>
          <a:xfrm>
            <a:off x="121920" y="3554095"/>
            <a:ext cx="11292840" cy="2195195"/>
            <a:chOff x="277" y="5937"/>
            <a:chExt cx="17784" cy="3457"/>
          </a:xfrm>
        </p:grpSpPr>
        <p:graphicFrame>
          <p:nvGraphicFramePr>
            <p:cNvPr id="13" name="对象 12">
              <a:hlinkClick r:id="" action="ppaction://ole?verb=0"/>
            </p:cNvPr>
            <p:cNvGraphicFramePr>
              <a:graphicFrameLocks noChangeAspect="1"/>
            </p:cNvGraphicFramePr>
            <p:nvPr/>
          </p:nvGraphicFramePr>
          <p:xfrm>
            <a:off x="277" y="5937"/>
            <a:ext cx="4499" cy="3457"/>
          </p:xfrm>
          <a:graphic>
            <a:graphicData uri="http://schemas.openxmlformats.org/presentationml/2006/ole">
              <mc:AlternateContent xmlns:mc="http://schemas.openxmlformats.org/markup-compatibility/2006">
                <mc:Choice xmlns:v="urn:schemas-microsoft-com:vml" Requires="v">
                  <p:oleObj spid="_x0000_s9218" name="" r:id="rId6" imgW="38100000" imgH="22555200" progId="">
                    <p:embed/>
                  </p:oleObj>
                </mc:Choice>
                <mc:Fallback>
                  <p:oleObj name="" r:id="rId6" imgW="38100000" imgH="22555200" progId="">
                    <p:embed/>
                    <p:pic>
                      <p:nvPicPr>
                        <p:cNvPr id="0" name="图片 9217"/>
                        <p:cNvPicPr>
                          <a:picLocks noChangeAspect="1"/>
                        </p:cNvPicPr>
                        <p:nvPr/>
                      </p:nvPicPr>
                      <p:blipFill>
                        <a:blip r:embed="rId7"/>
                        <a:stretch>
                          <a:fillRect/>
                        </a:stretch>
                      </p:blipFill>
                      <p:spPr>
                        <a:xfrm>
                          <a:off x="277" y="5937"/>
                          <a:ext cx="4499" cy="3457"/>
                        </a:xfrm>
                        <a:prstGeom prst="rect">
                          <a:avLst/>
                        </a:prstGeom>
                        <a:noFill/>
                        <a:ln w="9525">
                          <a:noFill/>
                        </a:ln>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6014" y="5937"/>
            <a:ext cx="4973" cy="3457"/>
          </p:xfrm>
          <a:graphic>
            <a:graphicData uri="http://schemas.openxmlformats.org/presentationml/2006/ole">
              <mc:AlternateContent xmlns:mc="http://schemas.openxmlformats.org/markup-compatibility/2006">
                <mc:Choice xmlns:v="urn:schemas-microsoft-com:vml" Requires="v">
                  <p:oleObj spid="_x0000_s9219" name="" r:id="rId8" imgW="35966400" imgH="22555200" progId="">
                    <p:embed/>
                  </p:oleObj>
                </mc:Choice>
                <mc:Fallback>
                  <p:oleObj name="" r:id="rId8" imgW="35966400" imgH="22555200" progId="">
                    <p:embed/>
                    <p:pic>
                      <p:nvPicPr>
                        <p:cNvPr id="0" name="图片 9218"/>
                        <p:cNvPicPr>
                          <a:picLocks noChangeAspect="1"/>
                        </p:cNvPicPr>
                        <p:nvPr/>
                      </p:nvPicPr>
                      <p:blipFill>
                        <a:blip r:embed="rId9"/>
                        <a:stretch>
                          <a:fillRect/>
                        </a:stretch>
                      </p:blipFill>
                      <p:spPr>
                        <a:xfrm>
                          <a:off x="6014" y="5937"/>
                          <a:ext cx="4973" cy="3457"/>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12225" y="5937"/>
            <a:ext cx="5836" cy="3457"/>
          </p:xfrm>
          <a:graphic>
            <a:graphicData uri="http://schemas.openxmlformats.org/presentationml/2006/ole">
              <mc:AlternateContent xmlns:mc="http://schemas.openxmlformats.org/markup-compatibility/2006">
                <mc:Choice xmlns:v="urn:schemas-microsoft-com:vml" Requires="v">
                  <p:oleObj spid="_x0000_s9220" name="" r:id="rId10" imgW="48768000" imgH="22555200" progId="">
                    <p:embed/>
                  </p:oleObj>
                </mc:Choice>
                <mc:Fallback>
                  <p:oleObj name="" r:id="rId10" imgW="48768000" imgH="22555200" progId="">
                    <p:embed/>
                    <p:pic>
                      <p:nvPicPr>
                        <p:cNvPr id="0" name="图片 9219"/>
                        <p:cNvPicPr>
                          <a:picLocks noChangeAspect="1"/>
                        </p:cNvPicPr>
                        <p:nvPr/>
                      </p:nvPicPr>
                      <p:blipFill>
                        <a:blip r:embed="rId11"/>
                        <a:stretch>
                          <a:fillRect/>
                        </a:stretch>
                      </p:blipFill>
                      <p:spPr>
                        <a:xfrm>
                          <a:off x="12225" y="5937"/>
                          <a:ext cx="5836" cy="3457"/>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521F976A-312A-4AED-8031-9C42B4F9BE31}" type="slidenum">
              <a:rPr lang="en-US" altLang="zh-CN"/>
            </a:fld>
            <a:endParaRPr lang="en-US" altLang="zh-CN"/>
          </a:p>
        </p:txBody>
      </p:sp>
      <p:sp>
        <p:nvSpPr>
          <p:cNvPr id="202754" name="Text Box 2"/>
          <p:cNvSpPr txBox="1">
            <a:spLocks noChangeArrowheads="1"/>
          </p:cNvSpPr>
          <p:nvPr/>
        </p:nvSpPr>
        <p:spPr bwMode="auto">
          <a:xfrm>
            <a:off x="812695" y="609741"/>
            <a:ext cx="5063845"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smtClean="0">
                <a:hlinkClick r:id="rId1" action="ppaction://hlinksldjump"/>
              </a:rPr>
              <a:t>回到</a:t>
            </a:r>
            <a:r>
              <a:rPr lang="zh-CN" altLang="en-US" dirty="0">
                <a:hlinkClick r:id="rId1" action="ppaction://hlinksldjump"/>
              </a:rPr>
              <a:t>本节开始的实例</a:t>
            </a:r>
            <a:r>
              <a:rPr lang="zh-CN" altLang="en-US" dirty="0"/>
              <a:t>，从散点图可以看出</a:t>
            </a:r>
            <a:endParaRPr lang="zh-CN" altLang="en-US" dirty="0"/>
          </a:p>
        </p:txBody>
      </p:sp>
      <p:sp>
        <p:nvSpPr>
          <p:cNvPr id="202755" name="Text Box 3"/>
          <p:cNvSpPr txBox="1">
            <a:spLocks noChangeArrowheads="1"/>
          </p:cNvSpPr>
          <p:nvPr/>
        </p:nvSpPr>
        <p:spPr bwMode="auto">
          <a:xfrm>
            <a:off x="1485707" y="1295700"/>
            <a:ext cx="5063845"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纤维强度和拉伸倍数之间近似与线性关系</a:t>
            </a:r>
            <a:endParaRPr lang="zh-CN" altLang="en-US"/>
          </a:p>
        </p:txBody>
      </p:sp>
      <p:graphicFrame>
        <p:nvGraphicFramePr>
          <p:cNvPr id="202756" name="Object 4"/>
          <p:cNvGraphicFramePr>
            <a:graphicFrameLocks noChangeAspect="1"/>
          </p:cNvGraphicFramePr>
          <p:nvPr/>
        </p:nvGraphicFramePr>
        <p:xfrm>
          <a:off x="3657125" y="2591401"/>
          <a:ext cx="3011625" cy="506530"/>
        </p:xfrm>
        <a:graphic>
          <a:graphicData uri="http://schemas.openxmlformats.org/presentationml/2006/ole">
            <mc:AlternateContent xmlns:mc="http://schemas.openxmlformats.org/markup-compatibility/2006">
              <mc:Choice xmlns:v="urn:schemas-microsoft-com:vml" Requires="v">
                <p:oleObj spid="_x0000_s189441" name="公式" r:id="rId2" imgW="22860000" imgH="5181600" progId="">
                  <p:embed/>
                </p:oleObj>
              </mc:Choice>
              <mc:Fallback>
                <p:oleObj name="公式" r:id="rId2" imgW="22860000" imgH="5181600" progId="">
                  <p:embed/>
                  <p:pic>
                    <p:nvPicPr>
                      <p:cNvPr id="0" name="图片 189440"/>
                      <p:cNvPicPr>
                        <a:picLocks noChangeAspect="1"/>
                      </p:cNvPicPr>
                      <p:nvPr/>
                    </p:nvPicPr>
                    <p:blipFill>
                      <a:blip r:embed="rId3"/>
                      <a:stretch>
                        <a:fillRect/>
                      </a:stretch>
                    </p:blipFill>
                    <p:spPr>
                      <a:xfrm>
                        <a:off x="3657125" y="2591401"/>
                        <a:ext cx="3011625" cy="506530"/>
                      </a:xfrm>
                      <a:prstGeom prst="rect">
                        <a:avLst/>
                      </a:prstGeom>
                      <a:noFill/>
                      <a:ln w="9525">
                        <a:noFill/>
                      </a:ln>
                    </p:spPr>
                  </p:pic>
                </p:oleObj>
              </mc:Fallback>
            </mc:AlternateContent>
          </a:graphicData>
        </a:graphic>
      </p:graphicFrame>
      <p:sp>
        <p:nvSpPr>
          <p:cNvPr id="202757" name="Text Box 5"/>
          <p:cNvSpPr txBox="1">
            <a:spLocks noChangeArrowheads="1"/>
          </p:cNvSpPr>
          <p:nvPr/>
        </p:nvSpPr>
        <p:spPr bwMode="auto">
          <a:xfrm>
            <a:off x="1504756" y="1899090"/>
            <a:ext cx="2370800"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故可选取线性函数</a:t>
            </a:r>
            <a:endParaRPr lang="zh-CN" altLang="en-US"/>
          </a:p>
        </p:txBody>
      </p:sp>
      <p:sp>
        <p:nvSpPr>
          <p:cNvPr id="202758" name="Text Box 6"/>
          <p:cNvSpPr txBox="1">
            <a:spLocks noChangeArrowheads="1"/>
          </p:cNvSpPr>
          <p:nvPr/>
        </p:nvSpPr>
        <p:spPr bwMode="auto">
          <a:xfrm>
            <a:off x="1523802" y="3299589"/>
            <a:ext cx="4605387"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dirty="0"/>
              <a:t>为拟合函数，          </a:t>
            </a:r>
            <a:r>
              <a:rPr lang="zh-CN" altLang="en-US" dirty="0" smtClean="0"/>
              <a:t>         </a:t>
            </a:r>
            <a:r>
              <a:rPr lang="zh-CN" altLang="en-US" dirty="0"/>
              <a:t>的正规方程组</a:t>
            </a:r>
            <a:endParaRPr lang="zh-CN" altLang="en-US" dirty="0"/>
          </a:p>
        </p:txBody>
      </p:sp>
      <p:graphicFrame>
        <p:nvGraphicFramePr>
          <p:cNvPr id="202765" name="Object 13"/>
          <p:cNvGraphicFramePr>
            <a:graphicFrameLocks noChangeAspect="1"/>
          </p:cNvGraphicFramePr>
          <p:nvPr/>
        </p:nvGraphicFramePr>
        <p:xfrm>
          <a:off x="3070870" y="3187149"/>
          <a:ext cx="1320628" cy="660553"/>
        </p:xfrm>
        <a:graphic>
          <a:graphicData uri="http://schemas.openxmlformats.org/presentationml/2006/ole">
            <mc:AlternateContent xmlns:mc="http://schemas.openxmlformats.org/markup-compatibility/2006">
              <mc:Choice xmlns:v="urn:schemas-microsoft-com:vml" Requires="v">
                <p:oleObj spid="_x0000_s189442" name="Equation" r:id="rId4" imgW="8229600" imgH="5486400" progId="">
                  <p:embed/>
                </p:oleObj>
              </mc:Choice>
              <mc:Fallback>
                <p:oleObj name="Equation" r:id="rId4" imgW="8229600" imgH="5486400" progId="">
                  <p:embed/>
                  <p:pic>
                    <p:nvPicPr>
                      <p:cNvPr id="0" name="图片 189441"/>
                      <p:cNvPicPr>
                        <a:picLocks noChangeAspect="1"/>
                      </p:cNvPicPr>
                      <p:nvPr/>
                    </p:nvPicPr>
                    <p:blipFill>
                      <a:blip r:embed="rId5"/>
                      <a:stretch>
                        <a:fillRect/>
                      </a:stretch>
                    </p:blipFill>
                    <p:spPr>
                      <a:xfrm>
                        <a:off x="3070870" y="3187149"/>
                        <a:ext cx="1320628" cy="660553"/>
                      </a:xfrm>
                      <a:prstGeom prst="rect">
                        <a:avLst/>
                      </a:prstGeom>
                      <a:noFill/>
                      <a:ln w="9525">
                        <a:noFill/>
                      </a:ln>
                    </p:spPr>
                  </p:pic>
                </p:oleObj>
              </mc:Fallback>
            </mc:AlternateContent>
          </a:graphicData>
        </a:graphic>
      </p:graphicFrame>
      <p:graphicFrame>
        <p:nvGraphicFramePr>
          <p:cNvPr id="202766" name="Object 14"/>
          <p:cNvGraphicFramePr>
            <a:graphicFrameLocks noChangeAspect="1"/>
          </p:cNvGraphicFramePr>
          <p:nvPr/>
        </p:nvGraphicFramePr>
        <p:xfrm>
          <a:off x="1748140" y="4115753"/>
          <a:ext cx="4143894" cy="1956253"/>
        </p:xfrm>
        <a:graphic>
          <a:graphicData uri="http://schemas.openxmlformats.org/presentationml/2006/ole">
            <mc:AlternateContent xmlns:mc="http://schemas.openxmlformats.org/markup-compatibility/2006">
              <mc:Choice xmlns:v="urn:schemas-microsoft-com:vml" Requires="v">
                <p:oleObj spid="_x0000_s189443" name="Equation" r:id="rId6" imgW="32918400" imgH="20726400" progId="">
                  <p:embed/>
                </p:oleObj>
              </mc:Choice>
              <mc:Fallback>
                <p:oleObj name="Equation" r:id="rId6" imgW="32918400" imgH="20726400" progId="">
                  <p:embed/>
                  <p:pic>
                    <p:nvPicPr>
                      <p:cNvPr id="0" name="图片 189442"/>
                      <p:cNvPicPr>
                        <a:picLocks noChangeAspect="1"/>
                      </p:cNvPicPr>
                      <p:nvPr/>
                    </p:nvPicPr>
                    <p:blipFill>
                      <a:blip r:embed="rId7"/>
                      <a:stretch>
                        <a:fillRect/>
                      </a:stretch>
                    </p:blipFill>
                    <p:spPr>
                      <a:xfrm>
                        <a:off x="1748140" y="4115753"/>
                        <a:ext cx="4143894" cy="1956253"/>
                      </a:xfrm>
                      <a:prstGeom prst="rect">
                        <a:avLst/>
                      </a:prstGeom>
                      <a:noFill/>
                      <a:ln w="9525">
                        <a:noFill/>
                      </a:ln>
                    </p:spPr>
                  </p:pic>
                </p:oleObj>
              </mc:Fallback>
            </mc:AlternateContent>
          </a:graphicData>
        </a:graphic>
      </p:graphicFrame>
      <p:graphicFrame>
        <p:nvGraphicFramePr>
          <p:cNvPr id="202767" name="Object 15"/>
          <p:cNvGraphicFramePr>
            <a:graphicFrameLocks noChangeAspect="1"/>
          </p:cNvGraphicFramePr>
          <p:nvPr/>
        </p:nvGraphicFramePr>
        <p:xfrm>
          <a:off x="7212661" y="4191970"/>
          <a:ext cx="3047603" cy="1943550"/>
        </p:xfrm>
        <a:graphic>
          <a:graphicData uri="http://schemas.openxmlformats.org/presentationml/2006/ole">
            <mc:AlternateContent xmlns:mc="http://schemas.openxmlformats.org/markup-compatibility/2006">
              <mc:Choice xmlns:v="urn:schemas-microsoft-com:vml" Requires="v">
                <p:oleObj spid="_x0000_s189444" name="Equation" r:id="rId8" imgW="24384000" imgH="20726400" progId="">
                  <p:embed/>
                </p:oleObj>
              </mc:Choice>
              <mc:Fallback>
                <p:oleObj name="Equation" r:id="rId8" imgW="24384000" imgH="20726400" progId="">
                  <p:embed/>
                  <p:pic>
                    <p:nvPicPr>
                      <p:cNvPr id="0" name="图片 189443"/>
                      <p:cNvPicPr>
                        <a:picLocks noChangeAspect="1"/>
                      </p:cNvPicPr>
                      <p:nvPr/>
                    </p:nvPicPr>
                    <p:blipFill>
                      <a:blip r:embed="rId9"/>
                      <a:stretch>
                        <a:fillRect/>
                      </a:stretch>
                    </p:blipFill>
                    <p:spPr>
                      <a:xfrm>
                        <a:off x="7212661" y="4191970"/>
                        <a:ext cx="3047603" cy="1943550"/>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73004F7E-1687-4396-BF58-DF64281620EE}" type="slidenum">
              <a:rPr lang="en-US" altLang="zh-CN"/>
            </a:fld>
            <a:endParaRPr lang="en-US" altLang="zh-CN"/>
          </a:p>
        </p:txBody>
      </p:sp>
      <p:sp>
        <p:nvSpPr>
          <p:cNvPr id="203783" name="Text Box 7"/>
          <p:cNvSpPr txBox="1">
            <a:spLocks noChangeArrowheads="1"/>
          </p:cNvSpPr>
          <p:nvPr/>
        </p:nvSpPr>
        <p:spPr bwMode="auto">
          <a:xfrm>
            <a:off x="1113223" y="609741"/>
            <a:ext cx="1562887"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法方程组为</a:t>
            </a:r>
            <a:endParaRPr lang="zh-CN" altLang="en-US"/>
          </a:p>
        </p:txBody>
      </p:sp>
      <p:graphicFrame>
        <p:nvGraphicFramePr>
          <p:cNvPr id="203784" name="Object 8"/>
          <p:cNvGraphicFramePr>
            <a:graphicFrameLocks noChangeAspect="1"/>
          </p:cNvGraphicFramePr>
          <p:nvPr/>
        </p:nvGraphicFramePr>
        <p:xfrm>
          <a:off x="2031736" y="1600571"/>
          <a:ext cx="3047603" cy="900321"/>
        </p:xfrm>
        <a:graphic>
          <a:graphicData uri="http://schemas.openxmlformats.org/presentationml/2006/ole">
            <mc:AlternateContent xmlns:mc="http://schemas.openxmlformats.org/markup-compatibility/2006">
              <mc:Choice xmlns:v="urn:schemas-microsoft-com:vml" Requires="v">
                <p:oleObj spid="_x0000_s190465" name="公式" r:id="rId1" imgW="26212800" imgH="10363200" progId="">
                  <p:embed/>
                </p:oleObj>
              </mc:Choice>
              <mc:Fallback>
                <p:oleObj name="公式" r:id="rId1" imgW="26212800" imgH="10363200" progId="">
                  <p:embed/>
                  <p:pic>
                    <p:nvPicPr>
                      <p:cNvPr id="0" name="图片 190464"/>
                      <p:cNvPicPr>
                        <a:picLocks noChangeAspect="1"/>
                      </p:cNvPicPr>
                      <p:nvPr/>
                    </p:nvPicPr>
                    <p:blipFill>
                      <a:blip r:embed="rId2"/>
                      <a:stretch>
                        <a:fillRect/>
                      </a:stretch>
                    </p:blipFill>
                    <p:spPr>
                      <a:xfrm>
                        <a:off x="2031736" y="1600571"/>
                        <a:ext cx="3047603" cy="900321"/>
                      </a:xfrm>
                      <a:prstGeom prst="rect">
                        <a:avLst/>
                      </a:prstGeom>
                      <a:noFill/>
                      <a:ln w="9525">
                        <a:noFill/>
                      </a:ln>
                    </p:spPr>
                  </p:pic>
                </p:oleObj>
              </mc:Fallback>
            </mc:AlternateContent>
          </a:graphicData>
        </a:graphic>
      </p:graphicFrame>
      <p:graphicFrame>
        <p:nvGraphicFramePr>
          <p:cNvPr id="203785" name="Object 9"/>
          <p:cNvGraphicFramePr>
            <a:graphicFrameLocks noChangeAspect="1"/>
          </p:cNvGraphicFramePr>
          <p:nvPr/>
        </p:nvGraphicFramePr>
        <p:xfrm>
          <a:off x="5180926" y="1600571"/>
          <a:ext cx="920631" cy="900321"/>
        </p:xfrm>
        <a:graphic>
          <a:graphicData uri="http://schemas.openxmlformats.org/presentationml/2006/ole">
            <mc:AlternateContent xmlns:mc="http://schemas.openxmlformats.org/markup-compatibility/2006">
              <mc:Choice xmlns:v="urn:schemas-microsoft-com:vml" Requires="v">
                <p:oleObj spid="_x0000_s190466" name="公式" r:id="rId3" imgW="7924800" imgH="10363200" progId="">
                  <p:embed/>
                </p:oleObj>
              </mc:Choice>
              <mc:Fallback>
                <p:oleObj name="公式" r:id="rId3" imgW="7924800" imgH="10363200" progId="">
                  <p:embed/>
                  <p:pic>
                    <p:nvPicPr>
                      <p:cNvPr id="0" name="图片 190465"/>
                      <p:cNvPicPr>
                        <a:picLocks noChangeAspect="1"/>
                      </p:cNvPicPr>
                      <p:nvPr/>
                    </p:nvPicPr>
                    <p:blipFill>
                      <a:blip r:embed="rId4"/>
                      <a:stretch>
                        <a:fillRect/>
                      </a:stretch>
                    </p:blipFill>
                    <p:spPr>
                      <a:xfrm>
                        <a:off x="5180926" y="1600571"/>
                        <a:ext cx="920631" cy="900321"/>
                      </a:xfrm>
                      <a:prstGeom prst="rect">
                        <a:avLst/>
                      </a:prstGeom>
                      <a:noFill/>
                      <a:ln w="9525">
                        <a:noFill/>
                      </a:ln>
                    </p:spPr>
                  </p:pic>
                </p:oleObj>
              </mc:Fallback>
            </mc:AlternateContent>
          </a:graphicData>
        </a:graphic>
      </p:graphicFrame>
      <p:graphicFrame>
        <p:nvGraphicFramePr>
          <p:cNvPr id="203786" name="Object 10"/>
          <p:cNvGraphicFramePr>
            <a:graphicFrameLocks noChangeAspect="1"/>
          </p:cNvGraphicFramePr>
          <p:nvPr/>
        </p:nvGraphicFramePr>
        <p:xfrm>
          <a:off x="6196793" y="1614862"/>
          <a:ext cx="1805282" cy="900320"/>
        </p:xfrm>
        <a:graphic>
          <a:graphicData uri="http://schemas.openxmlformats.org/presentationml/2006/ole">
            <mc:AlternateContent xmlns:mc="http://schemas.openxmlformats.org/markup-compatibility/2006">
              <mc:Choice xmlns:v="urn:schemas-microsoft-com:vml" Requires="v">
                <p:oleObj spid="_x0000_s190467" name="公式" r:id="rId5" imgW="15544800" imgH="10363200" progId="">
                  <p:embed/>
                </p:oleObj>
              </mc:Choice>
              <mc:Fallback>
                <p:oleObj name="公式" r:id="rId5" imgW="15544800" imgH="10363200" progId="">
                  <p:embed/>
                  <p:pic>
                    <p:nvPicPr>
                      <p:cNvPr id="0" name="图片 190466"/>
                      <p:cNvPicPr>
                        <a:picLocks noChangeAspect="1"/>
                      </p:cNvPicPr>
                      <p:nvPr/>
                    </p:nvPicPr>
                    <p:blipFill>
                      <a:blip r:embed="rId6"/>
                      <a:stretch>
                        <a:fillRect/>
                      </a:stretch>
                    </p:blipFill>
                    <p:spPr>
                      <a:xfrm>
                        <a:off x="6196793" y="1614862"/>
                        <a:ext cx="1805282" cy="900320"/>
                      </a:xfrm>
                      <a:prstGeom prst="rect">
                        <a:avLst/>
                      </a:prstGeom>
                      <a:noFill/>
                      <a:ln w="9525">
                        <a:noFill/>
                      </a:ln>
                    </p:spPr>
                  </p:pic>
                </p:oleObj>
              </mc:Fallback>
            </mc:AlternateContent>
          </a:graphicData>
        </a:graphic>
      </p:graphicFrame>
      <p:graphicFrame>
        <p:nvGraphicFramePr>
          <p:cNvPr id="203787" name="Object 11"/>
          <p:cNvGraphicFramePr>
            <a:graphicFrameLocks noChangeAspect="1"/>
          </p:cNvGraphicFramePr>
          <p:nvPr/>
        </p:nvGraphicFramePr>
        <p:xfrm>
          <a:off x="2670886" y="3353577"/>
          <a:ext cx="2408453" cy="506530"/>
        </p:xfrm>
        <a:graphic>
          <a:graphicData uri="http://schemas.openxmlformats.org/presentationml/2006/ole">
            <mc:AlternateContent xmlns:mc="http://schemas.openxmlformats.org/markup-compatibility/2006">
              <mc:Choice xmlns:v="urn:schemas-microsoft-com:vml" Requires="v">
                <p:oleObj spid="_x0000_s190468" name="公式" r:id="rId7" imgW="18288000" imgH="5181600" progId="">
                  <p:embed/>
                </p:oleObj>
              </mc:Choice>
              <mc:Fallback>
                <p:oleObj name="公式" r:id="rId7" imgW="18288000" imgH="5181600" progId="">
                  <p:embed/>
                  <p:pic>
                    <p:nvPicPr>
                      <p:cNvPr id="0" name="图片 190467"/>
                      <p:cNvPicPr>
                        <a:picLocks noChangeAspect="1"/>
                      </p:cNvPicPr>
                      <p:nvPr/>
                    </p:nvPicPr>
                    <p:blipFill>
                      <a:blip r:embed="rId8"/>
                      <a:stretch>
                        <a:fillRect/>
                      </a:stretch>
                    </p:blipFill>
                    <p:spPr>
                      <a:xfrm>
                        <a:off x="2670886" y="3353577"/>
                        <a:ext cx="2408453" cy="506530"/>
                      </a:xfrm>
                      <a:prstGeom prst="rect">
                        <a:avLst/>
                      </a:prstGeom>
                      <a:noFill/>
                      <a:ln w="9525">
                        <a:noFill/>
                      </a:ln>
                    </p:spPr>
                  </p:pic>
                </p:oleObj>
              </mc:Fallback>
            </mc:AlternateContent>
          </a:graphicData>
        </a:graphic>
      </p:graphicFrame>
      <p:graphicFrame>
        <p:nvGraphicFramePr>
          <p:cNvPr id="203788" name="Object 12"/>
          <p:cNvGraphicFramePr>
            <a:graphicFrameLocks noChangeAspect="1"/>
          </p:cNvGraphicFramePr>
          <p:nvPr/>
        </p:nvGraphicFramePr>
        <p:xfrm>
          <a:off x="808462" y="4268189"/>
          <a:ext cx="10569257" cy="536699"/>
        </p:xfrm>
        <a:graphic>
          <a:graphicData uri="http://schemas.openxmlformats.org/presentationml/2006/ole">
            <mc:AlternateContent xmlns:mc="http://schemas.openxmlformats.org/markup-compatibility/2006">
              <mc:Choice xmlns:v="urn:schemas-microsoft-com:vml" Requires="v">
                <p:oleObj spid="_x0000_s190469" name="公式" r:id="rId9" imgW="79857600" imgH="5486400" progId="">
                  <p:embed/>
                </p:oleObj>
              </mc:Choice>
              <mc:Fallback>
                <p:oleObj name="公式" r:id="rId9" imgW="79857600" imgH="5486400" progId="">
                  <p:embed/>
                  <p:pic>
                    <p:nvPicPr>
                      <p:cNvPr id="0" name="图片 190468"/>
                      <p:cNvPicPr>
                        <a:picLocks noChangeAspect="1"/>
                      </p:cNvPicPr>
                      <p:nvPr/>
                    </p:nvPicPr>
                    <p:blipFill>
                      <a:blip r:embed="rId10"/>
                      <a:stretch>
                        <a:fillRect/>
                      </a:stretch>
                    </p:blipFill>
                    <p:spPr>
                      <a:xfrm>
                        <a:off x="808462" y="4268189"/>
                        <a:ext cx="10569257" cy="536699"/>
                      </a:xfrm>
                      <a:prstGeom prst="rect">
                        <a:avLst/>
                      </a:prstGeom>
                      <a:noFill/>
                      <a:ln w="9525">
                        <a:noFill/>
                      </a:ln>
                    </p:spPr>
                  </p:pic>
                </p:oleObj>
              </mc:Fallback>
            </mc:AlternateContent>
          </a:graphicData>
        </a:graphic>
      </p:graphicFrame>
      <p:graphicFrame>
        <p:nvGraphicFramePr>
          <p:cNvPr id="203789" name="Object 13"/>
          <p:cNvGraphicFramePr>
            <a:graphicFrameLocks noChangeAspect="1"/>
          </p:cNvGraphicFramePr>
          <p:nvPr/>
        </p:nvGraphicFramePr>
        <p:xfrm>
          <a:off x="6023250" y="3277359"/>
          <a:ext cx="2408453" cy="476360"/>
        </p:xfrm>
        <a:graphic>
          <a:graphicData uri="http://schemas.openxmlformats.org/presentationml/2006/ole">
            <mc:AlternateContent xmlns:mc="http://schemas.openxmlformats.org/markup-compatibility/2006">
              <mc:Choice xmlns:v="urn:schemas-microsoft-com:vml" Requires="v">
                <p:oleObj spid="_x0000_s190470" name="公式" r:id="rId11" imgW="18288000" imgH="4876800" progId="">
                  <p:embed/>
                </p:oleObj>
              </mc:Choice>
              <mc:Fallback>
                <p:oleObj name="公式" r:id="rId11" imgW="18288000" imgH="4876800" progId="">
                  <p:embed/>
                  <p:pic>
                    <p:nvPicPr>
                      <p:cNvPr id="0" name="图片 190469"/>
                      <p:cNvPicPr>
                        <a:picLocks noChangeAspect="1"/>
                      </p:cNvPicPr>
                      <p:nvPr/>
                    </p:nvPicPr>
                    <p:blipFill>
                      <a:blip r:embed="rId12"/>
                      <a:stretch>
                        <a:fillRect/>
                      </a:stretch>
                    </p:blipFill>
                    <p:spPr>
                      <a:xfrm>
                        <a:off x="6023250" y="3277359"/>
                        <a:ext cx="2408453" cy="476360"/>
                      </a:xfrm>
                      <a:prstGeom prst="rect">
                        <a:avLst/>
                      </a:prstGeom>
                      <a:noFill/>
                      <a:ln w="9525">
                        <a:noFill/>
                      </a:ln>
                    </p:spPr>
                  </p:pic>
                </p:oleObj>
              </mc:Fallback>
            </mc:AlternateContent>
          </a:graphicData>
        </a:graphic>
      </p:graphicFrame>
      <p:sp>
        <p:nvSpPr>
          <p:cNvPr id="203790" name="Text Box 14"/>
          <p:cNvSpPr txBox="1">
            <a:spLocks noChangeArrowheads="1"/>
          </p:cNvSpPr>
          <p:nvPr/>
        </p:nvSpPr>
        <p:spPr bwMode="auto">
          <a:xfrm>
            <a:off x="692061" y="2820053"/>
            <a:ext cx="754973" cy="4356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解得</a:t>
            </a:r>
            <a:endParaRPr lang="zh-CN" altLang="en-US"/>
          </a:p>
        </p:txBody>
      </p:sp>
    </p:spTree>
  </p:cSld>
  <p:clrMapOvr>
    <a:masterClrMapping/>
  </p:clrMapOvr>
  <p:transition spd="slow">
    <p:wipe dir="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DA65EFDB-AB11-4E5C-810E-8FF69A4F1FD2}" type="slidenum">
              <a:rPr lang="en-US" altLang="zh-CN"/>
            </a:fld>
            <a:endParaRPr lang="en-US" altLang="zh-CN"/>
          </a:p>
        </p:txBody>
      </p:sp>
      <p:pic>
        <p:nvPicPr>
          <p:cNvPr id="20480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74579" y="152435"/>
            <a:ext cx="7009487" cy="4115753"/>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4579" y="152435"/>
            <a:ext cx="7009487" cy="4115753"/>
          </a:xfrm>
          <a:prstGeom prst="rect">
            <a:avLst/>
          </a:prstGeom>
          <a:noFill/>
          <a:ln>
            <a:noFill/>
          </a:ln>
          <a:effectLst/>
          <a:extLst>
            <a:ext uri="{909E8E84-426E-40DD-AFC4-6F175D3DCCD1}">
              <a14:hiddenFill xmlns:a14="http://schemas.microsoft.com/office/drawing/2010/main">
                <a:solidFill>
                  <a:srgbClr val="66FF33"/>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04" name="Text Box 4"/>
          <p:cNvSpPr txBox="1">
            <a:spLocks noChangeArrowheads="1"/>
          </p:cNvSpPr>
          <p:nvPr/>
        </p:nvSpPr>
        <p:spPr bwMode="auto">
          <a:xfrm>
            <a:off x="711108" y="2585049"/>
            <a:ext cx="2101496" cy="75884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a:t>拟合曲线与散点</a:t>
            </a:r>
            <a:endParaRPr lang="zh-CN" altLang="en-US"/>
          </a:p>
          <a:p>
            <a:r>
              <a:rPr lang="zh-CN" altLang="en-US"/>
              <a:t>的关系如右图</a:t>
            </a:r>
            <a:r>
              <a:rPr lang="en-US" altLang="zh-CN"/>
              <a:t>:</a:t>
            </a:r>
            <a:endParaRPr lang="en-US" altLang="zh-CN"/>
          </a:p>
        </p:txBody>
      </p:sp>
    </p:spTree>
  </p:cSld>
  <p:clrMapOvr>
    <a:masterClrMapping/>
  </p:clrMapOvr>
  <p:transition spd="slow">
    <p:wipe dir="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550914" name="Text Box 2"/>
          <p:cNvSpPr txBox="1"/>
          <p:nvPr/>
        </p:nvSpPr>
        <p:spPr>
          <a:xfrm>
            <a:off x="1198662" y="2421682"/>
            <a:ext cx="8216834" cy="663404"/>
          </a:xfrm>
          <a:prstGeom prst="rect">
            <a:avLst/>
          </a:prstGeom>
          <a:noFill/>
          <a:ln w="38100">
            <a:noFill/>
          </a:ln>
        </p:spPr>
        <p:txBody>
          <a:bodyPr lIns="90016" tIns="46808" rIns="90016" bIns="46808">
            <a:spAutoFit/>
          </a:bodyPr>
          <a:lstStyle/>
          <a:p>
            <a:pPr>
              <a:lnSpc>
                <a:spcPct val="150000"/>
              </a:lnSpc>
              <a:spcBef>
                <a:spcPct val="50000"/>
              </a:spcBef>
            </a:pPr>
            <a:r>
              <a:rPr lang="zh-CN" altLang="en-US" sz="2800" b="1" dirty="0" smtClean="0">
                <a:solidFill>
                  <a:prstClr val="black"/>
                </a:solidFill>
                <a:latin typeface="Times New Roman" panose="02020603050405020304" pitchFamily="18" charset="0"/>
              </a:rPr>
              <a:t>求关于</a:t>
            </a:r>
            <a:r>
              <a:rPr lang="en-US" altLang="zh-CN" sz="2800" b="1" i="1" dirty="0" smtClean="0">
                <a:solidFill>
                  <a:prstClr val="black"/>
                </a:solidFill>
                <a:latin typeface="Times New Roman" panose="02020603050405020304" pitchFamily="18" charset="0"/>
              </a:rPr>
              <a:t>L</a:t>
            </a:r>
            <a:r>
              <a:rPr lang="zh-CN" altLang="en-US" sz="2800" b="1" dirty="0" smtClean="0">
                <a:solidFill>
                  <a:prstClr val="black"/>
                </a:solidFill>
                <a:latin typeface="Times New Roman" panose="02020603050405020304" pitchFamily="18" charset="0"/>
              </a:rPr>
              <a:t>和</a:t>
            </a:r>
            <a:r>
              <a:rPr lang="en-US" altLang="zh-CN" sz="2800" b="1" i="1" dirty="0" smtClean="0">
                <a:solidFill>
                  <a:prstClr val="black"/>
                </a:solidFill>
                <a:latin typeface="Times New Roman" panose="02020603050405020304" pitchFamily="18" charset="0"/>
              </a:rPr>
              <a:t>m</a:t>
            </a:r>
            <a:r>
              <a:rPr lang="en-US" altLang="zh-CN" sz="2800" b="1" dirty="0" smtClean="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的经验公式。</a:t>
            </a:r>
            <a:r>
              <a:rPr lang="en-US" altLang="zh-CN" sz="2800" b="1" dirty="0" smtClean="0">
                <a:solidFill>
                  <a:prstClr val="black"/>
                </a:solidFill>
                <a:latin typeface="Times New Roman" panose="02020603050405020304" pitchFamily="18" charset="0"/>
              </a:rPr>
              <a:t> </a:t>
            </a:r>
            <a:endParaRPr lang="zh-CN" altLang="en-US" sz="2800" b="1" dirty="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28" name="Text Box 4"/>
          <p:cNvSpPr txBox="1"/>
          <p:nvPr/>
        </p:nvSpPr>
        <p:spPr>
          <a:xfrm>
            <a:off x="1846734" y="909514"/>
            <a:ext cx="9865096" cy="525417"/>
          </a:xfrm>
          <a:prstGeom prst="rect">
            <a:avLst/>
          </a:prstGeom>
          <a:noFill/>
          <a:ln w="38100">
            <a:noFill/>
          </a:ln>
        </p:spPr>
        <p:txBody>
          <a:bodyPr wrap="square" lIns="90016" tIns="46808" rIns="90016" bIns="46808">
            <a:spAutoFit/>
          </a:bodyPr>
          <a:lstStyle/>
          <a:p>
            <a:pPr>
              <a:spcBef>
                <a:spcPct val="50000"/>
              </a:spcBef>
            </a:pPr>
            <a:r>
              <a:rPr lang="zh-CN" altLang="en-US" sz="2800" b="1" dirty="0" smtClean="0">
                <a:solidFill>
                  <a:prstClr val="black"/>
                </a:solidFill>
                <a:latin typeface="Times New Roman" panose="02020603050405020304" pitchFamily="18" charset="0"/>
              </a:rPr>
              <a:t>一个弹簧的长度</a:t>
            </a:r>
            <a:r>
              <a:rPr lang="en-US" altLang="zh-CN" sz="2800" b="1" i="1" dirty="0" smtClean="0">
                <a:solidFill>
                  <a:prstClr val="black"/>
                </a:solidFill>
                <a:latin typeface="Times New Roman" panose="02020603050405020304" pitchFamily="18" charset="0"/>
              </a:rPr>
              <a:t>L</a:t>
            </a:r>
            <a:r>
              <a:rPr lang="zh-CN" altLang="en-US" sz="2800" b="1" dirty="0" smtClean="0">
                <a:solidFill>
                  <a:prstClr val="black"/>
                </a:solidFill>
                <a:latin typeface="Times New Roman" panose="02020603050405020304" pitchFamily="18" charset="0"/>
              </a:rPr>
              <a:t>和它悬挂的重量</a:t>
            </a:r>
            <a:r>
              <a:rPr lang="en-US" altLang="zh-CN" sz="2800" b="1" i="1" dirty="0" smtClean="0">
                <a:solidFill>
                  <a:prstClr val="black"/>
                </a:solidFill>
                <a:latin typeface="Times New Roman" panose="02020603050405020304" pitchFamily="18" charset="0"/>
              </a:rPr>
              <a:t>m</a:t>
            </a:r>
            <a:r>
              <a:rPr lang="en-US" altLang="zh-CN" sz="2800" b="1" dirty="0" smtClean="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间的关系如下</a:t>
            </a:r>
            <a:endParaRPr lang="zh-CN" altLang="en-US"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73" name="矩形 35"/>
          <p:cNvSpPr/>
          <p:nvPr/>
        </p:nvSpPr>
        <p:spPr>
          <a:xfrm>
            <a:off x="2206774" y="3141762"/>
            <a:ext cx="9328877" cy="523220"/>
          </a:xfrm>
          <a:prstGeom prst="rect">
            <a:avLst/>
          </a:prstGeom>
          <a:noFill/>
          <a:ln w="9525">
            <a:noFill/>
          </a:ln>
        </p:spPr>
        <p:txBody>
          <a:bodyPr wrap="square">
            <a:spAutoFit/>
          </a:bodyPr>
          <a:lstStyle/>
          <a:p>
            <a:r>
              <a:rPr lang="zh-CN" altLang="en-US" sz="2800" b="1" dirty="0" smtClean="0">
                <a:solidFill>
                  <a:prstClr val="black"/>
                </a:solidFill>
                <a:latin typeface="Times New Roman" panose="02020603050405020304" pitchFamily="18" charset="0"/>
              </a:rPr>
              <a:t>设经验公式为</a:t>
            </a:r>
            <a:r>
              <a:rPr lang="en-US" altLang="zh-CN" sz="2800" b="1" i="1" dirty="0" smtClean="0">
                <a:solidFill>
                  <a:prstClr val="black"/>
                </a:solidFill>
                <a:latin typeface="Times New Roman" panose="02020603050405020304" pitchFamily="18" charset="0"/>
              </a:rPr>
              <a:t>L=</a:t>
            </a:r>
            <a:r>
              <a:rPr lang="en-US" altLang="zh-CN" sz="2800" b="1" i="1" dirty="0" err="1" smtClean="0">
                <a:solidFill>
                  <a:prstClr val="black"/>
                </a:solidFill>
                <a:latin typeface="Times New Roman" panose="02020603050405020304" pitchFamily="18" charset="0"/>
              </a:rPr>
              <a:t>am+b</a:t>
            </a:r>
            <a:r>
              <a:rPr lang="zh-CN" altLang="en-US" sz="2800" b="1" dirty="0" smtClean="0">
                <a:solidFill>
                  <a:prstClr val="black"/>
                </a:solidFill>
                <a:latin typeface="Times New Roman" panose="02020603050405020304" pitchFamily="18" charset="0"/>
              </a:rPr>
              <a:t>，把表格中数据代入此方程得方程组</a:t>
            </a:r>
            <a:endParaRPr lang="zh-CN" altLang="en-US" sz="2800" b="1" dirty="0">
              <a:solidFill>
                <a:prstClr val="black"/>
              </a:solidFill>
              <a:latin typeface="Arial" panose="020B0604020202020204" pitchFamily="34" charset="0"/>
            </a:endParaRPr>
          </a:p>
        </p:txBody>
      </p:sp>
      <p:sp>
        <p:nvSpPr>
          <p:cNvPr id="27" name="Text Box 15"/>
          <p:cNvSpPr txBox="1"/>
          <p:nvPr/>
        </p:nvSpPr>
        <p:spPr>
          <a:xfrm>
            <a:off x="946316" y="405458"/>
            <a:ext cx="1082678" cy="525417"/>
          </a:xfrm>
          <a:prstGeom prst="rect">
            <a:avLst/>
          </a:prstGeom>
          <a:noFill/>
          <a:ln w="34925">
            <a:noFill/>
          </a:ln>
        </p:spPr>
        <p:txBody>
          <a:bodyPr wrap="none" lIns="90016" tIns="46808" rIns="90016" bIns="46808">
            <a:spAutoFit/>
          </a:bodyPr>
          <a:lstStyle/>
          <a:p>
            <a:pPr algn="ctr"/>
            <a:r>
              <a:rPr lang="zh-CN" altLang="en-US" sz="2800" b="1" dirty="0" smtClean="0">
                <a:solidFill>
                  <a:prstClr val="black"/>
                </a:solidFill>
                <a:latin typeface="Times New Roman" panose="02020603050405020304" pitchFamily="18" charset="0"/>
              </a:rPr>
              <a:t>练习</a:t>
            </a:r>
            <a:r>
              <a:rPr lang="en-US" altLang="zh-CN" sz="2800" b="1" dirty="0" smtClean="0">
                <a:solidFill>
                  <a:prstClr val="black"/>
                </a:solidFill>
                <a:latin typeface="Times New Roman" panose="02020603050405020304" pitchFamily="18" charset="0"/>
              </a:rPr>
              <a:t>1</a:t>
            </a:r>
            <a:endParaRPr lang="zh-CN" altLang="en-US" sz="2800" b="1" dirty="0">
              <a:solidFill>
                <a:prstClr val="black"/>
              </a:solidFill>
              <a:latin typeface="Times New Roman" panose="02020603050405020304" pitchFamily="18" charset="0"/>
            </a:endParaRPr>
          </a:p>
        </p:txBody>
      </p:sp>
      <p:graphicFrame>
        <p:nvGraphicFramePr>
          <p:cNvPr id="30" name="表格 29"/>
          <p:cNvGraphicFramePr>
            <a:graphicFrameLocks noGrp="1"/>
          </p:cNvGraphicFramePr>
          <p:nvPr/>
        </p:nvGraphicFramePr>
        <p:xfrm>
          <a:off x="2062758" y="1557586"/>
          <a:ext cx="7111076" cy="1036320"/>
        </p:xfrm>
        <a:graphic>
          <a:graphicData uri="http://schemas.openxmlformats.org/drawingml/2006/table">
            <a:tbl>
              <a:tblPr firstRow="1" bandRow="1">
                <a:tableStyleId>{5C22544A-7EE6-4342-B048-85BDC9FD1C3A}</a:tableStyleId>
              </a:tblPr>
              <a:tblGrid>
                <a:gridCol w="1015868"/>
                <a:gridCol w="1015868"/>
                <a:gridCol w="1015868"/>
                <a:gridCol w="1015868"/>
                <a:gridCol w="1015868"/>
                <a:gridCol w="1015868"/>
                <a:gridCol w="1015868"/>
              </a:tblGrid>
              <a:tr h="370840">
                <a:tc>
                  <a:txBody>
                    <a:bodyPr/>
                    <a:lstStyle/>
                    <a:p>
                      <a:pPr algn="ctr"/>
                      <a:r>
                        <a:rPr lang="en-US" altLang="zh-CN" sz="2800" i="1" dirty="0" smtClean="0">
                          <a:solidFill>
                            <a:schemeClr val="tx1"/>
                          </a:solidFill>
                        </a:rPr>
                        <a:t>m</a:t>
                      </a:r>
                      <a:endParaRPr lang="zh-CN" altLang="en-US" sz="2800" dirty="0">
                        <a:solidFill>
                          <a:schemeClr val="tx1"/>
                        </a:solidFill>
                      </a:endParaRPr>
                    </a:p>
                  </a:txBody>
                  <a:tcPr/>
                </a:tc>
                <a:tc>
                  <a:txBody>
                    <a:bodyPr/>
                    <a:lstStyle/>
                    <a:p>
                      <a:pPr algn="ctr"/>
                      <a:r>
                        <a:rPr lang="en-US" altLang="zh-CN" sz="2800" dirty="0" smtClean="0">
                          <a:solidFill>
                            <a:schemeClr val="tx1"/>
                          </a:solidFill>
                        </a:rPr>
                        <a:t>2</a:t>
                      </a:r>
                      <a:endParaRPr lang="zh-CN" altLang="en-US" sz="2800" dirty="0">
                        <a:solidFill>
                          <a:schemeClr val="tx1"/>
                        </a:solidFill>
                      </a:endParaRPr>
                    </a:p>
                  </a:txBody>
                  <a:tcPr/>
                </a:tc>
                <a:tc>
                  <a:txBody>
                    <a:bodyPr/>
                    <a:lstStyle/>
                    <a:p>
                      <a:pPr algn="ctr"/>
                      <a:r>
                        <a:rPr lang="en-US" altLang="zh-CN" sz="2800" dirty="0" smtClean="0">
                          <a:solidFill>
                            <a:schemeClr val="tx1"/>
                          </a:solidFill>
                        </a:rPr>
                        <a:t>4</a:t>
                      </a:r>
                      <a:endParaRPr lang="zh-CN" altLang="en-US" sz="2800" dirty="0">
                        <a:solidFill>
                          <a:schemeClr val="tx1"/>
                        </a:solidFill>
                      </a:endParaRPr>
                    </a:p>
                  </a:txBody>
                  <a:tcPr/>
                </a:tc>
                <a:tc>
                  <a:txBody>
                    <a:bodyPr/>
                    <a:lstStyle/>
                    <a:p>
                      <a:pPr algn="ctr"/>
                      <a:r>
                        <a:rPr lang="en-US" altLang="zh-CN" sz="2800" dirty="0" smtClean="0">
                          <a:solidFill>
                            <a:schemeClr val="tx1"/>
                          </a:solidFill>
                        </a:rPr>
                        <a:t>6</a:t>
                      </a:r>
                      <a:endParaRPr lang="zh-CN" altLang="en-US" sz="2800" dirty="0">
                        <a:solidFill>
                          <a:schemeClr val="tx1"/>
                        </a:solidFill>
                      </a:endParaRPr>
                    </a:p>
                  </a:txBody>
                  <a:tcPr/>
                </a:tc>
                <a:tc>
                  <a:txBody>
                    <a:bodyPr/>
                    <a:lstStyle/>
                    <a:p>
                      <a:pPr algn="ctr"/>
                      <a:r>
                        <a:rPr lang="en-US" altLang="zh-CN" sz="2800" dirty="0" smtClean="0">
                          <a:solidFill>
                            <a:schemeClr val="tx1"/>
                          </a:solidFill>
                        </a:rPr>
                        <a:t>8</a:t>
                      </a:r>
                      <a:endParaRPr lang="zh-CN" altLang="en-US" sz="2800" dirty="0">
                        <a:solidFill>
                          <a:schemeClr val="tx1"/>
                        </a:solidFill>
                      </a:endParaRPr>
                    </a:p>
                  </a:txBody>
                  <a:tcPr/>
                </a:tc>
                <a:tc>
                  <a:txBody>
                    <a:bodyPr/>
                    <a:lstStyle/>
                    <a:p>
                      <a:pPr algn="ctr"/>
                      <a:r>
                        <a:rPr lang="en-US" altLang="zh-CN" sz="2800" dirty="0" smtClean="0">
                          <a:solidFill>
                            <a:schemeClr val="tx1"/>
                          </a:solidFill>
                        </a:rPr>
                        <a:t>10</a:t>
                      </a:r>
                      <a:endParaRPr lang="zh-CN" altLang="en-US" sz="2800" dirty="0">
                        <a:solidFill>
                          <a:schemeClr val="tx1"/>
                        </a:solidFill>
                      </a:endParaRPr>
                    </a:p>
                  </a:txBody>
                  <a:tcPr/>
                </a:tc>
                <a:tc>
                  <a:txBody>
                    <a:bodyPr/>
                    <a:lstStyle/>
                    <a:p>
                      <a:pPr algn="ctr"/>
                      <a:r>
                        <a:rPr lang="en-US" altLang="zh-CN" sz="2800" dirty="0" smtClean="0">
                          <a:solidFill>
                            <a:schemeClr val="tx1"/>
                          </a:solidFill>
                        </a:rPr>
                        <a:t>12</a:t>
                      </a:r>
                      <a:endParaRPr lang="zh-CN" altLang="en-US" sz="2800" dirty="0">
                        <a:solidFill>
                          <a:schemeClr val="tx1"/>
                        </a:solidFill>
                      </a:endParaRPr>
                    </a:p>
                  </a:txBody>
                  <a:tcPr/>
                </a:tc>
              </a:tr>
              <a:tr h="370840">
                <a:tc>
                  <a:txBody>
                    <a:bodyPr/>
                    <a:lstStyle/>
                    <a:p>
                      <a:pPr algn="ctr"/>
                      <a:r>
                        <a:rPr lang="en-US" altLang="zh-CN" sz="2800" i="1" dirty="0" smtClean="0">
                          <a:solidFill>
                            <a:schemeClr val="tx1"/>
                          </a:solidFill>
                        </a:rPr>
                        <a:t>L</a:t>
                      </a:r>
                      <a:endParaRPr lang="zh-CN" altLang="en-US" sz="2800" dirty="0">
                        <a:solidFill>
                          <a:schemeClr val="tx1"/>
                        </a:solidFill>
                      </a:endParaRPr>
                    </a:p>
                  </a:txBody>
                  <a:tcPr/>
                </a:tc>
                <a:tc>
                  <a:txBody>
                    <a:bodyPr/>
                    <a:lstStyle/>
                    <a:p>
                      <a:pPr algn="ctr"/>
                      <a:r>
                        <a:rPr lang="en-US" altLang="zh-CN" sz="2800" dirty="0" smtClean="0">
                          <a:solidFill>
                            <a:schemeClr val="tx1"/>
                          </a:solidFill>
                        </a:rPr>
                        <a:t>8.9</a:t>
                      </a:r>
                      <a:endParaRPr lang="zh-CN" altLang="en-US" sz="2800" dirty="0">
                        <a:solidFill>
                          <a:schemeClr val="tx1"/>
                        </a:solidFill>
                      </a:endParaRPr>
                    </a:p>
                  </a:txBody>
                  <a:tcPr/>
                </a:tc>
                <a:tc>
                  <a:txBody>
                    <a:bodyPr/>
                    <a:lstStyle/>
                    <a:p>
                      <a:pPr algn="ctr"/>
                      <a:r>
                        <a:rPr lang="en-US" altLang="zh-CN" sz="2800" dirty="0" smtClean="0">
                          <a:solidFill>
                            <a:schemeClr val="tx1"/>
                          </a:solidFill>
                        </a:rPr>
                        <a:t>10.1</a:t>
                      </a:r>
                      <a:endParaRPr lang="zh-CN" altLang="en-US" sz="2800" dirty="0">
                        <a:solidFill>
                          <a:schemeClr val="tx1"/>
                        </a:solidFill>
                      </a:endParaRPr>
                    </a:p>
                  </a:txBody>
                  <a:tcPr/>
                </a:tc>
                <a:tc>
                  <a:txBody>
                    <a:bodyPr/>
                    <a:lstStyle/>
                    <a:p>
                      <a:pPr algn="ctr"/>
                      <a:r>
                        <a:rPr lang="en-US" altLang="zh-CN" sz="2800" dirty="0" smtClean="0">
                          <a:solidFill>
                            <a:schemeClr val="tx1"/>
                          </a:solidFill>
                        </a:rPr>
                        <a:t>11.2</a:t>
                      </a:r>
                      <a:endParaRPr lang="zh-CN" altLang="en-US" sz="2800" dirty="0">
                        <a:solidFill>
                          <a:schemeClr val="tx1"/>
                        </a:solidFill>
                      </a:endParaRPr>
                    </a:p>
                  </a:txBody>
                  <a:tcPr/>
                </a:tc>
                <a:tc>
                  <a:txBody>
                    <a:bodyPr/>
                    <a:lstStyle/>
                    <a:p>
                      <a:pPr algn="ctr"/>
                      <a:r>
                        <a:rPr lang="en-US" altLang="zh-CN" sz="2800" dirty="0" smtClean="0">
                          <a:solidFill>
                            <a:schemeClr val="tx1"/>
                          </a:solidFill>
                        </a:rPr>
                        <a:t>12.0</a:t>
                      </a:r>
                      <a:endParaRPr lang="zh-CN" altLang="en-US" sz="2800" dirty="0">
                        <a:solidFill>
                          <a:schemeClr val="tx1"/>
                        </a:solidFill>
                      </a:endParaRPr>
                    </a:p>
                  </a:txBody>
                  <a:tcPr/>
                </a:tc>
                <a:tc>
                  <a:txBody>
                    <a:bodyPr/>
                    <a:lstStyle/>
                    <a:p>
                      <a:pPr algn="ctr"/>
                      <a:r>
                        <a:rPr lang="en-US" altLang="zh-CN" sz="2800" dirty="0" smtClean="0">
                          <a:solidFill>
                            <a:schemeClr val="tx1"/>
                          </a:solidFill>
                        </a:rPr>
                        <a:t>13.1</a:t>
                      </a:r>
                      <a:endParaRPr lang="zh-CN" altLang="en-US" sz="2800" dirty="0">
                        <a:solidFill>
                          <a:schemeClr val="tx1"/>
                        </a:solidFill>
                      </a:endParaRPr>
                    </a:p>
                  </a:txBody>
                  <a:tcPr/>
                </a:tc>
                <a:tc>
                  <a:txBody>
                    <a:bodyPr/>
                    <a:lstStyle/>
                    <a:p>
                      <a:pPr algn="ctr"/>
                      <a:r>
                        <a:rPr lang="en-US" altLang="zh-CN" sz="2800" dirty="0" smtClean="0">
                          <a:solidFill>
                            <a:schemeClr val="tx1"/>
                          </a:solidFill>
                        </a:rPr>
                        <a:t>13.9</a:t>
                      </a:r>
                      <a:endParaRPr lang="zh-CN" altLang="en-US" sz="2800" dirty="0">
                        <a:solidFill>
                          <a:schemeClr val="tx1"/>
                        </a:solidFill>
                      </a:endParaRPr>
                    </a:p>
                  </a:txBody>
                  <a:tcPr/>
                </a:tc>
              </a:tr>
            </a:tbl>
          </a:graphicData>
        </a:graphic>
      </p:graphicFrame>
      <p:graphicFrame>
        <p:nvGraphicFramePr>
          <p:cNvPr id="561154" name="Object 2"/>
          <p:cNvGraphicFramePr>
            <a:graphicFrameLocks noChangeAspect="1"/>
          </p:cNvGraphicFramePr>
          <p:nvPr/>
        </p:nvGraphicFramePr>
        <p:xfrm>
          <a:off x="2350790" y="3789834"/>
          <a:ext cx="2663601" cy="2592387"/>
        </p:xfrm>
        <a:graphic>
          <a:graphicData uri="http://schemas.openxmlformats.org/presentationml/2006/ole">
            <mc:AlternateContent xmlns:mc="http://schemas.openxmlformats.org/markup-compatibility/2006">
              <mc:Choice xmlns:v="urn:schemas-microsoft-com:vml" Requires="v">
                <p:oleObj spid="_x0000_s191489" name="Equation" r:id="rId1" imgW="32918400" imgH="51511200" progId="Equation.DSMT4">
                  <p:embed/>
                </p:oleObj>
              </mc:Choice>
              <mc:Fallback>
                <p:oleObj name="Equation" r:id="rId1" imgW="32918400" imgH="51511200" progId="Equation.DSMT4">
                  <p:embed/>
                  <p:pic>
                    <p:nvPicPr>
                      <p:cNvPr id="0" name="图片 191488"/>
                      <p:cNvPicPr>
                        <a:picLocks noChangeAspect="1"/>
                      </p:cNvPicPr>
                      <p:nvPr/>
                    </p:nvPicPr>
                    <p:blipFill>
                      <a:blip r:embed="rId2"/>
                      <a:stretch>
                        <a:fillRect/>
                      </a:stretch>
                    </p:blipFill>
                    <p:spPr>
                      <a:xfrm>
                        <a:off x="2350790" y="3789834"/>
                        <a:ext cx="2663601" cy="2592387"/>
                      </a:xfrm>
                      <a:prstGeom prst="rect">
                        <a:avLst/>
                      </a:prstGeom>
                      <a:noFill/>
                      <a:ln w="38100">
                        <a:noFill/>
                      </a:ln>
                    </p:spPr>
                  </p:pic>
                </p:oleObj>
              </mc:Fallback>
            </mc:AlternateContent>
          </a:graphicData>
        </a:graphic>
      </p:graphicFrame>
      <p:sp>
        <p:nvSpPr>
          <p:cNvPr id="16" name="Text Box 4"/>
          <p:cNvSpPr txBox="1"/>
          <p:nvPr/>
        </p:nvSpPr>
        <p:spPr>
          <a:xfrm>
            <a:off x="1918742" y="405458"/>
            <a:ext cx="5040560" cy="525417"/>
          </a:xfrm>
          <a:prstGeom prst="rect">
            <a:avLst/>
          </a:prstGeom>
          <a:noFill/>
          <a:ln w="38100">
            <a:noFill/>
          </a:ln>
        </p:spPr>
        <p:txBody>
          <a:bodyPr wrap="square" lIns="90016" tIns="46808" rIns="90016" bIns="46808">
            <a:spAutoFit/>
          </a:bodyPr>
          <a:lstStyle/>
          <a:p>
            <a:pPr>
              <a:spcBef>
                <a:spcPct val="50000"/>
              </a:spcBef>
            </a:pPr>
            <a:r>
              <a:rPr lang="zh-CN" altLang="en-US" sz="2800" b="1" dirty="0" smtClean="0">
                <a:solidFill>
                  <a:srgbClr val="FF0000"/>
                </a:solidFill>
                <a:latin typeface="Times New Roman" panose="02020603050405020304" pitchFamily="18" charset="0"/>
              </a:rPr>
              <a:t>用最小二乘法求最佳近似解</a:t>
            </a:r>
            <a:endParaRPr lang="zh-CN" altLang="en-US" sz="2800" b="1" dirty="0">
              <a:solidFill>
                <a:srgbClr val="FF0000"/>
              </a:solidFill>
              <a:latin typeface="Times New Roman" panose="02020603050405020304" pitchFamily="18" charset="0"/>
            </a:endParaRPr>
          </a:p>
        </p:txBody>
      </p:sp>
      <p:sp>
        <p:nvSpPr>
          <p:cNvPr id="17" name="矩形 30"/>
          <p:cNvSpPr/>
          <p:nvPr/>
        </p:nvSpPr>
        <p:spPr>
          <a:xfrm>
            <a:off x="1558702" y="3123848"/>
            <a:ext cx="897890" cy="521970"/>
          </a:xfrm>
          <a:prstGeom prst="rect">
            <a:avLst/>
          </a:prstGeom>
          <a:noFill/>
          <a:ln w="9525">
            <a:noFill/>
          </a:ln>
        </p:spPr>
        <p:txBody>
          <a:bodyPr wrap="none">
            <a:spAutoFit/>
          </a:bodyPr>
          <a:lstStyle/>
          <a:p>
            <a:r>
              <a:rPr lang="zh-CN" altLang="en-US" sz="2800" b="1" dirty="0">
                <a:solidFill>
                  <a:srgbClr val="44546A"/>
                </a:solidFill>
                <a:latin typeface="Arial" panose="020B0604020202020204" pitchFamily="34" charset="0"/>
              </a:rPr>
              <a:t>解：</a:t>
            </a:r>
            <a:endParaRPr lang="zh-CN" altLang="en-US" sz="2800" dirty="0">
              <a:solidFill>
                <a:prstClr val="black"/>
              </a:solidFill>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0-#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3573"/>
                                        </p:tgtEl>
                                        <p:attrNameLst>
                                          <p:attrName>style.visibility</p:attrName>
                                        </p:attrNameLst>
                                      </p:cBhvr>
                                      <p:to>
                                        <p:strVal val="visible"/>
                                      </p:to>
                                    </p:set>
                                    <p:animEffect transition="in" filter="wipe(up)">
                                      <p:cBhvr>
                                        <p:cTn id="13" dur="3000"/>
                                        <p:tgtEl>
                                          <p:spTgt spid="2357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61154"/>
                                        </p:tgtEl>
                                        <p:attrNameLst>
                                          <p:attrName>style.visibility</p:attrName>
                                        </p:attrNameLst>
                                      </p:cBhvr>
                                      <p:to>
                                        <p:strVal val="visible"/>
                                      </p:to>
                                    </p:set>
                                    <p:animEffect transition="in" filter="wipe(up)">
                                      <p:cBhvr>
                                        <p:cTn id="18" dur="3000"/>
                                        <p:tgtEl>
                                          <p:spTgt spid="56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p:bldP spid="17"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73" name="矩形 35"/>
          <p:cNvSpPr/>
          <p:nvPr/>
        </p:nvSpPr>
        <p:spPr>
          <a:xfrm>
            <a:off x="1126654" y="837506"/>
            <a:ext cx="792088"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则</a:t>
            </a:r>
            <a:endParaRPr lang="zh-CN" altLang="en-US" sz="2800" dirty="0">
              <a:solidFill>
                <a:prstClr val="black"/>
              </a:solidFill>
              <a:latin typeface="Arial" panose="020B0604020202020204" pitchFamily="34" charset="0"/>
            </a:endParaRPr>
          </a:p>
        </p:txBody>
      </p:sp>
      <p:sp>
        <p:nvSpPr>
          <p:cNvPr id="11" name="矩形 35"/>
          <p:cNvSpPr/>
          <p:nvPr/>
        </p:nvSpPr>
        <p:spPr>
          <a:xfrm>
            <a:off x="1054646" y="4274726"/>
            <a:ext cx="1584176"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故有</a:t>
            </a:r>
            <a:endParaRPr lang="zh-CN" altLang="en-US" sz="2800" dirty="0">
              <a:solidFill>
                <a:prstClr val="black"/>
              </a:solidFill>
              <a:latin typeface="Arial" panose="020B0604020202020204" pitchFamily="34" charset="0"/>
            </a:endParaRPr>
          </a:p>
        </p:txBody>
      </p:sp>
      <p:graphicFrame>
        <p:nvGraphicFramePr>
          <p:cNvPr id="818181" name="Object 5"/>
          <p:cNvGraphicFramePr>
            <a:graphicFrameLocks noChangeAspect="1"/>
          </p:cNvGraphicFramePr>
          <p:nvPr/>
        </p:nvGraphicFramePr>
        <p:xfrm>
          <a:off x="2566814" y="4509914"/>
          <a:ext cx="2952328" cy="1191505"/>
        </p:xfrm>
        <a:graphic>
          <a:graphicData uri="http://schemas.openxmlformats.org/presentationml/2006/ole">
            <mc:AlternateContent xmlns:mc="http://schemas.openxmlformats.org/markup-compatibility/2006">
              <mc:Choice xmlns:v="urn:schemas-microsoft-com:vml" Requires="v">
                <p:oleObj spid="_x0000_s192513" name="Equation" r:id="rId1" imgW="45720000" imgH="17678400" progId="Equation.DSMT4">
                  <p:embed/>
                </p:oleObj>
              </mc:Choice>
              <mc:Fallback>
                <p:oleObj name="Equation" r:id="rId1" imgW="45720000" imgH="17678400" progId="Equation.DSMT4">
                  <p:embed/>
                  <p:pic>
                    <p:nvPicPr>
                      <p:cNvPr id="0" name="图片 192512"/>
                      <p:cNvPicPr>
                        <a:picLocks noChangeAspect="1"/>
                      </p:cNvPicPr>
                      <p:nvPr/>
                    </p:nvPicPr>
                    <p:blipFill>
                      <a:blip r:embed="rId2"/>
                      <a:stretch>
                        <a:fillRect/>
                      </a:stretch>
                    </p:blipFill>
                    <p:spPr>
                      <a:xfrm>
                        <a:off x="2566814" y="4509914"/>
                        <a:ext cx="2952328" cy="1191505"/>
                      </a:xfrm>
                      <a:prstGeom prst="rect">
                        <a:avLst/>
                      </a:prstGeom>
                      <a:noFill/>
                      <a:ln w="38100">
                        <a:noFill/>
                      </a:ln>
                    </p:spPr>
                  </p:pic>
                </p:oleObj>
              </mc:Fallback>
            </mc:AlternateContent>
          </a:graphicData>
        </a:graphic>
      </p:graphicFrame>
      <p:graphicFrame>
        <p:nvGraphicFramePr>
          <p:cNvPr id="818182" name="Object 6"/>
          <p:cNvGraphicFramePr>
            <a:graphicFrameLocks noChangeAspect="1"/>
          </p:cNvGraphicFramePr>
          <p:nvPr/>
        </p:nvGraphicFramePr>
        <p:xfrm>
          <a:off x="6455246" y="4581922"/>
          <a:ext cx="2333351" cy="1119498"/>
        </p:xfrm>
        <a:graphic>
          <a:graphicData uri="http://schemas.openxmlformats.org/presentationml/2006/ole">
            <mc:AlternateContent xmlns:mc="http://schemas.openxmlformats.org/markup-compatibility/2006">
              <mc:Choice xmlns:v="urn:schemas-microsoft-com:vml" Requires="v">
                <p:oleObj spid="_x0000_s192514" name="Equation" r:id="rId3" imgW="38404800" imgH="17678400" progId="Equation.DSMT4">
                  <p:embed/>
                </p:oleObj>
              </mc:Choice>
              <mc:Fallback>
                <p:oleObj name="Equation" r:id="rId3" imgW="38404800" imgH="17678400" progId="Equation.DSMT4">
                  <p:embed/>
                  <p:pic>
                    <p:nvPicPr>
                      <p:cNvPr id="0" name="图片 192513"/>
                      <p:cNvPicPr>
                        <a:picLocks noChangeAspect="1"/>
                      </p:cNvPicPr>
                      <p:nvPr/>
                    </p:nvPicPr>
                    <p:blipFill>
                      <a:blip r:embed="rId4"/>
                      <a:stretch>
                        <a:fillRect/>
                      </a:stretch>
                    </p:blipFill>
                    <p:spPr>
                      <a:xfrm>
                        <a:off x="6455246" y="4581922"/>
                        <a:ext cx="2333351" cy="1119498"/>
                      </a:xfrm>
                      <a:prstGeom prst="rect">
                        <a:avLst/>
                      </a:prstGeom>
                      <a:noFill/>
                      <a:ln w="38100">
                        <a:noFill/>
                      </a:ln>
                    </p:spPr>
                  </p:pic>
                </p:oleObj>
              </mc:Fallback>
            </mc:AlternateContent>
          </a:graphicData>
        </a:graphic>
      </p:graphicFrame>
      <p:graphicFrame>
        <p:nvGraphicFramePr>
          <p:cNvPr id="818183" name="Object 7"/>
          <p:cNvGraphicFramePr>
            <a:graphicFrameLocks noChangeAspect="1"/>
          </p:cNvGraphicFramePr>
          <p:nvPr/>
        </p:nvGraphicFramePr>
        <p:xfrm>
          <a:off x="2206774" y="693490"/>
          <a:ext cx="1957323" cy="3528392"/>
        </p:xfrm>
        <a:graphic>
          <a:graphicData uri="http://schemas.openxmlformats.org/presentationml/2006/ole">
            <mc:AlternateContent xmlns:mc="http://schemas.openxmlformats.org/markup-compatibility/2006">
              <mc:Choice xmlns:v="urn:schemas-microsoft-com:vml" Requires="v">
                <p:oleObj spid="_x0000_s192515" name="Equation" r:id="rId5" imgW="31394400" imgH="54254400" progId="Equation.DSMT4">
                  <p:embed/>
                </p:oleObj>
              </mc:Choice>
              <mc:Fallback>
                <p:oleObj name="Equation" r:id="rId5" imgW="31394400" imgH="54254400" progId="Equation.DSMT4">
                  <p:embed/>
                  <p:pic>
                    <p:nvPicPr>
                      <p:cNvPr id="0" name="图片 192514"/>
                      <p:cNvPicPr>
                        <a:picLocks noChangeAspect="1"/>
                      </p:cNvPicPr>
                      <p:nvPr/>
                    </p:nvPicPr>
                    <p:blipFill>
                      <a:blip r:embed="rId6"/>
                      <a:stretch>
                        <a:fillRect/>
                      </a:stretch>
                    </p:blipFill>
                    <p:spPr>
                      <a:xfrm>
                        <a:off x="2206774" y="693490"/>
                        <a:ext cx="1957323" cy="3528392"/>
                      </a:xfrm>
                      <a:prstGeom prst="rect">
                        <a:avLst/>
                      </a:prstGeom>
                      <a:noFill/>
                      <a:ln w="38100">
                        <a:noFill/>
                      </a:ln>
                    </p:spPr>
                  </p:pic>
                </p:oleObj>
              </mc:Fallback>
            </mc:AlternateContent>
          </a:graphicData>
        </a:graphic>
      </p:graphicFrame>
      <p:graphicFrame>
        <p:nvGraphicFramePr>
          <p:cNvPr id="818184" name="Object 8"/>
          <p:cNvGraphicFramePr>
            <a:graphicFrameLocks noChangeAspect="1"/>
          </p:cNvGraphicFramePr>
          <p:nvPr/>
        </p:nvGraphicFramePr>
        <p:xfrm>
          <a:off x="7391350" y="765498"/>
          <a:ext cx="1659212" cy="3384376"/>
        </p:xfrm>
        <a:graphic>
          <a:graphicData uri="http://schemas.openxmlformats.org/presentationml/2006/ole">
            <mc:AlternateContent xmlns:mc="http://schemas.openxmlformats.org/markup-compatibility/2006">
              <mc:Choice xmlns:v="urn:schemas-microsoft-com:vml" Requires="v">
                <p:oleObj spid="_x0000_s192516" name="Equation" r:id="rId7" imgW="27736800" imgH="54254400" progId="Equation.DSMT4">
                  <p:embed/>
                </p:oleObj>
              </mc:Choice>
              <mc:Fallback>
                <p:oleObj name="Equation" r:id="rId7" imgW="27736800" imgH="54254400" progId="Equation.DSMT4">
                  <p:embed/>
                  <p:pic>
                    <p:nvPicPr>
                      <p:cNvPr id="0" name="图片 192515"/>
                      <p:cNvPicPr>
                        <a:picLocks noChangeAspect="1"/>
                      </p:cNvPicPr>
                      <p:nvPr/>
                    </p:nvPicPr>
                    <p:blipFill>
                      <a:blip r:embed="rId8"/>
                      <a:stretch>
                        <a:fillRect/>
                      </a:stretch>
                    </p:blipFill>
                    <p:spPr>
                      <a:xfrm>
                        <a:off x="7391350" y="765498"/>
                        <a:ext cx="1659212" cy="3384376"/>
                      </a:xfrm>
                      <a:prstGeom prst="rect">
                        <a:avLst/>
                      </a:prstGeom>
                      <a:noFill/>
                      <a:ln w="38100">
                        <a:noFill/>
                      </a:ln>
                    </p:spPr>
                  </p:pic>
                </p:oleObj>
              </mc:Fallback>
            </mc:AlternateContent>
          </a:graphicData>
        </a:graphic>
      </p:graphicFrame>
      <p:graphicFrame>
        <p:nvGraphicFramePr>
          <p:cNvPr id="818185" name="Object 9"/>
          <p:cNvGraphicFramePr>
            <a:graphicFrameLocks noChangeAspect="1"/>
          </p:cNvGraphicFramePr>
          <p:nvPr/>
        </p:nvGraphicFramePr>
        <p:xfrm>
          <a:off x="5015086" y="1845618"/>
          <a:ext cx="1398588" cy="1190625"/>
        </p:xfrm>
        <a:graphic>
          <a:graphicData uri="http://schemas.openxmlformats.org/presentationml/2006/ole">
            <mc:AlternateContent xmlns:mc="http://schemas.openxmlformats.org/markup-compatibility/2006">
              <mc:Choice xmlns:v="urn:schemas-microsoft-com:vml" Requires="v">
                <p:oleObj spid="_x0000_s192517" name="Equation" r:id="rId9" imgW="21640800" imgH="17678400" progId="Equation.DSMT4">
                  <p:embed/>
                </p:oleObj>
              </mc:Choice>
              <mc:Fallback>
                <p:oleObj name="Equation" r:id="rId9" imgW="21640800" imgH="17678400" progId="Equation.DSMT4">
                  <p:embed/>
                  <p:pic>
                    <p:nvPicPr>
                      <p:cNvPr id="0" name="图片 192516"/>
                      <p:cNvPicPr>
                        <a:picLocks noChangeAspect="1"/>
                      </p:cNvPicPr>
                      <p:nvPr/>
                    </p:nvPicPr>
                    <p:blipFill>
                      <a:blip r:embed="rId10"/>
                      <a:stretch>
                        <a:fillRect/>
                      </a:stretch>
                    </p:blipFill>
                    <p:spPr>
                      <a:xfrm>
                        <a:off x="5015086" y="1845618"/>
                        <a:ext cx="1398588" cy="1190625"/>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Effect transition="in" filter="wipe(up)">
                                      <p:cBhvr>
                                        <p:cTn id="7" dur="3000"/>
                                        <p:tgtEl>
                                          <p:spTgt spid="235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8183"/>
                                        </p:tgtEl>
                                        <p:attrNameLst>
                                          <p:attrName>style.visibility</p:attrName>
                                        </p:attrNameLst>
                                      </p:cBhvr>
                                      <p:to>
                                        <p:strVal val="visible"/>
                                      </p:to>
                                    </p:set>
                                    <p:animEffect transition="in" filter="wipe(left)">
                                      <p:cBhvr>
                                        <p:cTn id="12" dur="3000"/>
                                        <p:tgtEl>
                                          <p:spTgt spid="8181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8185"/>
                                        </p:tgtEl>
                                        <p:attrNameLst>
                                          <p:attrName>style.visibility</p:attrName>
                                        </p:attrNameLst>
                                      </p:cBhvr>
                                      <p:to>
                                        <p:strVal val="visible"/>
                                      </p:to>
                                    </p:set>
                                    <p:animEffect transition="in" filter="wipe(left)">
                                      <p:cBhvr>
                                        <p:cTn id="17" dur="3000"/>
                                        <p:tgtEl>
                                          <p:spTgt spid="8181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8184"/>
                                        </p:tgtEl>
                                        <p:attrNameLst>
                                          <p:attrName>style.visibility</p:attrName>
                                        </p:attrNameLst>
                                      </p:cBhvr>
                                      <p:to>
                                        <p:strVal val="visible"/>
                                      </p:to>
                                    </p:set>
                                    <p:animEffect transition="in" filter="wipe(left)">
                                      <p:cBhvr>
                                        <p:cTn id="22" dur="3000"/>
                                        <p:tgtEl>
                                          <p:spTgt spid="8181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3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18181"/>
                                        </p:tgtEl>
                                        <p:attrNameLst>
                                          <p:attrName>style.visibility</p:attrName>
                                        </p:attrNameLst>
                                      </p:cBhvr>
                                      <p:to>
                                        <p:strVal val="visible"/>
                                      </p:to>
                                    </p:set>
                                    <p:animEffect transition="in" filter="wipe(left)">
                                      <p:cBhvr>
                                        <p:cTn id="32" dur="3000"/>
                                        <p:tgtEl>
                                          <p:spTgt spid="8181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18182"/>
                                        </p:tgtEl>
                                        <p:attrNameLst>
                                          <p:attrName>style.visibility</p:attrName>
                                        </p:attrNameLst>
                                      </p:cBhvr>
                                      <p:to>
                                        <p:strVal val="visible"/>
                                      </p:to>
                                    </p:set>
                                    <p:animEffect transition="in" filter="wipe(left)">
                                      <p:cBhvr>
                                        <p:cTn id="37" dur="3000"/>
                                        <p:tgtEl>
                                          <p:spTgt spid="818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p:bldP spid="11"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graphicFrame>
        <p:nvGraphicFramePr>
          <p:cNvPr id="550933" name="Object 21"/>
          <p:cNvGraphicFramePr>
            <a:graphicFrameLocks noChangeAspect="1"/>
          </p:cNvGraphicFramePr>
          <p:nvPr/>
        </p:nvGraphicFramePr>
        <p:xfrm>
          <a:off x="2710830" y="1557586"/>
          <a:ext cx="4880173" cy="1179339"/>
        </p:xfrm>
        <a:graphic>
          <a:graphicData uri="http://schemas.openxmlformats.org/presentationml/2006/ole">
            <mc:AlternateContent xmlns:mc="http://schemas.openxmlformats.org/markup-compatibility/2006">
              <mc:Choice xmlns:v="urn:schemas-microsoft-com:vml" Requires="v">
                <p:oleObj spid="_x0000_s193537" name="Equation" r:id="rId1" imgW="45720000" imgH="14935200" progId="Equation.DSMT4">
                  <p:embed/>
                </p:oleObj>
              </mc:Choice>
              <mc:Fallback>
                <p:oleObj name="Equation" r:id="rId1" imgW="45720000" imgH="14935200" progId="Equation.DSMT4">
                  <p:embed/>
                  <p:pic>
                    <p:nvPicPr>
                      <p:cNvPr id="0" name="图片 193536"/>
                      <p:cNvPicPr>
                        <a:picLocks noChangeAspect="1"/>
                      </p:cNvPicPr>
                      <p:nvPr/>
                    </p:nvPicPr>
                    <p:blipFill>
                      <a:blip r:embed="rId2"/>
                      <a:stretch>
                        <a:fillRect/>
                      </a:stretch>
                    </p:blipFill>
                    <p:spPr>
                      <a:xfrm>
                        <a:off x="2710830" y="1557586"/>
                        <a:ext cx="4880173" cy="1179339"/>
                      </a:xfrm>
                      <a:prstGeom prst="rect">
                        <a:avLst/>
                      </a:prstGeom>
                      <a:noFill/>
                      <a:ln w="38100">
                        <a:noFill/>
                      </a:ln>
                    </p:spPr>
                  </p:pic>
                </p:oleObj>
              </mc:Fallback>
            </mc:AlternateContent>
          </a:graphicData>
        </a:graphic>
      </p:graphicFrame>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73" name="矩形 35"/>
          <p:cNvSpPr/>
          <p:nvPr/>
        </p:nvSpPr>
        <p:spPr>
          <a:xfrm>
            <a:off x="1126654" y="837506"/>
            <a:ext cx="3672408"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由最小二乘法原理知</a:t>
            </a:r>
            <a:endParaRPr lang="zh-CN" altLang="en-US" sz="2800" dirty="0">
              <a:solidFill>
                <a:prstClr val="black"/>
              </a:solidFill>
              <a:latin typeface="Arial" panose="020B0604020202020204" pitchFamily="34" charset="0"/>
            </a:endParaRPr>
          </a:p>
        </p:txBody>
      </p:sp>
      <p:sp>
        <p:nvSpPr>
          <p:cNvPr id="11" name="矩形 35"/>
          <p:cNvSpPr/>
          <p:nvPr/>
        </p:nvSpPr>
        <p:spPr>
          <a:xfrm>
            <a:off x="1126654" y="3069754"/>
            <a:ext cx="1584176"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解之得</a:t>
            </a:r>
            <a:endParaRPr lang="zh-CN" altLang="en-US" sz="2800" dirty="0">
              <a:solidFill>
                <a:prstClr val="black"/>
              </a:solidFill>
              <a:latin typeface="Arial" panose="020B0604020202020204" pitchFamily="34" charset="0"/>
            </a:endParaRPr>
          </a:p>
        </p:txBody>
      </p:sp>
      <p:graphicFrame>
        <p:nvGraphicFramePr>
          <p:cNvPr id="560132" name="Object 4"/>
          <p:cNvGraphicFramePr>
            <a:graphicFrameLocks noChangeAspect="1"/>
          </p:cNvGraphicFramePr>
          <p:nvPr/>
        </p:nvGraphicFramePr>
        <p:xfrm>
          <a:off x="4067175" y="3141663"/>
          <a:ext cx="2309813" cy="1179512"/>
        </p:xfrm>
        <a:graphic>
          <a:graphicData uri="http://schemas.openxmlformats.org/presentationml/2006/ole">
            <mc:AlternateContent xmlns:mc="http://schemas.openxmlformats.org/markup-compatibility/2006">
              <mc:Choice xmlns:v="urn:schemas-microsoft-com:vml" Requires="v">
                <p:oleObj spid="_x0000_s193538" name="Equation" r:id="rId3" imgW="21640800" imgH="14935200" progId="Equation.DSMT4">
                  <p:embed/>
                </p:oleObj>
              </mc:Choice>
              <mc:Fallback>
                <p:oleObj name="Equation" r:id="rId3" imgW="21640800" imgH="14935200" progId="Equation.DSMT4">
                  <p:embed/>
                  <p:pic>
                    <p:nvPicPr>
                      <p:cNvPr id="0" name="图片 193537"/>
                      <p:cNvPicPr>
                        <a:picLocks noChangeAspect="1"/>
                      </p:cNvPicPr>
                      <p:nvPr/>
                    </p:nvPicPr>
                    <p:blipFill>
                      <a:blip r:embed="rId4"/>
                      <a:stretch>
                        <a:fillRect/>
                      </a:stretch>
                    </p:blipFill>
                    <p:spPr>
                      <a:xfrm>
                        <a:off x="4067175" y="3141663"/>
                        <a:ext cx="2309813" cy="1179512"/>
                      </a:xfrm>
                      <a:prstGeom prst="rect">
                        <a:avLst/>
                      </a:prstGeom>
                      <a:noFill/>
                      <a:ln w="38100">
                        <a:noFill/>
                      </a:ln>
                    </p:spPr>
                  </p:pic>
                </p:oleObj>
              </mc:Fallback>
            </mc:AlternateContent>
          </a:graphicData>
        </a:graphic>
      </p:graphicFrame>
      <p:sp>
        <p:nvSpPr>
          <p:cNvPr id="13" name="矩形 35"/>
          <p:cNvSpPr/>
          <p:nvPr/>
        </p:nvSpPr>
        <p:spPr>
          <a:xfrm>
            <a:off x="1198662" y="4509914"/>
            <a:ext cx="1584176"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即</a:t>
            </a:r>
            <a:endParaRPr lang="zh-CN" altLang="en-US" sz="2800" dirty="0">
              <a:solidFill>
                <a:prstClr val="black"/>
              </a:solidFill>
              <a:latin typeface="Arial" panose="020B0604020202020204" pitchFamily="34" charset="0"/>
            </a:endParaRPr>
          </a:p>
        </p:txBody>
      </p:sp>
      <p:graphicFrame>
        <p:nvGraphicFramePr>
          <p:cNvPr id="560133" name="Object 5"/>
          <p:cNvGraphicFramePr>
            <a:graphicFrameLocks noChangeAspect="1"/>
          </p:cNvGraphicFramePr>
          <p:nvPr/>
        </p:nvGraphicFramePr>
        <p:xfrm>
          <a:off x="2782838" y="4581922"/>
          <a:ext cx="5270500" cy="457200"/>
        </p:xfrm>
        <a:graphic>
          <a:graphicData uri="http://schemas.openxmlformats.org/presentationml/2006/ole">
            <mc:AlternateContent xmlns:mc="http://schemas.openxmlformats.org/markup-compatibility/2006">
              <mc:Choice xmlns:v="urn:schemas-microsoft-com:vml" Requires="v">
                <p:oleObj spid="_x0000_s193539" name="Equation" r:id="rId5" imgW="49377600" imgH="5791200" progId="Equation.DSMT4">
                  <p:embed/>
                </p:oleObj>
              </mc:Choice>
              <mc:Fallback>
                <p:oleObj name="Equation" r:id="rId5" imgW="49377600" imgH="5791200" progId="Equation.DSMT4">
                  <p:embed/>
                  <p:pic>
                    <p:nvPicPr>
                      <p:cNvPr id="0" name="图片 193538"/>
                      <p:cNvPicPr>
                        <a:picLocks noChangeAspect="1"/>
                      </p:cNvPicPr>
                      <p:nvPr/>
                    </p:nvPicPr>
                    <p:blipFill>
                      <a:blip r:embed="rId6"/>
                      <a:stretch>
                        <a:fillRect/>
                      </a:stretch>
                    </p:blipFill>
                    <p:spPr>
                      <a:xfrm>
                        <a:off x="2782838" y="4581922"/>
                        <a:ext cx="5270500" cy="457200"/>
                      </a:xfrm>
                      <a:prstGeom prst="rect">
                        <a:avLst/>
                      </a:prstGeom>
                      <a:noFill/>
                      <a:ln w="38100">
                        <a:noFill/>
                      </a:ln>
                    </p:spPr>
                  </p:pic>
                </p:oleObj>
              </mc:Fallback>
            </mc:AlternateContent>
          </a:graphicData>
        </a:graphic>
      </p:graphicFrame>
      <p:graphicFrame>
        <p:nvGraphicFramePr>
          <p:cNvPr id="560134" name="Object 6"/>
          <p:cNvGraphicFramePr>
            <a:graphicFrameLocks noChangeAspect="1"/>
          </p:cNvGraphicFramePr>
          <p:nvPr/>
        </p:nvGraphicFramePr>
        <p:xfrm>
          <a:off x="5618163" y="836613"/>
          <a:ext cx="2322512" cy="473075"/>
        </p:xfrm>
        <a:graphic>
          <a:graphicData uri="http://schemas.openxmlformats.org/presentationml/2006/ole">
            <mc:AlternateContent xmlns:mc="http://schemas.openxmlformats.org/markup-compatibility/2006">
              <mc:Choice xmlns:v="urn:schemas-microsoft-com:vml" Requires="v">
                <p:oleObj spid="_x0000_s193540" name="Equation" r:id="rId7" imgW="35966400" imgH="7010400" progId="Equation.DSMT4">
                  <p:embed/>
                </p:oleObj>
              </mc:Choice>
              <mc:Fallback>
                <p:oleObj name="Equation" r:id="rId7" imgW="35966400" imgH="7010400" progId="Equation.DSMT4">
                  <p:embed/>
                  <p:pic>
                    <p:nvPicPr>
                      <p:cNvPr id="0" name="图片 193539"/>
                      <p:cNvPicPr>
                        <a:picLocks noChangeAspect="1"/>
                      </p:cNvPicPr>
                      <p:nvPr/>
                    </p:nvPicPr>
                    <p:blipFill>
                      <a:blip r:embed="rId8"/>
                      <a:stretch>
                        <a:fillRect/>
                      </a:stretch>
                    </p:blipFill>
                    <p:spPr>
                      <a:xfrm>
                        <a:off x="5618163" y="836613"/>
                        <a:ext cx="2322512" cy="473075"/>
                      </a:xfrm>
                      <a:prstGeom prst="rect">
                        <a:avLst/>
                      </a:prstGeom>
                      <a:noFill/>
                      <a:ln w="38100">
                        <a:noFill/>
                      </a:ln>
                    </p:spPr>
                  </p:pic>
                </p:oleObj>
              </mc:Fallback>
            </mc:AlternateContent>
          </a:graphicData>
        </a:graphic>
      </p:graphicFrame>
      <p:sp>
        <p:nvSpPr>
          <p:cNvPr id="15" name="矩形 35"/>
          <p:cNvSpPr/>
          <p:nvPr/>
        </p:nvSpPr>
        <p:spPr>
          <a:xfrm>
            <a:off x="1126654" y="1485578"/>
            <a:ext cx="1584176"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即</a:t>
            </a:r>
            <a:endParaRPr lang="zh-CN" altLang="en-US" sz="2800" dirty="0">
              <a:solidFill>
                <a:prstClr val="black"/>
              </a:solidFill>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Effect transition="in" filter="wipe(up)">
                                      <p:cBhvr>
                                        <p:cTn id="7" dur="3000"/>
                                        <p:tgtEl>
                                          <p:spTgt spid="235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0134"/>
                                        </p:tgtEl>
                                        <p:attrNameLst>
                                          <p:attrName>style.visibility</p:attrName>
                                        </p:attrNameLst>
                                      </p:cBhvr>
                                      <p:to>
                                        <p:strVal val="visible"/>
                                      </p:to>
                                    </p:set>
                                    <p:animEffect transition="in" filter="wipe(up)">
                                      <p:cBhvr>
                                        <p:cTn id="12" dur="3000"/>
                                        <p:tgtEl>
                                          <p:spTgt spid="560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3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50933"/>
                                        </p:tgtEl>
                                        <p:attrNameLst>
                                          <p:attrName>style.visibility</p:attrName>
                                        </p:attrNameLst>
                                      </p:cBhvr>
                                      <p:to>
                                        <p:strVal val="visible"/>
                                      </p:to>
                                    </p:set>
                                    <p:animEffect transition="in" filter="wipe(up)">
                                      <p:cBhvr>
                                        <p:cTn id="22" dur="3000"/>
                                        <p:tgtEl>
                                          <p:spTgt spid="5509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3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60132"/>
                                        </p:tgtEl>
                                        <p:attrNameLst>
                                          <p:attrName>style.visibility</p:attrName>
                                        </p:attrNameLst>
                                      </p:cBhvr>
                                      <p:to>
                                        <p:strVal val="visible"/>
                                      </p:to>
                                    </p:set>
                                    <p:animEffect transition="in" filter="wipe(up)">
                                      <p:cBhvr>
                                        <p:cTn id="32" dur="3000"/>
                                        <p:tgtEl>
                                          <p:spTgt spid="5601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3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60133"/>
                                        </p:tgtEl>
                                        <p:attrNameLst>
                                          <p:attrName>style.visibility</p:attrName>
                                        </p:attrNameLst>
                                      </p:cBhvr>
                                      <p:to>
                                        <p:strVal val="visible"/>
                                      </p:to>
                                    </p:set>
                                    <p:animEffect transition="in" filter="wipe(up)">
                                      <p:cBhvr>
                                        <p:cTn id="42" dur="3000"/>
                                        <p:tgtEl>
                                          <p:spTgt spid="560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p:bldP spid="11" grpId="0"/>
      <p:bldP spid="13" grpId="0"/>
      <p:bldP spid="15"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550914" name="Text Box 2"/>
          <p:cNvSpPr txBox="1"/>
          <p:nvPr/>
        </p:nvSpPr>
        <p:spPr>
          <a:xfrm>
            <a:off x="406574" y="2349674"/>
            <a:ext cx="8216834" cy="740861"/>
          </a:xfrm>
          <a:prstGeom prst="rect">
            <a:avLst/>
          </a:prstGeom>
          <a:noFill/>
          <a:ln w="38100">
            <a:noFill/>
          </a:ln>
        </p:spPr>
        <p:txBody>
          <a:bodyPr lIns="90016" tIns="46808" rIns="90016" bIns="46808">
            <a:spAutoFit/>
          </a:bodyPr>
          <a:lstStyle/>
          <a:p>
            <a:pPr>
              <a:lnSpc>
                <a:spcPct val="150000"/>
              </a:lnSpc>
              <a:spcBef>
                <a:spcPct val="50000"/>
              </a:spcBef>
            </a:pPr>
            <a:r>
              <a:rPr lang="zh-CN" altLang="en-US" sz="2800" b="1" dirty="0" smtClean="0">
                <a:solidFill>
                  <a:prstClr val="black"/>
                </a:solidFill>
                <a:latin typeface="Times New Roman" panose="02020603050405020304" pitchFamily="18" charset="0"/>
              </a:rPr>
              <a:t>试由以上数据确定</a:t>
            </a:r>
            <a:r>
              <a:rPr lang="en-US" altLang="zh-CN" sz="2800" b="1" i="1" dirty="0" smtClean="0">
                <a:solidFill>
                  <a:prstClr val="black"/>
                </a:solidFill>
                <a:latin typeface="Times New Roman" panose="02020603050405020304" pitchFamily="18" charset="0"/>
              </a:rPr>
              <a:t>S</a:t>
            </a:r>
            <a:r>
              <a:rPr lang="en-US" altLang="zh-CN" sz="2800" b="1" i="1" baseline="-25000" dirty="0" smtClean="0">
                <a:solidFill>
                  <a:prstClr val="black"/>
                </a:solidFill>
                <a:latin typeface="Times New Roman" panose="02020603050405020304" pitchFamily="18" charset="0"/>
              </a:rPr>
              <a:t>0</a:t>
            </a:r>
            <a:r>
              <a:rPr lang="zh-CN" altLang="en-US" sz="2800" b="1" i="1" dirty="0" smtClean="0">
                <a:solidFill>
                  <a:prstClr val="black"/>
                </a:solidFill>
                <a:latin typeface="Times New Roman" panose="02020603050405020304" pitchFamily="18" charset="0"/>
              </a:rPr>
              <a:t>，</a:t>
            </a:r>
            <a:r>
              <a:rPr lang="en-US" altLang="zh-CN" sz="2800" b="1" i="1" dirty="0" smtClean="0">
                <a:solidFill>
                  <a:prstClr val="black"/>
                </a:solidFill>
                <a:latin typeface="Times New Roman" panose="02020603050405020304" pitchFamily="18" charset="0"/>
              </a:rPr>
              <a:t>v</a:t>
            </a:r>
            <a:r>
              <a:rPr lang="zh-CN" altLang="en-US" sz="2800" b="1" dirty="0" smtClean="0">
                <a:solidFill>
                  <a:prstClr val="black"/>
                </a:solidFill>
                <a:latin typeface="Times New Roman" panose="02020603050405020304" pitchFamily="18" charset="0"/>
              </a:rPr>
              <a:t>和</a:t>
            </a:r>
            <a:r>
              <a:rPr lang="en-US" altLang="zh-CN" sz="2800" b="1" i="1" dirty="0" smtClean="0">
                <a:solidFill>
                  <a:prstClr val="black"/>
                </a:solidFill>
                <a:latin typeface="Times New Roman" panose="02020603050405020304" pitchFamily="18" charset="0"/>
              </a:rPr>
              <a:t>g</a:t>
            </a:r>
            <a:r>
              <a:rPr lang="zh-CN" altLang="en-US" sz="2800" b="1" dirty="0" smtClean="0">
                <a:solidFill>
                  <a:prstClr val="black"/>
                </a:solidFill>
                <a:latin typeface="Times New Roman" panose="02020603050405020304" pitchFamily="18" charset="0"/>
              </a:rPr>
              <a:t>。</a:t>
            </a:r>
            <a:r>
              <a:rPr lang="en-US" altLang="zh-CN" sz="2800" b="1" dirty="0" smtClean="0">
                <a:solidFill>
                  <a:prstClr val="black"/>
                </a:solidFill>
                <a:latin typeface="Times New Roman" panose="02020603050405020304" pitchFamily="18" charset="0"/>
              </a:rPr>
              <a:t> </a:t>
            </a:r>
            <a:endParaRPr lang="zh-CN" altLang="en-US" sz="2800" b="1" dirty="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28" name="Text Box 4"/>
          <p:cNvSpPr txBox="1"/>
          <p:nvPr/>
        </p:nvSpPr>
        <p:spPr>
          <a:xfrm>
            <a:off x="478581" y="693490"/>
            <a:ext cx="11233249" cy="525417"/>
          </a:xfrm>
          <a:prstGeom prst="rect">
            <a:avLst/>
          </a:prstGeom>
          <a:noFill/>
          <a:ln w="38100">
            <a:noFill/>
          </a:ln>
        </p:spPr>
        <p:txBody>
          <a:bodyPr wrap="square" lIns="90016" tIns="46808" rIns="90016" bIns="46808">
            <a:spAutoFit/>
          </a:bodyPr>
          <a:lstStyle/>
          <a:p>
            <a:pPr>
              <a:spcBef>
                <a:spcPct val="50000"/>
              </a:spcBef>
            </a:pPr>
            <a:r>
              <a:rPr lang="zh-CN" altLang="en-US" sz="2800" b="1" dirty="0" smtClean="0">
                <a:solidFill>
                  <a:prstClr val="black"/>
                </a:solidFill>
                <a:latin typeface="Times New Roman" panose="02020603050405020304" pitchFamily="18" charset="0"/>
              </a:rPr>
              <a:t>在落体运动中，物体的位移 </a:t>
            </a:r>
            <a:r>
              <a:rPr lang="en-US" altLang="zh-CN" sz="2800" b="1" dirty="0" smtClean="0">
                <a:solidFill>
                  <a:prstClr val="black"/>
                </a:solidFill>
                <a:latin typeface="Times New Roman" panose="02020603050405020304" pitchFamily="18" charset="0"/>
              </a:rPr>
              <a:t>S </a:t>
            </a:r>
            <a:r>
              <a:rPr lang="zh-CN" altLang="en-US" sz="2800" b="1" dirty="0" smtClean="0">
                <a:solidFill>
                  <a:prstClr val="black"/>
                </a:solidFill>
                <a:latin typeface="Times New Roman" panose="02020603050405020304" pitchFamily="18" charset="0"/>
              </a:rPr>
              <a:t>与时间 </a:t>
            </a:r>
            <a:r>
              <a:rPr lang="en-US" altLang="zh-CN" sz="2800" b="1" dirty="0" smtClean="0">
                <a:solidFill>
                  <a:prstClr val="black"/>
                </a:solidFill>
                <a:latin typeface="Times New Roman" panose="02020603050405020304" pitchFamily="18" charset="0"/>
              </a:rPr>
              <a:t>t </a:t>
            </a:r>
            <a:r>
              <a:rPr lang="zh-CN" altLang="en-US" sz="2800" b="1" dirty="0" smtClean="0">
                <a:solidFill>
                  <a:prstClr val="black"/>
                </a:solidFill>
                <a:latin typeface="Times New Roman" panose="02020603050405020304" pitchFamily="18" charset="0"/>
              </a:rPr>
              <a:t>的关系可表示为 </a:t>
            </a:r>
            <a:r>
              <a:rPr lang="en-US" altLang="zh-CN" sz="2800" b="1" i="1" dirty="0" smtClean="0">
                <a:solidFill>
                  <a:prstClr val="black"/>
                </a:solidFill>
                <a:latin typeface="Times New Roman" panose="02020603050405020304" pitchFamily="18" charset="0"/>
              </a:rPr>
              <a:t>S=S</a:t>
            </a:r>
            <a:r>
              <a:rPr lang="en-US" altLang="zh-CN" sz="2800" b="1" i="1" baseline="-25000" dirty="0" smtClean="0">
                <a:solidFill>
                  <a:prstClr val="black"/>
                </a:solidFill>
                <a:latin typeface="Times New Roman" panose="02020603050405020304" pitchFamily="18" charset="0"/>
              </a:rPr>
              <a:t>0</a:t>
            </a:r>
            <a:r>
              <a:rPr lang="en-US" altLang="zh-CN" sz="2800" b="1" i="1" dirty="0" smtClean="0">
                <a:solidFill>
                  <a:prstClr val="black"/>
                </a:solidFill>
                <a:latin typeface="Times New Roman" panose="02020603050405020304" pitchFamily="18" charset="0"/>
              </a:rPr>
              <a:t>+</a:t>
            </a:r>
            <a:r>
              <a:rPr lang="el-GR" altLang="zh-CN" sz="2800" b="1" i="1" dirty="0" smtClean="0">
                <a:solidFill>
                  <a:prstClr val="black"/>
                </a:solidFill>
                <a:latin typeface="Times New Roman" panose="02020603050405020304" pitchFamily="18" charset="0"/>
              </a:rPr>
              <a:t>ν</a:t>
            </a:r>
            <a:r>
              <a:rPr lang="en-US" altLang="zh-CN" sz="2800" b="1" i="1" dirty="0" smtClean="0">
                <a:solidFill>
                  <a:prstClr val="black"/>
                </a:solidFill>
                <a:latin typeface="Times New Roman" panose="02020603050405020304" pitchFamily="18" charset="0"/>
              </a:rPr>
              <a:t>t+1/2 gt</a:t>
            </a:r>
            <a:r>
              <a:rPr lang="en-US" altLang="zh-CN" sz="2800" b="1" i="1" baseline="30000" dirty="0" smtClean="0">
                <a:solidFill>
                  <a:prstClr val="black"/>
                </a:solidFill>
                <a:latin typeface="Times New Roman" panose="02020603050405020304" pitchFamily="18" charset="0"/>
              </a:rPr>
              <a:t>2</a:t>
            </a:r>
            <a:endParaRPr lang="zh-CN" altLang="en-US" sz="2800" b="1" i="1" baseline="30000"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73" name="矩形 35"/>
          <p:cNvSpPr/>
          <p:nvPr/>
        </p:nvSpPr>
        <p:spPr>
          <a:xfrm>
            <a:off x="1774726" y="3069754"/>
            <a:ext cx="10120965" cy="523220"/>
          </a:xfrm>
          <a:prstGeom prst="rect">
            <a:avLst/>
          </a:prstGeom>
          <a:noFill/>
          <a:ln w="9525">
            <a:noFill/>
          </a:ln>
        </p:spPr>
        <p:txBody>
          <a:bodyPr wrap="square">
            <a:spAutoFit/>
          </a:bodyPr>
          <a:lstStyle/>
          <a:p>
            <a:r>
              <a:rPr lang="zh-CN" altLang="en-US" sz="2800" b="1" dirty="0" smtClean="0">
                <a:solidFill>
                  <a:prstClr val="black"/>
                </a:solidFill>
                <a:latin typeface="Times New Roman" panose="02020603050405020304" pitchFamily="18" charset="0"/>
              </a:rPr>
              <a:t> 设</a:t>
            </a:r>
            <a:r>
              <a:rPr lang="en-US" altLang="zh-CN" sz="2800" b="1" i="1" dirty="0" smtClean="0">
                <a:solidFill>
                  <a:prstClr val="black"/>
                </a:solidFill>
                <a:latin typeface="Times New Roman" panose="02020603050405020304" pitchFamily="18" charset="0"/>
              </a:rPr>
              <a:t>S=a</a:t>
            </a:r>
            <a:r>
              <a:rPr lang="en-US" altLang="zh-CN" sz="2800" b="1" i="1" baseline="-25000" dirty="0" smtClean="0">
                <a:solidFill>
                  <a:prstClr val="black"/>
                </a:solidFill>
                <a:latin typeface="Times New Roman" panose="02020603050405020304" pitchFamily="18" charset="0"/>
              </a:rPr>
              <a:t>0</a:t>
            </a:r>
            <a:r>
              <a:rPr lang="en-US" altLang="zh-CN" sz="2800" b="1" i="1" dirty="0" smtClean="0">
                <a:solidFill>
                  <a:prstClr val="black"/>
                </a:solidFill>
                <a:latin typeface="Times New Roman" panose="02020603050405020304" pitchFamily="18" charset="0"/>
              </a:rPr>
              <a:t>+a</a:t>
            </a:r>
            <a:r>
              <a:rPr lang="en-US" altLang="zh-CN" sz="2800" b="1" i="1" baseline="-25000" dirty="0" smtClean="0">
                <a:solidFill>
                  <a:prstClr val="black"/>
                </a:solidFill>
                <a:latin typeface="Times New Roman" panose="02020603050405020304" pitchFamily="18" charset="0"/>
              </a:rPr>
              <a:t>1</a:t>
            </a:r>
            <a:r>
              <a:rPr lang="en-US" altLang="zh-CN" sz="2800" b="1" i="1" dirty="0" smtClean="0">
                <a:solidFill>
                  <a:prstClr val="black"/>
                </a:solidFill>
                <a:latin typeface="Times New Roman" panose="02020603050405020304" pitchFamily="18" charset="0"/>
              </a:rPr>
              <a:t>t+a</a:t>
            </a:r>
            <a:r>
              <a:rPr lang="en-US" altLang="zh-CN" sz="2800" b="1" i="1" baseline="-25000" dirty="0" smtClean="0">
                <a:solidFill>
                  <a:prstClr val="black"/>
                </a:solidFill>
                <a:latin typeface="Times New Roman" panose="02020603050405020304" pitchFamily="18" charset="0"/>
              </a:rPr>
              <a:t>2</a:t>
            </a:r>
            <a:r>
              <a:rPr lang="en-US" altLang="zh-CN" sz="2800" b="1" i="1" dirty="0" smtClean="0">
                <a:solidFill>
                  <a:prstClr val="black"/>
                </a:solidFill>
                <a:latin typeface="Times New Roman" panose="02020603050405020304" pitchFamily="18" charset="0"/>
              </a:rPr>
              <a:t>t</a:t>
            </a:r>
            <a:r>
              <a:rPr lang="en-US" altLang="zh-CN" sz="2800" b="1" i="1" baseline="30000" dirty="0" smtClean="0">
                <a:solidFill>
                  <a:prstClr val="black"/>
                </a:solidFill>
                <a:latin typeface="Times New Roman" panose="02020603050405020304" pitchFamily="18" charset="0"/>
              </a:rPr>
              <a:t>2 </a:t>
            </a:r>
            <a:r>
              <a:rPr lang="zh-CN" altLang="en-US" sz="2800" b="1" dirty="0" smtClean="0">
                <a:solidFill>
                  <a:prstClr val="black"/>
                </a:solidFill>
                <a:latin typeface="Times New Roman" panose="02020603050405020304" pitchFamily="18" charset="0"/>
              </a:rPr>
              <a:t>，把表格中数据代入此方程得方程组</a:t>
            </a:r>
            <a:endParaRPr lang="zh-CN" altLang="en-US" sz="2800" b="1" dirty="0">
              <a:solidFill>
                <a:prstClr val="black"/>
              </a:solidFill>
              <a:latin typeface="Arial" panose="020B0604020202020204" pitchFamily="34" charset="0"/>
            </a:endParaRPr>
          </a:p>
        </p:txBody>
      </p:sp>
      <p:sp>
        <p:nvSpPr>
          <p:cNvPr id="27" name="Text Box 15"/>
          <p:cNvSpPr txBox="1"/>
          <p:nvPr/>
        </p:nvSpPr>
        <p:spPr>
          <a:xfrm>
            <a:off x="1774726" y="168072"/>
            <a:ext cx="1082678" cy="525417"/>
          </a:xfrm>
          <a:prstGeom prst="rect">
            <a:avLst/>
          </a:prstGeom>
          <a:noFill/>
          <a:ln w="34925">
            <a:noFill/>
          </a:ln>
        </p:spPr>
        <p:txBody>
          <a:bodyPr wrap="none" lIns="90016" tIns="46808" rIns="90016" bIns="46808">
            <a:spAutoFit/>
          </a:bodyPr>
          <a:lstStyle/>
          <a:p>
            <a:pPr algn="ctr"/>
            <a:r>
              <a:rPr lang="zh-CN" altLang="en-US" sz="2800" b="1" dirty="0" smtClean="0">
                <a:solidFill>
                  <a:prstClr val="black"/>
                </a:solidFill>
                <a:latin typeface="Times New Roman" panose="02020603050405020304" pitchFamily="18" charset="0"/>
              </a:rPr>
              <a:t>练习</a:t>
            </a:r>
            <a:r>
              <a:rPr lang="en-US" altLang="zh-CN" sz="2800" b="1" dirty="0" smtClean="0">
                <a:solidFill>
                  <a:prstClr val="black"/>
                </a:solidFill>
                <a:latin typeface="Times New Roman" panose="02020603050405020304" pitchFamily="18" charset="0"/>
              </a:rPr>
              <a:t>2</a:t>
            </a:r>
            <a:endParaRPr lang="zh-CN" altLang="en-US" sz="2800" b="1" dirty="0">
              <a:solidFill>
                <a:prstClr val="black"/>
              </a:solidFill>
              <a:latin typeface="Times New Roman" panose="02020603050405020304" pitchFamily="18" charset="0"/>
            </a:endParaRPr>
          </a:p>
        </p:txBody>
      </p:sp>
      <p:graphicFrame>
        <p:nvGraphicFramePr>
          <p:cNvPr id="30" name="表格 29"/>
          <p:cNvGraphicFramePr>
            <a:graphicFrameLocks noGrp="1"/>
          </p:cNvGraphicFramePr>
          <p:nvPr/>
        </p:nvGraphicFramePr>
        <p:xfrm>
          <a:off x="2062758" y="1341562"/>
          <a:ext cx="7111076" cy="1036320"/>
        </p:xfrm>
        <a:graphic>
          <a:graphicData uri="http://schemas.openxmlformats.org/drawingml/2006/table">
            <a:tbl>
              <a:tblPr firstRow="1" bandRow="1">
                <a:tableStyleId>{5C22544A-7EE6-4342-B048-85BDC9FD1C3A}</a:tableStyleId>
              </a:tblPr>
              <a:tblGrid>
                <a:gridCol w="1015868"/>
                <a:gridCol w="1015868"/>
                <a:gridCol w="1015868"/>
                <a:gridCol w="1015868"/>
                <a:gridCol w="1015868"/>
                <a:gridCol w="1015868"/>
                <a:gridCol w="1015868"/>
              </a:tblGrid>
              <a:tr h="370840">
                <a:tc>
                  <a:txBody>
                    <a:bodyPr/>
                    <a:lstStyle/>
                    <a:p>
                      <a:pPr algn="ctr"/>
                      <a:r>
                        <a:rPr lang="en-US" altLang="zh-CN" sz="2800" i="1" dirty="0" smtClean="0">
                          <a:solidFill>
                            <a:schemeClr val="tx1"/>
                          </a:solidFill>
                        </a:rPr>
                        <a:t>t</a:t>
                      </a:r>
                      <a:r>
                        <a:rPr lang="en-US" altLang="zh-CN" sz="2800" i="0" dirty="0" smtClean="0">
                          <a:solidFill>
                            <a:schemeClr val="tx1"/>
                          </a:solidFill>
                        </a:rPr>
                        <a:t>(s)</a:t>
                      </a:r>
                      <a:endParaRPr lang="zh-CN" altLang="en-US" sz="2800" i="0" dirty="0">
                        <a:solidFill>
                          <a:schemeClr val="tx1"/>
                        </a:solidFill>
                      </a:endParaRPr>
                    </a:p>
                  </a:txBody>
                  <a:tcPr/>
                </a:tc>
                <a:tc>
                  <a:txBody>
                    <a:bodyPr/>
                    <a:lstStyle/>
                    <a:p>
                      <a:pPr algn="ctr"/>
                      <a:r>
                        <a:rPr lang="en-US" altLang="zh-CN" sz="2800" dirty="0" smtClean="0">
                          <a:solidFill>
                            <a:schemeClr val="tx1"/>
                          </a:solidFill>
                        </a:rPr>
                        <a:t>0</a:t>
                      </a:r>
                      <a:endParaRPr lang="zh-CN" altLang="en-US" sz="2800" dirty="0">
                        <a:solidFill>
                          <a:schemeClr val="tx1"/>
                        </a:solidFill>
                      </a:endParaRPr>
                    </a:p>
                  </a:txBody>
                  <a:tcPr/>
                </a:tc>
                <a:tc>
                  <a:txBody>
                    <a:bodyPr/>
                    <a:lstStyle/>
                    <a:p>
                      <a:pPr algn="ctr"/>
                      <a:r>
                        <a:rPr lang="en-US" altLang="zh-CN" sz="2800" dirty="0" smtClean="0">
                          <a:solidFill>
                            <a:schemeClr val="tx1"/>
                          </a:solidFill>
                        </a:rPr>
                        <a:t>0.1</a:t>
                      </a:r>
                      <a:endParaRPr lang="zh-CN" altLang="en-US" sz="2800" dirty="0">
                        <a:solidFill>
                          <a:schemeClr val="tx1"/>
                        </a:solidFill>
                      </a:endParaRPr>
                    </a:p>
                  </a:txBody>
                  <a:tcPr/>
                </a:tc>
                <a:tc>
                  <a:txBody>
                    <a:bodyPr/>
                    <a:lstStyle/>
                    <a:p>
                      <a:pPr algn="ctr"/>
                      <a:r>
                        <a:rPr lang="en-US" altLang="zh-CN" sz="2800" dirty="0" smtClean="0">
                          <a:solidFill>
                            <a:schemeClr val="tx1"/>
                          </a:solidFill>
                        </a:rPr>
                        <a:t>0.2</a:t>
                      </a:r>
                      <a:endParaRPr lang="zh-CN" altLang="en-US" sz="2800" dirty="0">
                        <a:solidFill>
                          <a:schemeClr val="tx1"/>
                        </a:solidFill>
                      </a:endParaRPr>
                    </a:p>
                  </a:txBody>
                  <a:tcPr/>
                </a:tc>
                <a:tc>
                  <a:txBody>
                    <a:bodyPr/>
                    <a:lstStyle/>
                    <a:p>
                      <a:pPr algn="ctr"/>
                      <a:r>
                        <a:rPr lang="en-US" altLang="zh-CN" sz="2800" dirty="0" smtClean="0">
                          <a:solidFill>
                            <a:schemeClr val="tx1"/>
                          </a:solidFill>
                        </a:rPr>
                        <a:t>0.3</a:t>
                      </a:r>
                      <a:endParaRPr lang="zh-CN" altLang="en-US" sz="2800" dirty="0">
                        <a:solidFill>
                          <a:schemeClr val="tx1"/>
                        </a:solidFill>
                      </a:endParaRPr>
                    </a:p>
                  </a:txBody>
                  <a:tcPr/>
                </a:tc>
                <a:tc>
                  <a:txBody>
                    <a:bodyPr/>
                    <a:lstStyle/>
                    <a:p>
                      <a:pPr algn="ctr"/>
                      <a:r>
                        <a:rPr lang="en-US" altLang="zh-CN" sz="2800" dirty="0" smtClean="0">
                          <a:solidFill>
                            <a:schemeClr val="tx1"/>
                          </a:solidFill>
                        </a:rPr>
                        <a:t>0.4</a:t>
                      </a:r>
                      <a:endParaRPr lang="zh-CN" altLang="en-US" sz="2800" dirty="0">
                        <a:solidFill>
                          <a:schemeClr val="tx1"/>
                        </a:solidFill>
                      </a:endParaRPr>
                    </a:p>
                  </a:txBody>
                  <a:tcPr/>
                </a:tc>
                <a:tc>
                  <a:txBody>
                    <a:bodyPr/>
                    <a:lstStyle/>
                    <a:p>
                      <a:pPr algn="ctr"/>
                      <a:r>
                        <a:rPr lang="en-US" altLang="zh-CN" sz="2800" dirty="0" smtClean="0">
                          <a:solidFill>
                            <a:schemeClr val="tx1"/>
                          </a:solidFill>
                        </a:rPr>
                        <a:t>0.5</a:t>
                      </a:r>
                      <a:endParaRPr lang="zh-CN" altLang="en-US" sz="2800" dirty="0">
                        <a:solidFill>
                          <a:schemeClr val="tx1"/>
                        </a:solidFill>
                      </a:endParaRPr>
                    </a:p>
                  </a:txBody>
                  <a:tcPr/>
                </a:tc>
              </a:tr>
              <a:tr h="370840">
                <a:tc>
                  <a:txBody>
                    <a:bodyPr/>
                    <a:lstStyle/>
                    <a:p>
                      <a:pPr algn="ctr"/>
                      <a:r>
                        <a:rPr lang="en-US" altLang="zh-CN" sz="2800" i="1" dirty="0" smtClean="0">
                          <a:solidFill>
                            <a:schemeClr val="tx1"/>
                          </a:solidFill>
                        </a:rPr>
                        <a:t>S</a:t>
                      </a:r>
                      <a:r>
                        <a:rPr lang="en-US" altLang="zh-CN" sz="2800" i="0" dirty="0" smtClean="0">
                          <a:solidFill>
                            <a:schemeClr val="tx1"/>
                          </a:solidFill>
                        </a:rPr>
                        <a:t>(cm)</a:t>
                      </a:r>
                      <a:endParaRPr lang="zh-CN" altLang="en-US" sz="2800" i="0" dirty="0">
                        <a:solidFill>
                          <a:schemeClr val="tx1"/>
                        </a:solidFill>
                      </a:endParaRPr>
                    </a:p>
                  </a:txBody>
                  <a:tcPr/>
                </a:tc>
                <a:tc>
                  <a:txBody>
                    <a:bodyPr/>
                    <a:lstStyle/>
                    <a:p>
                      <a:pPr algn="ctr"/>
                      <a:r>
                        <a:rPr lang="en-US" altLang="zh-CN" sz="2800" dirty="0" smtClean="0">
                          <a:solidFill>
                            <a:schemeClr val="tx1"/>
                          </a:solidFill>
                        </a:rPr>
                        <a:t>0.6</a:t>
                      </a:r>
                      <a:endParaRPr lang="zh-CN" altLang="en-US" sz="2800" dirty="0">
                        <a:solidFill>
                          <a:schemeClr val="tx1"/>
                        </a:solidFill>
                      </a:endParaRPr>
                    </a:p>
                  </a:txBody>
                  <a:tcPr/>
                </a:tc>
                <a:tc>
                  <a:txBody>
                    <a:bodyPr/>
                    <a:lstStyle/>
                    <a:p>
                      <a:pPr algn="ctr"/>
                      <a:r>
                        <a:rPr lang="en-US" altLang="zh-CN" sz="2800" dirty="0" smtClean="0">
                          <a:solidFill>
                            <a:schemeClr val="tx1"/>
                          </a:solidFill>
                        </a:rPr>
                        <a:t>17.0</a:t>
                      </a:r>
                      <a:endParaRPr lang="zh-CN" altLang="en-US" sz="2800" dirty="0">
                        <a:solidFill>
                          <a:schemeClr val="tx1"/>
                        </a:solidFill>
                      </a:endParaRPr>
                    </a:p>
                  </a:txBody>
                  <a:tcPr/>
                </a:tc>
                <a:tc>
                  <a:txBody>
                    <a:bodyPr/>
                    <a:lstStyle/>
                    <a:p>
                      <a:pPr algn="ctr"/>
                      <a:r>
                        <a:rPr lang="en-US" altLang="zh-CN" sz="2800" dirty="0" smtClean="0">
                          <a:solidFill>
                            <a:schemeClr val="tx1"/>
                          </a:solidFill>
                        </a:rPr>
                        <a:t>41.0</a:t>
                      </a:r>
                      <a:endParaRPr lang="zh-CN" altLang="en-US" sz="2800" dirty="0">
                        <a:solidFill>
                          <a:schemeClr val="tx1"/>
                        </a:solidFill>
                      </a:endParaRPr>
                    </a:p>
                  </a:txBody>
                  <a:tcPr/>
                </a:tc>
                <a:tc>
                  <a:txBody>
                    <a:bodyPr/>
                    <a:lstStyle/>
                    <a:p>
                      <a:pPr algn="ctr"/>
                      <a:r>
                        <a:rPr lang="en-US" altLang="zh-CN" sz="2800" dirty="0" smtClean="0">
                          <a:solidFill>
                            <a:schemeClr val="tx1"/>
                          </a:solidFill>
                        </a:rPr>
                        <a:t>76.0</a:t>
                      </a:r>
                      <a:endParaRPr lang="zh-CN" altLang="en-US" sz="2800" dirty="0">
                        <a:solidFill>
                          <a:schemeClr val="tx1"/>
                        </a:solidFill>
                      </a:endParaRPr>
                    </a:p>
                  </a:txBody>
                  <a:tcPr/>
                </a:tc>
                <a:tc>
                  <a:txBody>
                    <a:bodyPr/>
                    <a:lstStyle/>
                    <a:p>
                      <a:pPr algn="ctr"/>
                      <a:r>
                        <a:rPr lang="en-US" altLang="zh-CN" sz="2800" dirty="0" smtClean="0">
                          <a:solidFill>
                            <a:schemeClr val="tx1"/>
                          </a:solidFill>
                        </a:rPr>
                        <a:t>120.5</a:t>
                      </a:r>
                      <a:endParaRPr lang="zh-CN" altLang="en-US" sz="2800" dirty="0">
                        <a:solidFill>
                          <a:schemeClr val="tx1"/>
                        </a:solidFill>
                      </a:endParaRPr>
                    </a:p>
                  </a:txBody>
                  <a:tcPr/>
                </a:tc>
                <a:tc>
                  <a:txBody>
                    <a:bodyPr/>
                    <a:lstStyle/>
                    <a:p>
                      <a:pPr algn="ctr"/>
                      <a:r>
                        <a:rPr lang="en-US" altLang="zh-CN" sz="2800" dirty="0" smtClean="0">
                          <a:solidFill>
                            <a:schemeClr val="tx1"/>
                          </a:solidFill>
                        </a:rPr>
                        <a:t>175.1</a:t>
                      </a:r>
                      <a:endParaRPr lang="zh-CN" altLang="en-US" sz="2800" dirty="0">
                        <a:solidFill>
                          <a:schemeClr val="tx1"/>
                        </a:solidFill>
                      </a:endParaRPr>
                    </a:p>
                  </a:txBody>
                  <a:tcPr/>
                </a:tc>
              </a:tr>
            </a:tbl>
          </a:graphicData>
        </a:graphic>
      </p:graphicFrame>
      <p:graphicFrame>
        <p:nvGraphicFramePr>
          <p:cNvPr id="561154" name="Object 2"/>
          <p:cNvGraphicFramePr>
            <a:graphicFrameLocks noChangeAspect="1"/>
          </p:cNvGraphicFramePr>
          <p:nvPr/>
        </p:nvGraphicFramePr>
        <p:xfrm>
          <a:off x="1960563" y="3690938"/>
          <a:ext cx="4782715" cy="2790825"/>
        </p:xfrm>
        <a:graphic>
          <a:graphicData uri="http://schemas.openxmlformats.org/presentationml/2006/ole">
            <mc:AlternateContent xmlns:mc="http://schemas.openxmlformats.org/markup-compatibility/2006">
              <mc:Choice xmlns:v="urn:schemas-microsoft-com:vml" Requires="v">
                <p:oleObj spid="_x0000_s194561" name="Equation" r:id="rId1" imgW="64008000" imgH="55473600" progId="Equation.DSMT4">
                  <p:embed/>
                </p:oleObj>
              </mc:Choice>
              <mc:Fallback>
                <p:oleObj name="Equation" r:id="rId1" imgW="64008000" imgH="55473600" progId="Equation.DSMT4">
                  <p:embed/>
                  <p:pic>
                    <p:nvPicPr>
                      <p:cNvPr id="0" name="图片 194560"/>
                      <p:cNvPicPr>
                        <a:picLocks noChangeAspect="1"/>
                      </p:cNvPicPr>
                      <p:nvPr/>
                    </p:nvPicPr>
                    <p:blipFill>
                      <a:blip r:embed="rId2"/>
                      <a:stretch>
                        <a:fillRect/>
                      </a:stretch>
                    </p:blipFill>
                    <p:spPr>
                      <a:xfrm>
                        <a:off x="1960563" y="3690938"/>
                        <a:ext cx="4782715" cy="2790825"/>
                      </a:xfrm>
                      <a:prstGeom prst="rect">
                        <a:avLst/>
                      </a:prstGeom>
                      <a:noFill/>
                      <a:ln w="38100">
                        <a:noFill/>
                      </a:ln>
                    </p:spPr>
                  </p:pic>
                </p:oleObj>
              </mc:Fallback>
            </mc:AlternateContent>
          </a:graphicData>
        </a:graphic>
      </p:graphicFrame>
      <p:sp>
        <p:nvSpPr>
          <p:cNvPr id="14" name="Text Box 4"/>
          <p:cNvSpPr txBox="1"/>
          <p:nvPr/>
        </p:nvSpPr>
        <p:spPr>
          <a:xfrm>
            <a:off x="2942302" y="168073"/>
            <a:ext cx="5256584" cy="525417"/>
          </a:xfrm>
          <a:prstGeom prst="rect">
            <a:avLst/>
          </a:prstGeom>
          <a:noFill/>
          <a:ln w="38100">
            <a:noFill/>
          </a:ln>
        </p:spPr>
        <p:txBody>
          <a:bodyPr wrap="square" lIns="90016" tIns="46808" rIns="90016" bIns="46808">
            <a:spAutoFit/>
          </a:bodyPr>
          <a:lstStyle/>
          <a:p>
            <a:pPr>
              <a:spcBef>
                <a:spcPct val="50000"/>
              </a:spcBef>
            </a:pPr>
            <a:r>
              <a:rPr lang="zh-CN" altLang="en-US" sz="2800" b="1" dirty="0" smtClean="0">
                <a:solidFill>
                  <a:srgbClr val="FF0000"/>
                </a:solidFill>
                <a:latin typeface="Times New Roman" panose="02020603050405020304" pitchFamily="18" charset="0"/>
              </a:rPr>
              <a:t>实验数据的最小二乘法拟合</a:t>
            </a:r>
            <a:endParaRPr lang="zh-CN" altLang="en-US" sz="2800" b="1" dirty="0">
              <a:solidFill>
                <a:srgbClr val="FF0000"/>
              </a:solidFill>
              <a:latin typeface="Times New Roman" panose="02020603050405020304" pitchFamily="18" charset="0"/>
            </a:endParaRPr>
          </a:p>
        </p:txBody>
      </p:sp>
      <p:sp>
        <p:nvSpPr>
          <p:cNvPr id="15" name="矩形 30"/>
          <p:cNvSpPr/>
          <p:nvPr/>
        </p:nvSpPr>
        <p:spPr>
          <a:xfrm>
            <a:off x="1054646" y="2997746"/>
            <a:ext cx="897890" cy="521970"/>
          </a:xfrm>
          <a:prstGeom prst="rect">
            <a:avLst/>
          </a:prstGeom>
          <a:noFill/>
          <a:ln w="9525">
            <a:noFill/>
          </a:ln>
        </p:spPr>
        <p:txBody>
          <a:bodyPr wrap="none">
            <a:spAutoFit/>
          </a:bodyPr>
          <a:lstStyle/>
          <a:p>
            <a:r>
              <a:rPr lang="zh-CN" altLang="en-US" sz="2800" b="1" dirty="0">
                <a:solidFill>
                  <a:srgbClr val="44546A"/>
                </a:solidFill>
                <a:latin typeface="Arial" panose="020B0604020202020204" pitchFamily="34" charset="0"/>
              </a:rPr>
              <a:t>解：</a:t>
            </a:r>
            <a:endParaRPr lang="zh-CN" altLang="en-US" sz="2800" dirty="0">
              <a:solidFill>
                <a:prstClr val="black"/>
              </a:solidFill>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0-#ppt_w/2"/>
                                          </p:val>
                                        </p:tav>
                                        <p:tav tm="100000">
                                          <p:val>
                                            <p:strVal val="#ppt_x"/>
                                          </p:val>
                                        </p:tav>
                                      </p:tavLst>
                                    </p:anim>
                                    <p:anim calcmode="lin" valueType="num">
                                      <p:cBhvr additive="base">
                                        <p:cTn id="8" dur="2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3573"/>
                                        </p:tgtEl>
                                        <p:attrNameLst>
                                          <p:attrName>style.visibility</p:attrName>
                                        </p:attrNameLst>
                                      </p:cBhvr>
                                      <p:to>
                                        <p:strVal val="visible"/>
                                      </p:to>
                                    </p:set>
                                    <p:animEffect transition="in" filter="wipe(up)">
                                      <p:cBhvr>
                                        <p:cTn id="13" dur="3000"/>
                                        <p:tgtEl>
                                          <p:spTgt spid="2357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61154"/>
                                        </p:tgtEl>
                                        <p:attrNameLst>
                                          <p:attrName>style.visibility</p:attrName>
                                        </p:attrNameLst>
                                      </p:cBhvr>
                                      <p:to>
                                        <p:strVal val="visible"/>
                                      </p:to>
                                    </p:set>
                                    <p:animEffect transition="in" filter="wipe(up)">
                                      <p:cBhvr>
                                        <p:cTn id="18" dur="3000"/>
                                        <p:tgtEl>
                                          <p:spTgt spid="56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p:bldP spid="15"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graphicFrame>
        <p:nvGraphicFramePr>
          <p:cNvPr id="550933" name="Object 21"/>
          <p:cNvGraphicFramePr>
            <a:graphicFrameLocks noChangeAspect="1"/>
          </p:cNvGraphicFramePr>
          <p:nvPr/>
        </p:nvGraphicFramePr>
        <p:xfrm>
          <a:off x="2134766" y="1773610"/>
          <a:ext cx="3733800" cy="4283075"/>
        </p:xfrm>
        <a:graphic>
          <a:graphicData uri="http://schemas.openxmlformats.org/presentationml/2006/ole">
            <mc:AlternateContent xmlns:mc="http://schemas.openxmlformats.org/markup-compatibility/2006">
              <mc:Choice xmlns:v="urn:schemas-microsoft-com:vml" Requires="v">
                <p:oleObj spid="_x0000_s195585" name="Equation" r:id="rId1" imgW="49377600" imgH="54254400" progId="Equation.DSMT4">
                  <p:embed/>
                </p:oleObj>
              </mc:Choice>
              <mc:Fallback>
                <p:oleObj name="Equation" r:id="rId1" imgW="49377600" imgH="54254400" progId="Equation.DSMT4">
                  <p:embed/>
                  <p:pic>
                    <p:nvPicPr>
                      <p:cNvPr id="0" name="图片 195584"/>
                      <p:cNvPicPr>
                        <a:picLocks noChangeAspect="1"/>
                      </p:cNvPicPr>
                      <p:nvPr/>
                    </p:nvPicPr>
                    <p:blipFill>
                      <a:blip r:embed="rId2"/>
                      <a:stretch>
                        <a:fillRect/>
                      </a:stretch>
                    </p:blipFill>
                    <p:spPr>
                      <a:xfrm>
                        <a:off x="2134766" y="1773610"/>
                        <a:ext cx="3733800" cy="4283075"/>
                      </a:xfrm>
                      <a:prstGeom prst="rect">
                        <a:avLst/>
                      </a:prstGeom>
                      <a:noFill/>
                      <a:ln w="38100">
                        <a:noFill/>
                      </a:ln>
                    </p:spPr>
                  </p:pic>
                </p:oleObj>
              </mc:Fallback>
            </mc:AlternateContent>
          </a:graphicData>
        </a:graphic>
      </p:graphicFrame>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73" name="矩形 35"/>
          <p:cNvSpPr/>
          <p:nvPr/>
        </p:nvSpPr>
        <p:spPr>
          <a:xfrm>
            <a:off x="1126654" y="837506"/>
            <a:ext cx="5832648"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由最小二乘法的曲线拟合原理知</a:t>
            </a:r>
            <a:endParaRPr lang="zh-CN" altLang="en-US" sz="2800" dirty="0">
              <a:solidFill>
                <a:prstClr val="black"/>
              </a:solidFill>
              <a:latin typeface="Arial" panose="020B0604020202020204" pitchFamily="34" charset="0"/>
            </a:endParaRPr>
          </a:p>
        </p:txBody>
      </p:sp>
      <p:graphicFrame>
        <p:nvGraphicFramePr>
          <p:cNvPr id="564228" name="Object 4"/>
          <p:cNvGraphicFramePr>
            <a:graphicFrameLocks noChangeAspect="1"/>
          </p:cNvGraphicFramePr>
          <p:nvPr/>
        </p:nvGraphicFramePr>
        <p:xfrm>
          <a:off x="7373938" y="1845618"/>
          <a:ext cx="2327275" cy="4283075"/>
        </p:xfrm>
        <a:graphic>
          <a:graphicData uri="http://schemas.openxmlformats.org/presentationml/2006/ole">
            <mc:AlternateContent xmlns:mc="http://schemas.openxmlformats.org/markup-compatibility/2006">
              <mc:Choice xmlns:v="urn:schemas-microsoft-com:vml" Requires="v">
                <p:oleObj spid="_x0000_s195586" name="Equation" r:id="rId3" imgW="30784800" imgH="54254400" progId="Equation.DSMT4">
                  <p:embed/>
                </p:oleObj>
              </mc:Choice>
              <mc:Fallback>
                <p:oleObj name="Equation" r:id="rId3" imgW="30784800" imgH="54254400" progId="Equation.DSMT4">
                  <p:embed/>
                  <p:pic>
                    <p:nvPicPr>
                      <p:cNvPr id="0" name="图片 195585"/>
                      <p:cNvPicPr>
                        <a:picLocks noChangeAspect="1"/>
                      </p:cNvPicPr>
                      <p:nvPr/>
                    </p:nvPicPr>
                    <p:blipFill>
                      <a:blip r:embed="rId4"/>
                      <a:stretch>
                        <a:fillRect/>
                      </a:stretch>
                    </p:blipFill>
                    <p:spPr>
                      <a:xfrm>
                        <a:off x="7373938" y="1845618"/>
                        <a:ext cx="2327275" cy="4283075"/>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573"/>
                                        </p:tgtEl>
                                        <p:attrNameLst>
                                          <p:attrName>style.visibility</p:attrName>
                                        </p:attrNameLst>
                                      </p:cBhvr>
                                      <p:to>
                                        <p:strVal val="visible"/>
                                      </p:to>
                                    </p:set>
                                    <p:animEffect transition="in" filter="wipe(up)">
                                      <p:cBhvr>
                                        <p:cTn id="7" dur="3000"/>
                                        <p:tgtEl>
                                          <p:spTgt spid="235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0933"/>
                                        </p:tgtEl>
                                        <p:attrNameLst>
                                          <p:attrName>style.visibility</p:attrName>
                                        </p:attrNameLst>
                                      </p:cBhvr>
                                      <p:to>
                                        <p:strVal val="visible"/>
                                      </p:to>
                                    </p:set>
                                    <p:animEffect transition="in" filter="wipe(left)">
                                      <p:cBhvr>
                                        <p:cTn id="12" dur="3000"/>
                                        <p:tgtEl>
                                          <p:spTgt spid="5509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4228"/>
                                        </p:tgtEl>
                                        <p:attrNameLst>
                                          <p:attrName>style.visibility</p:attrName>
                                        </p:attrNameLst>
                                      </p:cBhvr>
                                      <p:to>
                                        <p:strVal val="visible"/>
                                      </p:to>
                                    </p:set>
                                    <p:animEffect transition="in" filter="wipe(left)">
                                      <p:cBhvr>
                                        <p:cTn id="17" dur="30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graphicFrame>
        <p:nvGraphicFramePr>
          <p:cNvPr id="550933" name="Object 21"/>
          <p:cNvGraphicFramePr>
            <a:graphicFrameLocks noChangeAspect="1"/>
          </p:cNvGraphicFramePr>
          <p:nvPr/>
        </p:nvGraphicFramePr>
        <p:xfrm>
          <a:off x="2926854" y="981522"/>
          <a:ext cx="5832649" cy="2141538"/>
        </p:xfrm>
        <a:graphic>
          <a:graphicData uri="http://schemas.openxmlformats.org/presentationml/2006/ole">
            <mc:AlternateContent xmlns:mc="http://schemas.openxmlformats.org/markup-compatibility/2006">
              <mc:Choice xmlns:v="urn:schemas-microsoft-com:vml" Requires="v">
                <p:oleObj spid="_x0000_s196609" name="Equation" r:id="rId1" imgW="77114400" imgH="27127200" progId="Equation.DSMT4">
                  <p:embed/>
                </p:oleObj>
              </mc:Choice>
              <mc:Fallback>
                <p:oleObj name="Equation" r:id="rId1" imgW="77114400" imgH="27127200" progId="Equation.DSMT4">
                  <p:embed/>
                  <p:pic>
                    <p:nvPicPr>
                      <p:cNvPr id="0" name="图片 196608"/>
                      <p:cNvPicPr>
                        <a:picLocks noChangeAspect="1"/>
                      </p:cNvPicPr>
                      <p:nvPr/>
                    </p:nvPicPr>
                    <p:blipFill>
                      <a:blip r:embed="rId2"/>
                      <a:stretch>
                        <a:fillRect/>
                      </a:stretch>
                    </p:blipFill>
                    <p:spPr>
                      <a:xfrm>
                        <a:off x="2926854" y="981522"/>
                        <a:ext cx="5832649" cy="2141538"/>
                      </a:xfrm>
                      <a:prstGeom prst="rect">
                        <a:avLst/>
                      </a:prstGeom>
                      <a:noFill/>
                      <a:ln w="38100">
                        <a:noFill/>
                      </a:ln>
                    </p:spPr>
                  </p:pic>
                </p:oleObj>
              </mc:Fallback>
            </mc:AlternateContent>
          </a:graphicData>
        </a:graphic>
      </p:graphicFrame>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63205" name="Object 5"/>
          <p:cNvGraphicFramePr>
            <a:graphicFrameLocks noChangeAspect="1"/>
          </p:cNvGraphicFramePr>
          <p:nvPr/>
        </p:nvGraphicFramePr>
        <p:xfrm>
          <a:off x="2998862" y="3429794"/>
          <a:ext cx="3135313" cy="2141537"/>
        </p:xfrm>
        <a:graphic>
          <a:graphicData uri="http://schemas.openxmlformats.org/presentationml/2006/ole">
            <mc:AlternateContent xmlns:mc="http://schemas.openxmlformats.org/markup-compatibility/2006">
              <mc:Choice xmlns:v="urn:schemas-microsoft-com:vml" Requires="v">
                <p:oleObj spid="_x0000_s196610" name="Equation" r:id="rId3" imgW="41452800" imgH="27127200" progId="Equation.DSMT4">
                  <p:embed/>
                </p:oleObj>
              </mc:Choice>
              <mc:Fallback>
                <p:oleObj name="Equation" r:id="rId3" imgW="41452800" imgH="27127200" progId="Equation.DSMT4">
                  <p:embed/>
                  <p:pic>
                    <p:nvPicPr>
                      <p:cNvPr id="0" name="图片 196609"/>
                      <p:cNvPicPr>
                        <a:picLocks noChangeAspect="1"/>
                      </p:cNvPicPr>
                      <p:nvPr/>
                    </p:nvPicPr>
                    <p:blipFill>
                      <a:blip r:embed="rId4"/>
                      <a:stretch>
                        <a:fillRect/>
                      </a:stretch>
                    </p:blipFill>
                    <p:spPr>
                      <a:xfrm>
                        <a:off x="2998862" y="3429794"/>
                        <a:ext cx="3135313" cy="2141537"/>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0933"/>
                                        </p:tgtEl>
                                        <p:attrNameLst>
                                          <p:attrName>style.visibility</p:attrName>
                                        </p:attrNameLst>
                                      </p:cBhvr>
                                      <p:to>
                                        <p:strVal val="visible"/>
                                      </p:to>
                                    </p:set>
                                    <p:animEffect transition="in" filter="wipe(left)">
                                      <p:cBhvr>
                                        <p:cTn id="7" dur="3000"/>
                                        <p:tgtEl>
                                          <p:spTgt spid="5509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3205"/>
                                        </p:tgtEl>
                                        <p:attrNameLst>
                                          <p:attrName>style.visibility</p:attrName>
                                        </p:attrNameLst>
                                      </p:cBhvr>
                                      <p:to>
                                        <p:strVal val="visible"/>
                                      </p:to>
                                    </p:set>
                                    <p:animEffect transition="in" filter="wipe(left)">
                                      <p:cBhvr>
                                        <p:cTn id="12" dur="3000"/>
                                        <p:tgtEl>
                                          <p:spTgt spid="563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graphicFrame>
        <p:nvGraphicFramePr>
          <p:cNvPr id="550933" name="Object 21"/>
          <p:cNvGraphicFramePr>
            <a:graphicFrameLocks noChangeAspect="1"/>
          </p:cNvGraphicFramePr>
          <p:nvPr/>
        </p:nvGraphicFramePr>
        <p:xfrm>
          <a:off x="1486694" y="909514"/>
          <a:ext cx="7745412" cy="2141538"/>
        </p:xfrm>
        <a:graphic>
          <a:graphicData uri="http://schemas.openxmlformats.org/presentationml/2006/ole">
            <mc:AlternateContent xmlns:mc="http://schemas.openxmlformats.org/markup-compatibility/2006">
              <mc:Choice xmlns:v="urn:schemas-microsoft-com:vml" Requires="v">
                <p:oleObj spid="_x0000_s197633" name="Equation" r:id="rId1" imgW="102412800" imgH="27127200" progId="Equation.DSMT4">
                  <p:embed/>
                </p:oleObj>
              </mc:Choice>
              <mc:Fallback>
                <p:oleObj name="Equation" r:id="rId1" imgW="102412800" imgH="27127200" progId="Equation.DSMT4">
                  <p:embed/>
                  <p:pic>
                    <p:nvPicPr>
                      <p:cNvPr id="0" name="图片 197632"/>
                      <p:cNvPicPr>
                        <a:picLocks noChangeAspect="1"/>
                      </p:cNvPicPr>
                      <p:nvPr/>
                    </p:nvPicPr>
                    <p:blipFill>
                      <a:blip r:embed="rId2"/>
                      <a:stretch>
                        <a:fillRect/>
                      </a:stretch>
                    </p:blipFill>
                    <p:spPr>
                      <a:xfrm>
                        <a:off x="1486694" y="909514"/>
                        <a:ext cx="7745412" cy="2141538"/>
                      </a:xfrm>
                      <a:prstGeom prst="rect">
                        <a:avLst/>
                      </a:prstGeom>
                      <a:noFill/>
                      <a:ln w="38100">
                        <a:noFill/>
                      </a:ln>
                    </p:spPr>
                  </p:pic>
                </p:oleObj>
              </mc:Fallback>
            </mc:AlternateContent>
          </a:graphicData>
        </a:graphic>
      </p:graphicFrame>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63205" name="Object 5"/>
          <p:cNvGraphicFramePr>
            <a:graphicFrameLocks noChangeAspect="1"/>
          </p:cNvGraphicFramePr>
          <p:nvPr/>
        </p:nvGraphicFramePr>
        <p:xfrm>
          <a:off x="1846734" y="3501802"/>
          <a:ext cx="5786437" cy="2141537"/>
        </p:xfrm>
        <a:graphic>
          <a:graphicData uri="http://schemas.openxmlformats.org/presentationml/2006/ole">
            <mc:AlternateContent xmlns:mc="http://schemas.openxmlformats.org/markup-compatibility/2006">
              <mc:Choice xmlns:v="urn:schemas-microsoft-com:vml" Requires="v">
                <p:oleObj spid="_x0000_s197634" name="Equation" r:id="rId3" imgW="76504800" imgH="27127200" progId="Equation.DSMT4">
                  <p:embed/>
                </p:oleObj>
              </mc:Choice>
              <mc:Fallback>
                <p:oleObj name="Equation" r:id="rId3" imgW="76504800" imgH="27127200" progId="Equation.DSMT4">
                  <p:embed/>
                  <p:pic>
                    <p:nvPicPr>
                      <p:cNvPr id="0" name="图片 197633"/>
                      <p:cNvPicPr>
                        <a:picLocks noChangeAspect="1"/>
                      </p:cNvPicPr>
                      <p:nvPr/>
                    </p:nvPicPr>
                    <p:blipFill>
                      <a:blip r:embed="rId4"/>
                      <a:stretch>
                        <a:fillRect/>
                      </a:stretch>
                    </p:blipFill>
                    <p:spPr>
                      <a:xfrm>
                        <a:off x="1846734" y="3501802"/>
                        <a:ext cx="5786437" cy="2141537"/>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0933"/>
                                        </p:tgtEl>
                                        <p:attrNameLst>
                                          <p:attrName>style.visibility</p:attrName>
                                        </p:attrNameLst>
                                      </p:cBhvr>
                                      <p:to>
                                        <p:strVal val="visible"/>
                                      </p:to>
                                    </p:set>
                                    <p:animEffect transition="in" filter="wipe(left)">
                                      <p:cBhvr>
                                        <p:cTn id="7" dur="3000"/>
                                        <p:tgtEl>
                                          <p:spTgt spid="5509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3205"/>
                                        </p:tgtEl>
                                        <p:attrNameLst>
                                          <p:attrName>style.visibility</p:attrName>
                                        </p:attrNameLst>
                                      </p:cBhvr>
                                      <p:to>
                                        <p:strVal val="visible"/>
                                      </p:to>
                                    </p:set>
                                    <p:animEffect transition="in" filter="wipe(left)">
                                      <p:cBhvr>
                                        <p:cTn id="12" dur="3000"/>
                                        <p:tgtEl>
                                          <p:spTgt spid="563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矩阵与矩阵的乘法</a:t>
            </a:r>
            <a:endParaRPr lang="zh-CN" altLang="en-US"/>
          </a:p>
        </p:txBody>
      </p:sp>
      <p:pic>
        <p:nvPicPr>
          <p:cNvPr id="4" name="图片 3"/>
          <p:cNvPicPr>
            <a:picLocks noChangeAspect="1"/>
          </p:cNvPicPr>
          <p:nvPr/>
        </p:nvPicPr>
        <p:blipFill>
          <a:blip r:embed="rId1" cstate="print"/>
          <a:stretch>
            <a:fillRect/>
          </a:stretch>
        </p:blipFill>
        <p:spPr>
          <a:xfrm>
            <a:off x="940435" y="1238250"/>
            <a:ext cx="9657080" cy="4190365"/>
          </a:xfrm>
          <a:prstGeom prst="rect">
            <a:avLst/>
          </a:prstGeom>
        </p:spPr>
      </p:pic>
      <p:grpSp>
        <p:nvGrpSpPr>
          <p:cNvPr id="15" name="组合 14"/>
          <p:cNvGrpSpPr/>
          <p:nvPr/>
        </p:nvGrpSpPr>
        <p:grpSpPr>
          <a:xfrm>
            <a:off x="1002665" y="5591810"/>
            <a:ext cx="9594850" cy="546100"/>
            <a:chOff x="1396" y="9310"/>
            <a:chExt cx="15110" cy="860"/>
          </a:xfrm>
        </p:grpSpPr>
        <p:graphicFrame>
          <p:nvGraphicFramePr>
            <p:cNvPr id="8" name="对象 7">
              <a:hlinkClick r:id="" action="ppaction://ole?verb=0"/>
            </p:cNvPr>
            <p:cNvGraphicFramePr>
              <a:graphicFrameLocks noChangeAspect="1"/>
            </p:cNvGraphicFramePr>
            <p:nvPr/>
          </p:nvGraphicFramePr>
          <p:xfrm>
            <a:off x="1396" y="9310"/>
            <a:ext cx="3993" cy="860"/>
          </p:xfrm>
          <a:graphic>
            <a:graphicData uri="http://schemas.openxmlformats.org/presentationml/2006/ole">
              <mc:AlternateContent xmlns:mc="http://schemas.openxmlformats.org/markup-compatibility/2006">
                <mc:Choice xmlns:v="urn:schemas-microsoft-com:vml" Requires="v">
                  <p:oleObj spid="_x0000_s10241" name="" r:id="rId2" imgW="24079200" imgH="5181600" progId="">
                    <p:embed/>
                  </p:oleObj>
                </mc:Choice>
                <mc:Fallback>
                  <p:oleObj name="" r:id="rId2" imgW="24079200" imgH="5181600" progId="">
                    <p:embed/>
                    <p:pic>
                      <p:nvPicPr>
                        <p:cNvPr id="0" name="图片 10240"/>
                        <p:cNvPicPr>
                          <a:picLocks noChangeAspect="1"/>
                        </p:cNvPicPr>
                        <p:nvPr/>
                      </p:nvPicPr>
                      <p:blipFill>
                        <a:blip r:embed="rId3"/>
                        <a:stretch>
                          <a:fillRect/>
                        </a:stretch>
                      </p:blipFill>
                      <p:spPr>
                        <a:xfrm>
                          <a:off x="1396" y="9310"/>
                          <a:ext cx="3993" cy="860"/>
                        </a:xfrm>
                        <a:prstGeom prst="rect">
                          <a:avLst/>
                        </a:prstGeom>
                        <a:noFill/>
                        <a:ln w="9525">
                          <a:noFill/>
                        </a:ln>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5864" y="9310"/>
            <a:ext cx="5159" cy="860"/>
          </p:xfrm>
          <a:graphic>
            <a:graphicData uri="http://schemas.openxmlformats.org/presentationml/2006/ole">
              <mc:AlternateContent xmlns:mc="http://schemas.openxmlformats.org/markup-compatibility/2006">
                <mc:Choice xmlns:v="urn:schemas-microsoft-com:vml" Requires="v">
                  <p:oleObj spid="_x0000_s10242" name="" r:id="rId4" imgW="31089600" imgH="5181600" progId="">
                    <p:embed/>
                  </p:oleObj>
                </mc:Choice>
                <mc:Fallback>
                  <p:oleObj name="" r:id="rId4" imgW="31089600" imgH="5181600" progId="">
                    <p:embed/>
                    <p:pic>
                      <p:nvPicPr>
                        <p:cNvPr id="0" name="图片 10241"/>
                        <p:cNvPicPr>
                          <a:picLocks noChangeAspect="1"/>
                        </p:cNvPicPr>
                        <p:nvPr/>
                      </p:nvPicPr>
                      <p:blipFill>
                        <a:blip r:embed="rId5"/>
                        <a:stretch>
                          <a:fillRect/>
                        </a:stretch>
                      </p:blipFill>
                      <p:spPr>
                        <a:xfrm>
                          <a:off x="5864" y="9310"/>
                          <a:ext cx="5159" cy="860"/>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1498" y="9310"/>
            <a:ext cx="5008" cy="860"/>
          </p:xfrm>
          <a:graphic>
            <a:graphicData uri="http://schemas.openxmlformats.org/presentationml/2006/ole">
              <mc:AlternateContent xmlns:mc="http://schemas.openxmlformats.org/markup-compatibility/2006">
                <mc:Choice xmlns:v="urn:schemas-microsoft-com:vml" Requires="v">
                  <p:oleObj spid="_x0000_s10243" name="" r:id="rId6" imgW="30175200" imgH="5181600" progId="">
                    <p:embed/>
                  </p:oleObj>
                </mc:Choice>
                <mc:Fallback>
                  <p:oleObj name="" r:id="rId6" imgW="30175200" imgH="5181600" progId="">
                    <p:embed/>
                    <p:pic>
                      <p:nvPicPr>
                        <p:cNvPr id="0" name="图片 10242"/>
                        <p:cNvPicPr>
                          <a:picLocks noChangeAspect="1"/>
                        </p:cNvPicPr>
                        <p:nvPr/>
                      </p:nvPicPr>
                      <p:blipFill>
                        <a:blip r:embed="rId7"/>
                        <a:stretch>
                          <a:fillRect/>
                        </a:stretch>
                      </p:blipFill>
                      <p:spPr>
                        <a:xfrm>
                          <a:off x="11498" y="9310"/>
                          <a:ext cx="5008" cy="860"/>
                        </a:xfrm>
                        <a:prstGeom prst="rect">
                          <a:avLst/>
                        </a:prstGeom>
                        <a:noFill/>
                        <a:ln w="9525">
                          <a:noFill/>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algn="r" eaLnBrk="1" hangingPunct="1"/>
            <a:fld id="{9A0DB2DC-4C9A-4742-B13C-FB6460FD3503}" type="slidenum">
              <a:rPr lang="en-US" altLang="zh-CN" sz="1400">
                <a:solidFill>
                  <a:prstClr val="black"/>
                </a:solidFill>
                <a:latin typeface="Times New Roman" panose="02020603050405020304" pitchFamily="18" charset="0"/>
              </a:rPr>
            </a:fld>
            <a:endParaRPr lang="en-US" altLang="zh-CN" sz="1400">
              <a:solidFill>
                <a:prstClr val="black"/>
              </a:solidFill>
              <a:latin typeface="Times New Roman" panose="02020603050405020304" pitchFamily="18" charset="0"/>
            </a:endParaRPr>
          </a:p>
        </p:txBody>
      </p:sp>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a:endParaRPr lang="zh-CN" altLang="zh-CN" sz="2800" b="1" dirty="0">
              <a:solidFill>
                <a:prstClr val="black"/>
              </a:solidFill>
              <a:latin typeface="Times New Roman" panose="02020603050405020304" pitchFamily="18" charset="0"/>
            </a:endParaRPr>
          </a:p>
        </p:txBody>
      </p:sp>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63205" name="Object 5"/>
          <p:cNvGraphicFramePr>
            <a:graphicFrameLocks noChangeAspect="1"/>
          </p:cNvGraphicFramePr>
          <p:nvPr/>
        </p:nvGraphicFramePr>
        <p:xfrm>
          <a:off x="2854846" y="1341562"/>
          <a:ext cx="6223000" cy="577850"/>
        </p:xfrm>
        <a:graphic>
          <a:graphicData uri="http://schemas.openxmlformats.org/presentationml/2006/ole">
            <mc:AlternateContent xmlns:mc="http://schemas.openxmlformats.org/markup-compatibility/2006">
              <mc:Choice xmlns:v="urn:schemas-microsoft-com:vml" Requires="v">
                <p:oleObj spid="_x0000_s198657" name="Equation" r:id="rId1" imgW="82296000" imgH="7315200" progId="Equation.DSMT4">
                  <p:embed/>
                </p:oleObj>
              </mc:Choice>
              <mc:Fallback>
                <p:oleObj name="Equation" r:id="rId1" imgW="82296000" imgH="7315200" progId="Equation.DSMT4">
                  <p:embed/>
                  <p:pic>
                    <p:nvPicPr>
                      <p:cNvPr id="0" name="图片 198656"/>
                      <p:cNvPicPr>
                        <a:picLocks noChangeAspect="1"/>
                      </p:cNvPicPr>
                      <p:nvPr/>
                    </p:nvPicPr>
                    <p:blipFill>
                      <a:blip r:embed="rId2"/>
                      <a:stretch>
                        <a:fillRect/>
                      </a:stretch>
                    </p:blipFill>
                    <p:spPr>
                      <a:xfrm>
                        <a:off x="2854846" y="1341562"/>
                        <a:ext cx="6223000" cy="577850"/>
                      </a:xfrm>
                      <a:prstGeom prst="rect">
                        <a:avLst/>
                      </a:prstGeom>
                      <a:noFill/>
                      <a:ln w="38100">
                        <a:noFill/>
                      </a:ln>
                    </p:spPr>
                  </p:pic>
                </p:oleObj>
              </mc:Fallback>
            </mc:AlternateContent>
          </a:graphicData>
        </a:graphic>
      </p:graphicFrame>
      <p:graphicFrame>
        <p:nvGraphicFramePr>
          <p:cNvPr id="565252" name="Object 4"/>
          <p:cNvGraphicFramePr>
            <a:graphicFrameLocks noChangeAspect="1"/>
          </p:cNvGraphicFramePr>
          <p:nvPr/>
        </p:nvGraphicFramePr>
        <p:xfrm>
          <a:off x="3142878" y="3141762"/>
          <a:ext cx="3181350" cy="2116137"/>
        </p:xfrm>
        <a:graphic>
          <a:graphicData uri="http://schemas.openxmlformats.org/presentationml/2006/ole">
            <mc:AlternateContent xmlns:mc="http://schemas.openxmlformats.org/markup-compatibility/2006">
              <mc:Choice xmlns:v="urn:schemas-microsoft-com:vml" Requires="v">
                <p:oleObj spid="_x0000_s198658" name="Equation" r:id="rId3" imgW="42062400" imgH="26822400" progId="Equation.DSMT4">
                  <p:embed/>
                </p:oleObj>
              </mc:Choice>
              <mc:Fallback>
                <p:oleObj name="Equation" r:id="rId3" imgW="42062400" imgH="26822400" progId="Equation.DSMT4">
                  <p:embed/>
                  <p:pic>
                    <p:nvPicPr>
                      <p:cNvPr id="0" name="图片 198657"/>
                      <p:cNvPicPr>
                        <a:picLocks noChangeAspect="1"/>
                      </p:cNvPicPr>
                      <p:nvPr/>
                    </p:nvPicPr>
                    <p:blipFill>
                      <a:blip r:embed="rId4"/>
                      <a:stretch>
                        <a:fillRect/>
                      </a:stretch>
                    </p:blipFill>
                    <p:spPr>
                      <a:xfrm>
                        <a:off x="3142878" y="3141762"/>
                        <a:ext cx="3181350" cy="2116137"/>
                      </a:xfrm>
                      <a:prstGeom prst="rect">
                        <a:avLst/>
                      </a:prstGeom>
                      <a:noFill/>
                      <a:ln w="38100">
                        <a:noFill/>
                      </a:ln>
                    </p:spPr>
                  </p:pic>
                </p:oleObj>
              </mc:Fallback>
            </mc:AlternateContent>
          </a:graphicData>
        </a:graphic>
      </p:graphicFrame>
      <p:sp>
        <p:nvSpPr>
          <p:cNvPr id="10" name="矩形 35"/>
          <p:cNvSpPr/>
          <p:nvPr/>
        </p:nvSpPr>
        <p:spPr>
          <a:xfrm>
            <a:off x="1126654" y="837506"/>
            <a:ext cx="5832648"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故有</a:t>
            </a:r>
            <a:endParaRPr lang="zh-CN" altLang="en-US" sz="2800" dirty="0">
              <a:solidFill>
                <a:prstClr val="black"/>
              </a:solidFill>
              <a:latin typeface="Arial" panose="020B0604020202020204" pitchFamily="34" charset="0"/>
            </a:endParaRPr>
          </a:p>
        </p:txBody>
      </p:sp>
      <p:sp>
        <p:nvSpPr>
          <p:cNvPr id="11" name="矩形 35"/>
          <p:cNvSpPr/>
          <p:nvPr/>
        </p:nvSpPr>
        <p:spPr>
          <a:xfrm>
            <a:off x="1198662" y="2493690"/>
            <a:ext cx="1080120" cy="523220"/>
          </a:xfrm>
          <a:prstGeom prst="rect">
            <a:avLst/>
          </a:prstGeom>
          <a:noFill/>
          <a:ln w="9525">
            <a:noFill/>
          </a:ln>
        </p:spPr>
        <p:txBody>
          <a:bodyPr wrap="square">
            <a:spAutoFit/>
          </a:bodyPr>
          <a:lstStyle/>
          <a:p>
            <a:r>
              <a:rPr lang="en-US" altLang="zh-CN" sz="2800" b="1" dirty="0">
                <a:solidFill>
                  <a:prstClr val="black"/>
                </a:solidFill>
                <a:latin typeface="Times New Roman" panose="02020603050405020304" pitchFamily="18" charset="0"/>
              </a:rPr>
              <a:t> </a:t>
            </a:r>
            <a:r>
              <a:rPr lang="zh-CN" altLang="en-US" sz="2800" b="1" dirty="0" smtClean="0">
                <a:solidFill>
                  <a:prstClr val="black"/>
                </a:solidFill>
                <a:latin typeface="Times New Roman" panose="02020603050405020304" pitchFamily="18" charset="0"/>
              </a:rPr>
              <a:t>即</a:t>
            </a:r>
            <a:endParaRPr lang="zh-CN" altLang="en-US" sz="2800" dirty="0">
              <a:solidFill>
                <a:prstClr val="black"/>
              </a:solidFill>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3205"/>
                                        </p:tgtEl>
                                        <p:attrNameLst>
                                          <p:attrName>style.visibility</p:attrName>
                                        </p:attrNameLst>
                                      </p:cBhvr>
                                      <p:to>
                                        <p:strVal val="visible"/>
                                      </p:to>
                                    </p:set>
                                    <p:animEffect transition="in" filter="wipe(up)">
                                      <p:cBhvr>
                                        <p:cTn id="12" dur="3000"/>
                                        <p:tgtEl>
                                          <p:spTgt spid="5632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3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65252"/>
                                        </p:tgtEl>
                                        <p:attrNameLst>
                                          <p:attrName>style.visibility</p:attrName>
                                        </p:attrNameLst>
                                      </p:cBhvr>
                                      <p:to>
                                        <p:strVal val="visible"/>
                                      </p:to>
                                    </p:set>
                                    <p:animEffect transition="in" filter="wipe(up)">
                                      <p:cBhvr>
                                        <p:cTn id="22" dur="3000"/>
                                        <p:tgtEl>
                                          <p:spTgt spid="56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graphicFrame>
        <p:nvGraphicFramePr>
          <p:cNvPr id="11266" name="Object 2"/>
          <p:cNvGraphicFramePr>
            <a:graphicFrameLocks noChangeAspect="1"/>
          </p:cNvGraphicFramePr>
          <p:nvPr/>
        </p:nvGraphicFramePr>
        <p:xfrm>
          <a:off x="3594272" y="571606"/>
          <a:ext cx="4966620" cy="832004"/>
        </p:xfrm>
        <a:graphic>
          <a:graphicData uri="http://schemas.openxmlformats.org/presentationml/2006/ole">
            <mc:AlternateContent xmlns:mc="http://schemas.openxmlformats.org/markup-compatibility/2006">
              <mc:Choice xmlns:v="urn:schemas-microsoft-com:vml" Requires="v">
                <p:oleObj spid="_x0000_s11265" name="" r:id="rId1" imgW="140208000" imgH="23469600" progId="">
                  <p:embed/>
                </p:oleObj>
              </mc:Choice>
              <mc:Fallback>
                <p:oleObj name="" r:id="rId1" imgW="140208000" imgH="23469600" progId="">
                  <p:embed/>
                  <p:pic>
                    <p:nvPicPr>
                      <p:cNvPr id="0" name="图片 11264"/>
                      <p:cNvPicPr>
                        <a:picLocks noChangeAspect="1"/>
                      </p:cNvPicPr>
                      <p:nvPr/>
                    </p:nvPicPr>
                    <p:blipFill>
                      <a:blip r:embed="rId2"/>
                      <a:stretch>
                        <a:fillRect/>
                      </a:stretch>
                    </p:blipFill>
                    <p:spPr>
                      <a:xfrm>
                        <a:off x="3594272" y="571606"/>
                        <a:ext cx="4966620" cy="832004"/>
                      </a:xfrm>
                      <a:prstGeom prst="rect">
                        <a:avLst/>
                      </a:prstGeom>
                      <a:noFill/>
                      <a:ln w="38100">
                        <a:noFill/>
                      </a:ln>
                    </p:spPr>
                  </p:pic>
                </p:oleObj>
              </mc:Fallback>
            </mc:AlternateContent>
          </a:graphicData>
        </a:graphic>
      </p:graphicFrame>
      <p:graphicFrame>
        <p:nvGraphicFramePr>
          <p:cNvPr id="404483" name="Object 3"/>
          <p:cNvGraphicFramePr>
            <a:graphicFrameLocks noChangeAspect="1"/>
          </p:cNvGraphicFramePr>
          <p:nvPr/>
        </p:nvGraphicFramePr>
        <p:xfrm>
          <a:off x="1879455" y="1643367"/>
          <a:ext cx="3089847" cy="832004"/>
        </p:xfrm>
        <a:graphic>
          <a:graphicData uri="http://schemas.openxmlformats.org/presentationml/2006/ole">
            <mc:AlternateContent xmlns:mc="http://schemas.openxmlformats.org/markup-compatibility/2006">
              <mc:Choice xmlns:v="urn:schemas-microsoft-com:vml" Requires="v">
                <p:oleObj spid="_x0000_s11267" name="" r:id="rId3" imgW="87172800" imgH="23469600" progId="">
                  <p:embed/>
                </p:oleObj>
              </mc:Choice>
              <mc:Fallback>
                <p:oleObj name="" r:id="rId3" imgW="87172800" imgH="23469600" progId="">
                  <p:embed/>
                  <p:pic>
                    <p:nvPicPr>
                      <p:cNvPr id="0" name="图片 11266"/>
                      <p:cNvPicPr>
                        <a:picLocks noChangeAspect="1"/>
                      </p:cNvPicPr>
                      <p:nvPr/>
                    </p:nvPicPr>
                    <p:blipFill>
                      <a:blip r:embed="rId4"/>
                      <a:stretch>
                        <a:fillRect/>
                      </a:stretch>
                    </p:blipFill>
                    <p:spPr>
                      <a:xfrm>
                        <a:off x="1879455" y="1643367"/>
                        <a:ext cx="3089847" cy="832004"/>
                      </a:xfrm>
                      <a:prstGeom prst="rect">
                        <a:avLst/>
                      </a:prstGeom>
                      <a:noFill/>
                      <a:ln w="38100">
                        <a:noFill/>
                      </a:ln>
                    </p:spPr>
                  </p:pic>
                </p:oleObj>
              </mc:Fallback>
            </mc:AlternateContent>
          </a:graphicData>
        </a:graphic>
      </p:graphicFrame>
      <p:graphicFrame>
        <p:nvGraphicFramePr>
          <p:cNvPr id="404484" name="Object 4"/>
          <p:cNvGraphicFramePr>
            <a:graphicFrameLocks noChangeAspect="1"/>
          </p:cNvGraphicFramePr>
          <p:nvPr/>
        </p:nvGraphicFramePr>
        <p:xfrm>
          <a:off x="1879812" y="2929480"/>
          <a:ext cx="3069206" cy="832004"/>
        </p:xfrm>
        <a:graphic>
          <a:graphicData uri="http://schemas.openxmlformats.org/presentationml/2006/ole">
            <mc:AlternateContent xmlns:mc="http://schemas.openxmlformats.org/markup-compatibility/2006">
              <mc:Choice xmlns:v="urn:schemas-microsoft-com:vml" Requires="v">
                <p:oleObj spid="_x0000_s11268" name="" r:id="rId5" imgW="86563200" imgH="23469600" progId="">
                  <p:embed/>
                </p:oleObj>
              </mc:Choice>
              <mc:Fallback>
                <p:oleObj name="" r:id="rId5" imgW="86563200" imgH="23469600" progId="">
                  <p:embed/>
                  <p:pic>
                    <p:nvPicPr>
                      <p:cNvPr id="0" name="图片 11267"/>
                      <p:cNvPicPr>
                        <a:picLocks noChangeAspect="1"/>
                      </p:cNvPicPr>
                      <p:nvPr/>
                    </p:nvPicPr>
                    <p:blipFill>
                      <a:blip r:embed="rId6"/>
                      <a:stretch>
                        <a:fillRect/>
                      </a:stretch>
                    </p:blipFill>
                    <p:spPr>
                      <a:xfrm>
                        <a:off x="1879812" y="2929480"/>
                        <a:ext cx="3069206" cy="832004"/>
                      </a:xfrm>
                      <a:prstGeom prst="rect">
                        <a:avLst/>
                      </a:prstGeom>
                      <a:noFill/>
                      <a:ln w="38100">
                        <a:noFill/>
                      </a:ln>
                    </p:spPr>
                  </p:pic>
                </p:oleObj>
              </mc:Fallback>
            </mc:AlternateContent>
          </a:graphicData>
        </a:graphic>
      </p:graphicFrame>
      <p:graphicFrame>
        <p:nvGraphicFramePr>
          <p:cNvPr id="404485" name="Object 5"/>
          <p:cNvGraphicFramePr>
            <a:graphicFrameLocks noChangeAspect="1"/>
          </p:cNvGraphicFramePr>
          <p:nvPr/>
        </p:nvGraphicFramePr>
        <p:xfrm>
          <a:off x="1879455" y="4144142"/>
          <a:ext cx="3370886" cy="832004"/>
        </p:xfrm>
        <a:graphic>
          <a:graphicData uri="http://schemas.openxmlformats.org/presentationml/2006/ole">
            <mc:AlternateContent xmlns:mc="http://schemas.openxmlformats.org/markup-compatibility/2006">
              <mc:Choice xmlns:v="urn:schemas-microsoft-com:vml" Requires="v">
                <p:oleObj spid="_x0000_s11269" name="" r:id="rId7" imgW="95097600" imgH="23469600" progId="">
                  <p:embed/>
                </p:oleObj>
              </mc:Choice>
              <mc:Fallback>
                <p:oleObj name="" r:id="rId7" imgW="95097600" imgH="23469600" progId="">
                  <p:embed/>
                  <p:pic>
                    <p:nvPicPr>
                      <p:cNvPr id="0" name="图片 11268"/>
                      <p:cNvPicPr>
                        <a:picLocks noChangeAspect="1"/>
                      </p:cNvPicPr>
                      <p:nvPr/>
                    </p:nvPicPr>
                    <p:blipFill>
                      <a:blip r:embed="rId8"/>
                      <a:stretch>
                        <a:fillRect/>
                      </a:stretch>
                    </p:blipFill>
                    <p:spPr>
                      <a:xfrm>
                        <a:off x="1879455" y="4144142"/>
                        <a:ext cx="3370886" cy="832004"/>
                      </a:xfrm>
                      <a:prstGeom prst="rect">
                        <a:avLst/>
                      </a:prstGeom>
                      <a:noFill/>
                      <a:ln w="38100">
                        <a:noFill/>
                      </a:ln>
                    </p:spPr>
                  </p:pic>
                </p:oleObj>
              </mc:Fallback>
            </mc:AlternateContent>
          </a:graphicData>
        </a:graphic>
      </p:graphicFrame>
      <p:grpSp>
        <p:nvGrpSpPr>
          <p:cNvPr id="2" name="Group 6"/>
          <p:cNvGrpSpPr/>
          <p:nvPr/>
        </p:nvGrpSpPr>
        <p:grpSpPr>
          <a:xfrm>
            <a:off x="1930612" y="5377855"/>
            <a:ext cx="5222255" cy="832004"/>
            <a:chOff x="158" y="3471"/>
            <a:chExt cx="3289" cy="616"/>
          </a:xfrm>
        </p:grpSpPr>
        <p:grpSp>
          <p:nvGrpSpPr>
            <p:cNvPr id="11299" name="Group 7"/>
            <p:cNvGrpSpPr/>
            <p:nvPr/>
          </p:nvGrpSpPr>
          <p:grpSpPr>
            <a:xfrm>
              <a:off x="158" y="3554"/>
              <a:ext cx="1201" cy="307"/>
              <a:chOff x="158" y="3406"/>
              <a:chExt cx="1201" cy="307"/>
            </a:xfrm>
          </p:grpSpPr>
          <p:graphicFrame>
            <p:nvGraphicFramePr>
              <p:cNvPr id="11280" name="Object 8"/>
              <p:cNvGraphicFramePr>
                <a:graphicFrameLocks noChangeAspect="1"/>
              </p:cNvGraphicFramePr>
              <p:nvPr/>
            </p:nvGraphicFramePr>
            <p:xfrm>
              <a:off x="158" y="3407"/>
              <a:ext cx="288" cy="272"/>
            </p:xfrm>
            <a:graphic>
              <a:graphicData uri="http://schemas.openxmlformats.org/presentationml/2006/ole">
                <mc:AlternateContent xmlns:mc="http://schemas.openxmlformats.org/markup-compatibility/2006">
                  <mc:Choice xmlns:v="urn:schemas-microsoft-com:vml" Requires="v">
                    <p:oleObj spid="_x0000_s11270" name="" r:id="rId9" imgW="10972800" imgH="10363200" progId="">
                      <p:embed/>
                    </p:oleObj>
                  </mc:Choice>
                  <mc:Fallback>
                    <p:oleObj name="" r:id="rId9" imgW="10972800" imgH="10363200" progId="">
                      <p:embed/>
                      <p:pic>
                        <p:nvPicPr>
                          <p:cNvPr id="0" name="图片 11269"/>
                          <p:cNvPicPr>
                            <a:picLocks noChangeAspect="1"/>
                          </p:cNvPicPr>
                          <p:nvPr/>
                        </p:nvPicPr>
                        <p:blipFill>
                          <a:blip r:embed="rId10"/>
                          <a:stretch>
                            <a:fillRect/>
                          </a:stretch>
                        </p:blipFill>
                        <p:spPr>
                          <a:xfrm>
                            <a:off x="158" y="3407"/>
                            <a:ext cx="288" cy="272"/>
                          </a:xfrm>
                          <a:prstGeom prst="rect">
                            <a:avLst/>
                          </a:prstGeom>
                          <a:noFill/>
                          <a:ln w="38100">
                            <a:noFill/>
                          </a:ln>
                        </p:spPr>
                      </p:pic>
                    </p:oleObj>
                  </mc:Fallback>
                </mc:AlternateContent>
              </a:graphicData>
            </a:graphic>
          </p:graphicFrame>
          <p:grpSp>
            <p:nvGrpSpPr>
              <p:cNvPr id="11300" name="Group 9"/>
              <p:cNvGrpSpPr/>
              <p:nvPr/>
            </p:nvGrpSpPr>
            <p:grpSpPr>
              <a:xfrm>
                <a:off x="499" y="3406"/>
                <a:ext cx="340" cy="228"/>
                <a:chOff x="1973" y="3788"/>
                <a:chExt cx="340" cy="228"/>
              </a:xfrm>
            </p:grpSpPr>
            <p:grpSp>
              <p:nvGrpSpPr>
                <p:cNvPr id="11301" name="Group 10"/>
                <p:cNvGrpSpPr/>
                <p:nvPr/>
              </p:nvGrpSpPr>
              <p:grpSpPr>
                <a:xfrm>
                  <a:off x="1973" y="3974"/>
                  <a:ext cx="340" cy="42"/>
                  <a:chOff x="1973" y="3974"/>
                  <a:chExt cx="340" cy="42"/>
                </a:xfrm>
              </p:grpSpPr>
              <p:sp>
                <p:nvSpPr>
                  <p:cNvPr id="11302" name="Line 11"/>
                  <p:cNvSpPr/>
                  <p:nvPr/>
                </p:nvSpPr>
                <p:spPr>
                  <a:xfrm>
                    <a:off x="1973" y="3974"/>
                    <a:ext cx="340" cy="0"/>
                  </a:xfrm>
                  <a:prstGeom prst="line">
                    <a:avLst/>
                  </a:prstGeom>
                  <a:ln w="28575" cap="flat" cmpd="sng">
                    <a:solidFill>
                      <a:schemeClr val="tx1"/>
                    </a:solidFill>
                    <a:prstDash val="solid"/>
                    <a:headEnd type="none" w="med" len="med"/>
                    <a:tailEnd type="none" w="lg" len="lg"/>
                  </a:ln>
                </p:spPr>
              </p:sp>
              <p:sp>
                <p:nvSpPr>
                  <p:cNvPr id="11303" name="Line 12"/>
                  <p:cNvSpPr/>
                  <p:nvPr/>
                </p:nvSpPr>
                <p:spPr>
                  <a:xfrm>
                    <a:off x="1973" y="4016"/>
                    <a:ext cx="340" cy="0"/>
                  </a:xfrm>
                  <a:prstGeom prst="line">
                    <a:avLst/>
                  </a:prstGeom>
                  <a:ln w="28575" cap="flat" cmpd="sng">
                    <a:solidFill>
                      <a:schemeClr val="tx1"/>
                    </a:solidFill>
                    <a:prstDash val="solid"/>
                    <a:headEnd type="none" w="med" len="med"/>
                    <a:tailEnd type="none" w="lg" len="lg"/>
                  </a:ln>
                </p:spPr>
              </p:sp>
            </p:grpSp>
            <p:graphicFrame>
              <p:nvGraphicFramePr>
                <p:cNvPr id="11282" name="Object 13"/>
                <p:cNvGraphicFramePr>
                  <a:graphicFrameLocks noChangeAspect="1"/>
                </p:cNvGraphicFramePr>
                <p:nvPr/>
              </p:nvGraphicFramePr>
              <p:xfrm>
                <a:off x="2005" y="3788"/>
                <a:ext cx="277" cy="161"/>
              </p:xfrm>
              <a:graphic>
                <a:graphicData uri="http://schemas.openxmlformats.org/presentationml/2006/ole">
                  <mc:AlternateContent xmlns:mc="http://schemas.openxmlformats.org/markup-compatibility/2006">
                    <mc:Choice xmlns:v="urn:schemas-microsoft-com:vml" Requires="v">
                      <p:oleObj spid="_x0000_s11271" name="" r:id="rId11" imgW="13106400" imgH="7620000" progId="">
                        <p:embed/>
                      </p:oleObj>
                    </mc:Choice>
                    <mc:Fallback>
                      <p:oleObj name="" r:id="rId11" imgW="13106400" imgH="7620000" progId="">
                        <p:embed/>
                        <p:pic>
                          <p:nvPicPr>
                            <p:cNvPr id="0" name="图片 11270"/>
                            <p:cNvPicPr>
                              <a:picLocks noChangeAspect="1"/>
                            </p:cNvPicPr>
                            <p:nvPr/>
                          </p:nvPicPr>
                          <p:blipFill>
                            <a:blip r:embed="rId12"/>
                            <a:stretch>
                              <a:fillRect/>
                            </a:stretch>
                          </p:blipFill>
                          <p:spPr>
                            <a:xfrm>
                              <a:off x="2005" y="3788"/>
                              <a:ext cx="277" cy="161"/>
                            </a:xfrm>
                            <a:prstGeom prst="rect">
                              <a:avLst/>
                            </a:prstGeom>
                            <a:noFill/>
                            <a:ln w="38100">
                              <a:noFill/>
                            </a:ln>
                          </p:spPr>
                        </p:pic>
                      </p:oleObj>
                    </mc:Fallback>
                  </mc:AlternateContent>
                </a:graphicData>
              </a:graphic>
            </p:graphicFrame>
          </p:grpSp>
          <p:graphicFrame>
            <p:nvGraphicFramePr>
              <p:cNvPr id="11281" name="Object 14"/>
              <p:cNvGraphicFramePr>
                <a:graphicFrameLocks noChangeAspect="1"/>
              </p:cNvGraphicFramePr>
              <p:nvPr/>
            </p:nvGraphicFramePr>
            <p:xfrm>
              <a:off x="839" y="3521"/>
              <a:ext cx="520" cy="192"/>
            </p:xfrm>
            <a:graphic>
              <a:graphicData uri="http://schemas.openxmlformats.org/presentationml/2006/ole">
                <mc:AlternateContent xmlns:mc="http://schemas.openxmlformats.org/markup-compatibility/2006">
                  <mc:Choice xmlns:v="urn:schemas-microsoft-com:vml" Requires="v">
                    <p:oleObj spid="_x0000_s11272" name="" r:id="rId13" imgW="19812000" imgH="7315200" progId="">
                      <p:embed/>
                    </p:oleObj>
                  </mc:Choice>
                  <mc:Fallback>
                    <p:oleObj name="" r:id="rId13" imgW="19812000" imgH="7315200" progId="">
                      <p:embed/>
                      <p:pic>
                        <p:nvPicPr>
                          <p:cNvPr id="0" name="图片 11271"/>
                          <p:cNvPicPr>
                            <a:picLocks noChangeAspect="1"/>
                          </p:cNvPicPr>
                          <p:nvPr/>
                        </p:nvPicPr>
                        <p:blipFill>
                          <a:blip r:embed="rId14"/>
                          <a:stretch>
                            <a:fillRect/>
                          </a:stretch>
                        </p:blipFill>
                        <p:spPr>
                          <a:xfrm>
                            <a:off x="839" y="3521"/>
                            <a:ext cx="520" cy="192"/>
                          </a:xfrm>
                          <a:prstGeom prst="rect">
                            <a:avLst/>
                          </a:prstGeom>
                          <a:noFill/>
                          <a:ln w="38100">
                            <a:noFill/>
                          </a:ln>
                        </p:spPr>
                      </p:pic>
                    </p:oleObj>
                  </mc:Fallback>
                </mc:AlternateContent>
              </a:graphicData>
            </a:graphic>
          </p:graphicFrame>
        </p:grpSp>
        <p:graphicFrame>
          <p:nvGraphicFramePr>
            <p:cNvPr id="11279" name="Object 15"/>
            <p:cNvGraphicFramePr>
              <a:graphicFrameLocks noChangeAspect="1"/>
            </p:cNvGraphicFramePr>
            <p:nvPr/>
          </p:nvGraphicFramePr>
          <p:xfrm>
            <a:off x="1367" y="3471"/>
            <a:ext cx="2080" cy="616"/>
          </p:xfrm>
          <a:graphic>
            <a:graphicData uri="http://schemas.openxmlformats.org/presentationml/2006/ole">
              <mc:AlternateContent xmlns:mc="http://schemas.openxmlformats.org/markup-compatibility/2006">
                <mc:Choice xmlns:v="urn:schemas-microsoft-com:vml" Requires="v">
                  <p:oleObj spid="_x0000_s11273" name="" r:id="rId15" imgW="79248000" imgH="23469600" progId="">
                    <p:embed/>
                  </p:oleObj>
                </mc:Choice>
                <mc:Fallback>
                  <p:oleObj name="" r:id="rId15" imgW="79248000" imgH="23469600" progId="">
                    <p:embed/>
                    <p:pic>
                      <p:nvPicPr>
                        <p:cNvPr id="0" name="图片 11272"/>
                        <p:cNvPicPr>
                          <a:picLocks noChangeAspect="1"/>
                        </p:cNvPicPr>
                        <p:nvPr/>
                      </p:nvPicPr>
                      <p:blipFill>
                        <a:blip r:embed="rId16"/>
                        <a:stretch>
                          <a:fillRect/>
                        </a:stretch>
                      </p:blipFill>
                      <p:spPr>
                        <a:xfrm>
                          <a:off x="1367" y="3471"/>
                          <a:ext cx="2080" cy="616"/>
                        </a:xfrm>
                        <a:prstGeom prst="rect">
                          <a:avLst/>
                        </a:prstGeom>
                        <a:noFill/>
                        <a:ln w="38100">
                          <a:noFill/>
                        </a:ln>
                      </p:spPr>
                    </p:pic>
                  </p:oleObj>
                </mc:Fallback>
              </mc:AlternateContent>
            </a:graphicData>
          </a:graphic>
        </p:graphicFrame>
      </p:grpSp>
      <p:graphicFrame>
        <p:nvGraphicFramePr>
          <p:cNvPr id="404496" name="Object 16"/>
          <p:cNvGraphicFramePr>
            <a:graphicFrameLocks noChangeAspect="1"/>
          </p:cNvGraphicFramePr>
          <p:nvPr/>
        </p:nvGraphicFramePr>
        <p:xfrm>
          <a:off x="5023287" y="1643367"/>
          <a:ext cx="1351212" cy="832004"/>
        </p:xfrm>
        <a:graphic>
          <a:graphicData uri="http://schemas.openxmlformats.org/presentationml/2006/ole">
            <mc:AlternateContent xmlns:mc="http://schemas.openxmlformats.org/markup-compatibility/2006">
              <mc:Choice xmlns:v="urn:schemas-microsoft-com:vml" Requires="v">
                <p:oleObj spid="_x0000_s11274" name="" r:id="rId17" imgW="38100000" imgH="23469600" progId="">
                  <p:embed/>
                </p:oleObj>
              </mc:Choice>
              <mc:Fallback>
                <p:oleObj name="" r:id="rId17" imgW="38100000" imgH="23469600" progId="">
                  <p:embed/>
                  <p:pic>
                    <p:nvPicPr>
                      <p:cNvPr id="0" name="图片 11273"/>
                      <p:cNvPicPr>
                        <a:picLocks noChangeAspect="1"/>
                      </p:cNvPicPr>
                      <p:nvPr/>
                    </p:nvPicPr>
                    <p:blipFill>
                      <a:blip r:embed="rId18"/>
                      <a:stretch>
                        <a:fillRect/>
                      </a:stretch>
                    </p:blipFill>
                    <p:spPr>
                      <a:xfrm>
                        <a:off x="5023287" y="1643367"/>
                        <a:ext cx="1351212" cy="832004"/>
                      </a:xfrm>
                      <a:prstGeom prst="rect">
                        <a:avLst/>
                      </a:prstGeom>
                      <a:noFill/>
                      <a:ln w="38100">
                        <a:noFill/>
                      </a:ln>
                    </p:spPr>
                  </p:pic>
                </p:oleObj>
              </mc:Fallback>
            </mc:AlternateContent>
          </a:graphicData>
        </a:graphic>
      </p:graphicFrame>
      <p:graphicFrame>
        <p:nvGraphicFramePr>
          <p:cNvPr id="404497" name="Object 17"/>
          <p:cNvGraphicFramePr>
            <a:graphicFrameLocks noChangeAspect="1"/>
          </p:cNvGraphicFramePr>
          <p:nvPr/>
        </p:nvGraphicFramePr>
        <p:xfrm>
          <a:off x="5023644" y="2929480"/>
          <a:ext cx="874875" cy="832004"/>
        </p:xfrm>
        <a:graphic>
          <a:graphicData uri="http://schemas.openxmlformats.org/presentationml/2006/ole">
            <mc:AlternateContent xmlns:mc="http://schemas.openxmlformats.org/markup-compatibility/2006">
              <mc:Choice xmlns:v="urn:schemas-microsoft-com:vml" Requires="v">
                <p:oleObj spid="_x0000_s11275" name="" r:id="rId19" imgW="24688800" imgH="23469600" progId="">
                  <p:embed/>
                </p:oleObj>
              </mc:Choice>
              <mc:Fallback>
                <p:oleObj name="" r:id="rId19" imgW="24688800" imgH="23469600" progId="">
                  <p:embed/>
                  <p:pic>
                    <p:nvPicPr>
                      <p:cNvPr id="0" name="图片 11274"/>
                      <p:cNvPicPr>
                        <a:picLocks noChangeAspect="1"/>
                      </p:cNvPicPr>
                      <p:nvPr/>
                    </p:nvPicPr>
                    <p:blipFill>
                      <a:blip r:embed="rId20"/>
                      <a:stretch>
                        <a:fillRect/>
                      </a:stretch>
                    </p:blipFill>
                    <p:spPr>
                      <a:xfrm>
                        <a:off x="5023644" y="2929480"/>
                        <a:ext cx="874875" cy="832004"/>
                      </a:xfrm>
                      <a:prstGeom prst="rect">
                        <a:avLst/>
                      </a:prstGeom>
                      <a:noFill/>
                      <a:ln w="38100">
                        <a:noFill/>
                      </a:ln>
                    </p:spPr>
                  </p:pic>
                </p:oleObj>
              </mc:Fallback>
            </mc:AlternateContent>
          </a:graphicData>
        </a:graphic>
      </p:graphicFrame>
      <p:graphicFrame>
        <p:nvGraphicFramePr>
          <p:cNvPr id="404498" name="Object 18"/>
          <p:cNvGraphicFramePr>
            <a:graphicFrameLocks noChangeAspect="1"/>
          </p:cNvGraphicFramePr>
          <p:nvPr/>
        </p:nvGraphicFramePr>
        <p:xfrm>
          <a:off x="5309090" y="4144142"/>
          <a:ext cx="1351212" cy="832004"/>
        </p:xfrm>
        <a:graphic>
          <a:graphicData uri="http://schemas.openxmlformats.org/presentationml/2006/ole">
            <mc:AlternateContent xmlns:mc="http://schemas.openxmlformats.org/markup-compatibility/2006">
              <mc:Choice xmlns:v="urn:schemas-microsoft-com:vml" Requires="v">
                <p:oleObj spid="_x0000_s11276" name="" r:id="rId21" imgW="38100000" imgH="23469600" progId="">
                  <p:embed/>
                </p:oleObj>
              </mc:Choice>
              <mc:Fallback>
                <p:oleObj name="" r:id="rId21" imgW="38100000" imgH="23469600" progId="">
                  <p:embed/>
                  <p:pic>
                    <p:nvPicPr>
                      <p:cNvPr id="0" name="图片 11275"/>
                      <p:cNvPicPr>
                        <a:picLocks noChangeAspect="1"/>
                      </p:cNvPicPr>
                      <p:nvPr/>
                    </p:nvPicPr>
                    <p:blipFill>
                      <a:blip r:embed="rId22"/>
                      <a:stretch>
                        <a:fillRect/>
                      </a:stretch>
                    </p:blipFill>
                    <p:spPr>
                      <a:xfrm>
                        <a:off x="5309090" y="4144142"/>
                        <a:ext cx="1351212" cy="832004"/>
                      </a:xfrm>
                      <a:prstGeom prst="rect">
                        <a:avLst/>
                      </a:prstGeom>
                      <a:noFill/>
                      <a:ln w="38100">
                        <a:noFill/>
                      </a:ln>
                    </p:spPr>
                  </p:pic>
                </p:oleObj>
              </mc:Fallback>
            </mc:AlternateContent>
          </a:graphicData>
        </a:graphic>
      </p:graphicFrame>
      <p:graphicFrame>
        <p:nvGraphicFramePr>
          <p:cNvPr id="404499" name="Object 19"/>
          <p:cNvGraphicFramePr>
            <a:graphicFrameLocks noChangeAspect="1"/>
          </p:cNvGraphicFramePr>
          <p:nvPr/>
        </p:nvGraphicFramePr>
        <p:xfrm>
          <a:off x="7152865" y="5382300"/>
          <a:ext cx="874874" cy="832004"/>
        </p:xfrm>
        <a:graphic>
          <a:graphicData uri="http://schemas.openxmlformats.org/presentationml/2006/ole">
            <mc:AlternateContent xmlns:mc="http://schemas.openxmlformats.org/markup-compatibility/2006">
              <mc:Choice xmlns:v="urn:schemas-microsoft-com:vml" Requires="v">
                <p:oleObj spid="_x0000_s11277" name="" r:id="rId23" imgW="24688800" imgH="23469600" progId="">
                  <p:embed/>
                </p:oleObj>
              </mc:Choice>
              <mc:Fallback>
                <p:oleObj name="" r:id="rId23" imgW="24688800" imgH="23469600" progId="">
                  <p:embed/>
                  <p:pic>
                    <p:nvPicPr>
                      <p:cNvPr id="0" name="图片 11276"/>
                      <p:cNvPicPr>
                        <a:picLocks noChangeAspect="1"/>
                      </p:cNvPicPr>
                      <p:nvPr/>
                    </p:nvPicPr>
                    <p:blipFill>
                      <a:blip r:embed="rId24"/>
                      <a:stretch>
                        <a:fillRect/>
                      </a:stretch>
                    </p:blipFill>
                    <p:spPr>
                      <a:xfrm>
                        <a:off x="7152865" y="5382300"/>
                        <a:ext cx="874874" cy="832004"/>
                      </a:xfrm>
                      <a:prstGeom prst="rect">
                        <a:avLst/>
                      </a:prstGeom>
                      <a:noFill/>
                      <a:ln w="38100">
                        <a:noFill/>
                      </a:ln>
                    </p:spPr>
                  </p:pic>
                </p:oleObj>
              </mc:Fallback>
            </mc:AlternateContent>
          </a:graphicData>
        </a:graphic>
      </p:graphicFrame>
      <p:sp>
        <p:nvSpPr>
          <p:cNvPr id="11286" name="Line 27"/>
          <p:cNvSpPr/>
          <p:nvPr/>
        </p:nvSpPr>
        <p:spPr>
          <a:xfrm>
            <a:off x="6526927" y="1411549"/>
            <a:ext cx="0" cy="3674155"/>
          </a:xfrm>
          <a:prstGeom prst="line">
            <a:avLst/>
          </a:prstGeom>
          <a:ln w="38100" cap="flat" cmpd="sng">
            <a:solidFill>
              <a:srgbClr val="FFFFCC"/>
            </a:solidFill>
            <a:prstDash val="solid"/>
            <a:headEnd type="none" w="med" len="med"/>
            <a:tailEnd type="none" w="lg" len="lg"/>
          </a:ln>
        </p:spPr>
      </p:sp>
      <p:sp>
        <p:nvSpPr>
          <p:cNvPr id="11290" name="Text Box 32"/>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8" name="Group 33"/>
          <p:cNvGrpSpPr/>
          <p:nvPr/>
        </p:nvGrpSpPr>
        <p:grpSpPr>
          <a:xfrm>
            <a:off x="1808004" y="285803"/>
            <a:ext cx="1251182" cy="935211"/>
            <a:chOff x="96" y="74"/>
            <a:chExt cx="788" cy="589"/>
          </a:xfrm>
        </p:grpSpPr>
        <p:grpSp>
          <p:nvGrpSpPr>
            <p:cNvPr id="11292" name="Group 34"/>
            <p:cNvGrpSpPr/>
            <p:nvPr/>
          </p:nvGrpSpPr>
          <p:grpSpPr>
            <a:xfrm>
              <a:off x="96" y="74"/>
              <a:ext cx="635" cy="589"/>
              <a:chOff x="432" y="1197"/>
              <a:chExt cx="672" cy="672"/>
            </a:xfrm>
          </p:grpSpPr>
          <p:sp>
            <p:nvSpPr>
              <p:cNvPr id="11294" name="Freeform 35"/>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295" name="Rectangle 36"/>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96" name="Rectangle 37"/>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97" name="Rectangle 38"/>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1293" name="Text Box 39"/>
            <p:cNvSpPr txBox="1"/>
            <p:nvPr/>
          </p:nvSpPr>
          <p:spPr>
            <a:xfrm>
              <a:off x="152" y="301"/>
              <a:ext cx="732" cy="329"/>
            </a:xfrm>
            <a:prstGeom prst="rect">
              <a:avLst/>
            </a:prstGeom>
            <a:noFill/>
            <a:ln w="9525">
              <a:noFill/>
            </a:ln>
          </p:spPr>
          <p:txBody>
            <a:bodyPr>
              <a:spAutoFit/>
            </a:bodyPr>
            <a:lstStyle/>
            <a:p>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3</a:t>
              </a:r>
              <a:endParaRPr lang="en-US" altLang="zh-CN" sz="2800" b="1">
                <a:solidFill>
                  <a:srgbClr val="CC00FF"/>
                </a:solidFill>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0" fill="hold"/>
                                        <p:tgtEl>
                                          <p:spTgt spid="8"/>
                                        </p:tgtEl>
                                        <p:attrNameLst>
                                          <p:attrName>ppt_x</p:attrName>
                                        </p:attrNameLst>
                                      </p:cBhvr>
                                      <p:tavLst>
                                        <p:tav tm="0">
                                          <p:val>
                                            <p:strVal val="0-#ppt_w/2"/>
                                          </p:val>
                                        </p:tav>
                                        <p:tav tm="100000">
                                          <p:val>
                                            <p:strVal val="#ppt_x"/>
                                          </p:val>
                                        </p:tav>
                                      </p:tavLst>
                                    </p:anim>
                                    <p:anim calcmode="lin" valueType="num">
                                      <p:cBhvr additive="base">
                                        <p:cTn id="8" dur="3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wipe(left)">
                                      <p:cBhvr>
                                        <p:cTn id="13" dur="3000"/>
                                        <p:tgtEl>
                                          <p:spTgt spid="1126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4483"/>
                                        </p:tgtEl>
                                        <p:attrNameLst>
                                          <p:attrName>style.visibility</p:attrName>
                                        </p:attrNameLst>
                                      </p:cBhvr>
                                      <p:to>
                                        <p:strVal val="visible"/>
                                      </p:to>
                                    </p:set>
                                    <p:animEffect transition="in" filter="wipe(left)">
                                      <p:cBhvr>
                                        <p:cTn id="18" dur="500"/>
                                        <p:tgtEl>
                                          <p:spTgt spid="40448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04496"/>
                                        </p:tgtEl>
                                        <p:attrNameLst>
                                          <p:attrName>style.visibility</p:attrName>
                                        </p:attrNameLst>
                                      </p:cBhvr>
                                      <p:to>
                                        <p:strVal val="visible"/>
                                      </p:to>
                                    </p:set>
                                    <p:animEffect transition="in" filter="wipe(left)">
                                      <p:cBhvr>
                                        <p:cTn id="23" dur="500"/>
                                        <p:tgtEl>
                                          <p:spTgt spid="40449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04484"/>
                                        </p:tgtEl>
                                        <p:attrNameLst>
                                          <p:attrName>style.visibility</p:attrName>
                                        </p:attrNameLst>
                                      </p:cBhvr>
                                      <p:to>
                                        <p:strVal val="visible"/>
                                      </p:to>
                                    </p:set>
                                    <p:animEffect transition="in" filter="wipe(left)">
                                      <p:cBhvr>
                                        <p:cTn id="28" dur="500"/>
                                        <p:tgtEl>
                                          <p:spTgt spid="40448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04497"/>
                                        </p:tgtEl>
                                        <p:attrNameLst>
                                          <p:attrName>style.visibility</p:attrName>
                                        </p:attrNameLst>
                                      </p:cBhvr>
                                      <p:to>
                                        <p:strVal val="visible"/>
                                      </p:to>
                                    </p:set>
                                    <p:animEffect transition="in" filter="wipe(left)">
                                      <p:cBhvr>
                                        <p:cTn id="33" dur="500"/>
                                        <p:tgtEl>
                                          <p:spTgt spid="40449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04485"/>
                                        </p:tgtEl>
                                        <p:attrNameLst>
                                          <p:attrName>style.visibility</p:attrName>
                                        </p:attrNameLst>
                                      </p:cBhvr>
                                      <p:to>
                                        <p:strVal val="visible"/>
                                      </p:to>
                                    </p:set>
                                    <p:animEffect transition="in" filter="wipe(left)">
                                      <p:cBhvr>
                                        <p:cTn id="38" dur="500"/>
                                        <p:tgtEl>
                                          <p:spTgt spid="4044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04498"/>
                                        </p:tgtEl>
                                        <p:attrNameLst>
                                          <p:attrName>style.visibility</p:attrName>
                                        </p:attrNameLst>
                                      </p:cBhvr>
                                      <p:to>
                                        <p:strVal val="visible"/>
                                      </p:to>
                                    </p:set>
                                    <p:animEffect transition="in" filter="wipe(left)">
                                      <p:cBhvr>
                                        <p:cTn id="43" dur="500"/>
                                        <p:tgtEl>
                                          <p:spTgt spid="40449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04499"/>
                                        </p:tgtEl>
                                        <p:attrNameLst>
                                          <p:attrName>style.visibility</p:attrName>
                                        </p:attrNameLst>
                                      </p:cBhvr>
                                      <p:to>
                                        <p:strVal val="visible"/>
                                      </p:to>
                                    </p:set>
                                    <p:animEffect transition="in" filter="wipe(left)">
                                      <p:cBhvr>
                                        <p:cTn id="53" dur="500"/>
                                        <p:tgtEl>
                                          <p:spTgt spid="40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4"/>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sp>
        <p:nvSpPr>
          <p:cNvPr id="454658" name="Rectangle 2"/>
          <p:cNvSpPr/>
          <p:nvPr/>
        </p:nvSpPr>
        <p:spPr>
          <a:xfrm>
            <a:off x="2022475" y="2011045"/>
            <a:ext cx="8375650" cy="953135"/>
          </a:xfrm>
          <a:prstGeom prst="rect">
            <a:avLst/>
          </a:prstGeom>
          <a:noFill/>
          <a:ln w="9525">
            <a:noFill/>
          </a:ln>
        </p:spPr>
        <p:txBody>
          <a:bodyPr wrap="square">
            <a:spAutoFit/>
          </a:bodyPr>
          <a:lstStyle/>
          <a:p>
            <a:pPr eaLnBrk="1" hangingPunct="1"/>
            <a:r>
              <a:rPr lang="zh-CN" altLang="en-US" sz="2800" b="1" dirty="0">
                <a:latin typeface="Times New Roman" panose="02020603050405020304" pitchFamily="18" charset="0"/>
                <a:ea typeface="黑体" panose="02010609060101010101" pitchFamily="49" charset="-122"/>
              </a:rPr>
              <a:t>（</a:t>
            </a:r>
            <a:r>
              <a:rPr lang="en-US" altLang="zh-CN" sz="2800" b="1">
                <a:latin typeface="Times New Roman" panose="02020603050405020304" pitchFamily="18" charset="0"/>
                <a:ea typeface="黑体" panose="02010609060101010101" pitchFamily="49" charset="-122"/>
              </a:rPr>
              <a:t>2</a:t>
            </a:r>
            <a:r>
              <a:rPr lang="zh-CN" altLang="en-US" sz="2800" b="1" dirty="0">
                <a:latin typeface="Times New Roman" panose="02020603050405020304" pitchFamily="18" charset="0"/>
                <a:ea typeface="黑体" panose="02010609060101010101" pitchFamily="49" charset="-122"/>
              </a:rPr>
              <a:t>）只有当第一个矩阵的列数等于第二个矩阵的行数时，两个矩阵才能相乘</a:t>
            </a:r>
            <a:r>
              <a:rPr lang="en-US" altLang="zh-CN" sz="2800" b="1">
                <a:latin typeface="Times New Roman" panose="02020603050405020304" pitchFamily="18" charset="0"/>
                <a:ea typeface="黑体" panose="02010609060101010101" pitchFamily="49" charset="-122"/>
              </a:rPr>
              <a:t>,</a:t>
            </a:r>
            <a:r>
              <a:rPr lang="zh-CN" altLang="en-US" sz="2800" b="1" dirty="0">
                <a:latin typeface="Times New Roman" panose="02020603050405020304" pitchFamily="18" charset="0"/>
                <a:ea typeface="黑体" panose="02010609060101010101" pitchFamily="49" charset="-122"/>
              </a:rPr>
              <a:t>且矩阵相乘不满足交换律</a:t>
            </a:r>
            <a:r>
              <a:rPr lang="en-US" altLang="zh-CN" sz="2800" b="1">
                <a:latin typeface="Times New Roman" panose="02020603050405020304" pitchFamily="18" charset="0"/>
                <a:ea typeface="黑体" panose="02010609060101010101" pitchFamily="49" charset="-122"/>
              </a:rPr>
              <a:t>.</a:t>
            </a:r>
            <a:endParaRPr lang="en-US" altLang="zh-CN" sz="2800" b="1">
              <a:latin typeface="Times New Roman" panose="02020603050405020304" pitchFamily="18" charset="0"/>
              <a:ea typeface="黑体" panose="02010609060101010101" pitchFamily="49" charset="-122"/>
            </a:endParaRPr>
          </a:p>
        </p:txBody>
      </p:sp>
      <p:sp>
        <p:nvSpPr>
          <p:cNvPr id="454659" name="Rectangle 3"/>
          <p:cNvSpPr/>
          <p:nvPr/>
        </p:nvSpPr>
        <p:spPr>
          <a:xfrm>
            <a:off x="2021840" y="857250"/>
            <a:ext cx="8375650" cy="953135"/>
          </a:xfrm>
          <a:prstGeom prst="rect">
            <a:avLst/>
          </a:prstGeom>
          <a:noFill/>
          <a:ln w="9525">
            <a:noFill/>
          </a:ln>
        </p:spPr>
        <p:txBody>
          <a:bodyPr wrap="square">
            <a:spAutoFit/>
          </a:bodyPr>
          <a:lstStyle/>
          <a:p>
            <a:pPr eaLnBrk="1" hangingPunct="1"/>
            <a:r>
              <a:rPr lang="zh-CN" altLang="en-US" sz="2800" b="1" dirty="0">
                <a:latin typeface="Times New Roman" panose="02020603050405020304" pitchFamily="18" charset="0"/>
                <a:ea typeface="黑体" panose="02010609060101010101" pitchFamily="49" charset="-122"/>
              </a:rPr>
              <a:t>（</a:t>
            </a:r>
            <a:r>
              <a:rPr lang="en-US" altLang="zh-CN" sz="2800" b="1">
                <a:latin typeface="Times New Roman" panose="02020603050405020304" pitchFamily="18" charset="0"/>
                <a:ea typeface="黑体" panose="02010609060101010101" pitchFamily="49" charset="-122"/>
              </a:rPr>
              <a:t>1</a:t>
            </a:r>
            <a:r>
              <a:rPr lang="zh-CN" altLang="en-US" sz="2800" b="1" dirty="0">
                <a:latin typeface="Times New Roman" panose="02020603050405020304" pitchFamily="18" charset="0"/>
                <a:ea typeface="黑体" panose="02010609060101010101" pitchFamily="49" charset="-122"/>
              </a:rPr>
              <a:t>）只有当两个矩阵是同型矩阵时，才能进行加法运算</a:t>
            </a:r>
            <a:r>
              <a:rPr lang="en-US" altLang="zh-CN" sz="2800" b="1">
                <a:latin typeface="Times New Roman" panose="02020603050405020304" pitchFamily="18" charset="0"/>
                <a:ea typeface="黑体" panose="02010609060101010101" pitchFamily="49" charset="-122"/>
              </a:rPr>
              <a:t>.</a:t>
            </a:r>
            <a:endParaRPr lang="en-US" altLang="zh-CN" sz="2800" b="1">
              <a:latin typeface="Times New Roman" panose="02020603050405020304" pitchFamily="18" charset="0"/>
              <a:ea typeface="黑体" panose="02010609060101010101" pitchFamily="49" charset="-122"/>
            </a:endParaRPr>
          </a:p>
        </p:txBody>
      </p:sp>
      <p:sp>
        <p:nvSpPr>
          <p:cNvPr id="41989" name="Text Box 4"/>
          <p:cNvSpPr txBox="1"/>
          <p:nvPr/>
        </p:nvSpPr>
        <p:spPr>
          <a:xfrm>
            <a:off x="2022356" y="357254"/>
            <a:ext cx="1143212" cy="521970"/>
          </a:xfrm>
          <a:prstGeom prst="rect">
            <a:avLst/>
          </a:prstGeom>
          <a:noFill/>
          <a:ln w="9525">
            <a:noFill/>
          </a:ln>
        </p:spPr>
        <p:txBody>
          <a:bodyPr>
            <a:spAutoFit/>
          </a:bodyPr>
          <a:lstStyle/>
          <a:p>
            <a:pPr eaLnBrk="1" hangingPunct="1">
              <a:spcBef>
                <a:spcPct val="50000"/>
              </a:spcBef>
            </a:pPr>
            <a:r>
              <a:rPr lang="zh-CN" altLang="en-US" sz="2800" b="1" dirty="0">
                <a:solidFill>
                  <a:srgbClr val="0000FF"/>
                </a:solidFill>
                <a:latin typeface="Times New Roman" panose="02020603050405020304" pitchFamily="18" charset="0"/>
                <a:ea typeface="黑体" panose="02010609060101010101" pitchFamily="49" charset="-122"/>
              </a:rPr>
              <a:t>注意</a:t>
            </a:r>
            <a:endParaRPr lang="zh-CN" altLang="en-US" sz="2800" b="1" dirty="0">
              <a:solidFill>
                <a:srgbClr val="0000FF"/>
              </a:solidFill>
              <a:latin typeface="Times New Roman" panose="02020603050405020304" pitchFamily="18" charset="0"/>
              <a:ea typeface="黑体" panose="02010609060101010101" pitchFamily="49" charset="-122"/>
            </a:endParaRPr>
          </a:p>
        </p:txBody>
      </p:sp>
      <p:sp>
        <p:nvSpPr>
          <p:cNvPr id="454661" name="Rectangle 5"/>
          <p:cNvSpPr/>
          <p:nvPr/>
        </p:nvSpPr>
        <p:spPr>
          <a:xfrm>
            <a:off x="2021840" y="3272790"/>
            <a:ext cx="7719695" cy="521970"/>
          </a:xfrm>
          <a:prstGeom prst="rect">
            <a:avLst/>
          </a:prstGeom>
          <a:noFill/>
          <a:ln w="9525">
            <a:noFill/>
          </a:ln>
        </p:spPr>
        <p:txBody>
          <a:bodyPr wrap="square">
            <a:spAutoFit/>
          </a:bodyPr>
          <a:lstStyle/>
          <a:p>
            <a:pPr eaLnBrk="1" hangingPunct="1"/>
            <a:r>
              <a:rPr lang="zh-CN" altLang="en-US" sz="2800" b="1" dirty="0">
                <a:latin typeface="Times New Roman" panose="02020603050405020304" pitchFamily="18" charset="0"/>
                <a:ea typeface="黑体" panose="02010609060101010101" pitchFamily="49" charset="-122"/>
              </a:rPr>
              <a:t>（</a:t>
            </a:r>
            <a:r>
              <a:rPr lang="en-US" altLang="zh-CN" sz="2800" b="1">
                <a:latin typeface="Times New Roman" panose="02020603050405020304" pitchFamily="18" charset="0"/>
                <a:ea typeface="黑体" panose="02010609060101010101" pitchFamily="49" charset="-122"/>
              </a:rPr>
              <a:t>3</a:t>
            </a:r>
            <a:r>
              <a:rPr lang="zh-CN" altLang="en-US" sz="2800" b="1" dirty="0">
                <a:latin typeface="Times New Roman" panose="02020603050405020304" pitchFamily="18" charset="0"/>
                <a:ea typeface="黑体" panose="02010609060101010101" pitchFamily="49" charset="-122"/>
              </a:rPr>
              <a:t>）矩阵的数乘运算与行列式的数乘运算不同</a:t>
            </a:r>
            <a:r>
              <a:rPr lang="en-US" altLang="zh-CN" sz="2800" b="1">
                <a:latin typeface="Times New Roman" panose="02020603050405020304" pitchFamily="18" charset="0"/>
                <a:ea typeface="黑体" panose="02010609060101010101" pitchFamily="49" charset="-122"/>
              </a:rPr>
              <a:t>.</a:t>
            </a:r>
            <a:endParaRPr lang="en-US" altLang="zh-CN" sz="2800" b="1">
              <a:latin typeface="Times New Roman" panose="02020603050405020304" pitchFamily="18" charset="0"/>
              <a:ea typeface="黑体" panose="02010609060101010101" pitchFamily="49" charset="-122"/>
            </a:endParaRPr>
          </a:p>
        </p:txBody>
      </p:sp>
      <p:sp>
        <p:nvSpPr>
          <p:cNvPr id="15371" name="Text Box 9"/>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11" name="矩形 10"/>
          <p:cNvSpPr/>
          <p:nvPr/>
        </p:nvSpPr>
        <p:spPr>
          <a:xfrm>
            <a:off x="2021840" y="3930015"/>
            <a:ext cx="8375650" cy="953135"/>
          </a:xfrm>
          <a:prstGeom prst="rect">
            <a:avLst/>
          </a:prstGeom>
          <a:noFill/>
          <a:ln w="9525">
            <a:noFill/>
          </a:ln>
        </p:spPr>
        <p:txBody>
          <a:bodyPr wrap="square">
            <a:spAutoFit/>
          </a:bodyPr>
          <a:lstStyle/>
          <a:p>
            <a:pPr eaLnBrk="1" hangingPunct="1"/>
            <a:r>
              <a:rPr lang="zh-CN" altLang="en-US" sz="2800" b="1" dirty="0">
                <a:latin typeface="Times New Roman" panose="02020603050405020304" pitchFamily="18" charset="0"/>
                <a:ea typeface="黑体" panose="02010609060101010101" pitchFamily="49" charset="-122"/>
              </a:rPr>
              <a:t>（</a:t>
            </a:r>
            <a:r>
              <a:rPr lang="en-US" altLang="zh-CN" sz="2800" b="1">
                <a:latin typeface="Times New Roman" panose="02020603050405020304" pitchFamily="18" charset="0"/>
                <a:ea typeface="黑体" panose="02010609060101010101" pitchFamily="49" charset="-122"/>
              </a:rPr>
              <a:t>4</a:t>
            </a:r>
            <a:r>
              <a:rPr lang="zh-CN" altLang="en-US" sz="2800" b="1" dirty="0">
                <a:latin typeface="Times New Roman" panose="02020603050405020304" pitchFamily="18" charset="0"/>
                <a:ea typeface="黑体" panose="02010609060101010101" pitchFamily="49" charset="-122"/>
              </a:rPr>
              <a:t>）矩阵乘法中存在化零因子，而实数乘法中不存在化零因子。</a:t>
            </a:r>
            <a:endParaRPr lang="en-US" altLang="zh-CN" sz="2800" b="1">
              <a:latin typeface="Times New Roman" panose="02020603050405020304" pitchFamily="18" charset="0"/>
              <a:ea typeface="黑体" panose="02010609060101010101" pitchFamily="49" charset="-122"/>
            </a:endParaRPr>
          </a:p>
        </p:txBody>
      </p:sp>
      <p:grpSp>
        <p:nvGrpSpPr>
          <p:cNvPr id="2" name="组合 13"/>
          <p:cNvGrpSpPr/>
          <p:nvPr/>
        </p:nvGrpSpPr>
        <p:grpSpPr>
          <a:xfrm>
            <a:off x="2022475" y="5032351"/>
            <a:ext cx="8541385" cy="1396231"/>
            <a:chOff x="500391" y="4988066"/>
            <a:chExt cx="7857994" cy="1396673"/>
          </a:xfrm>
        </p:grpSpPr>
        <p:sp>
          <p:nvSpPr>
            <p:cNvPr id="15374" name="矩形 11"/>
            <p:cNvSpPr/>
            <p:nvPr/>
          </p:nvSpPr>
          <p:spPr>
            <a:xfrm>
              <a:off x="500391" y="5000636"/>
              <a:ext cx="7857994" cy="1384103"/>
            </a:xfrm>
            <a:prstGeom prst="rect">
              <a:avLst/>
            </a:prstGeom>
            <a:noFill/>
            <a:ln w="9525">
              <a:noFill/>
            </a:ln>
          </p:spPr>
          <p:txBody>
            <a:bodyPr wrap="square">
              <a:spAutoFit/>
            </a:bodyPr>
            <a:lstStyle/>
            <a:p>
              <a:pPr eaLnBrk="1" hangingPunct="1"/>
              <a:r>
                <a:rPr lang="zh-CN" altLang="en-US" sz="2800" b="1" dirty="0">
                  <a:latin typeface="Times New Roman" panose="02020603050405020304" pitchFamily="18" charset="0"/>
                  <a:ea typeface="黑体" panose="02010609060101010101" pitchFamily="49" charset="-122"/>
                </a:rPr>
                <a:t>（</a:t>
              </a:r>
              <a:r>
                <a:rPr lang="en-US" altLang="zh-CN" sz="2800" b="1" dirty="0">
                  <a:latin typeface="Times New Roman" panose="02020603050405020304" pitchFamily="18" charset="0"/>
                  <a:ea typeface="黑体" panose="02010609060101010101" pitchFamily="49" charset="-122"/>
                </a:rPr>
                <a:t>5</a:t>
              </a:r>
              <a:r>
                <a:rPr lang="zh-CN" altLang="en-US" sz="2800" b="1" dirty="0">
                  <a:latin typeface="Times New Roman" panose="02020603050405020304" pitchFamily="18" charset="0"/>
                  <a:ea typeface="黑体" panose="02010609060101010101" pitchFamily="49" charset="-122"/>
                </a:rPr>
                <a:t>）在实数运算系统中，方程   </a:t>
              </a:r>
              <a:endParaRPr lang="en-US" altLang="zh-CN" sz="2800" b="1" dirty="0">
                <a:latin typeface="Times New Roman" panose="02020603050405020304" pitchFamily="18" charset="0"/>
                <a:ea typeface="黑体" panose="02010609060101010101" pitchFamily="49" charset="-122"/>
              </a:endParaRPr>
            </a:p>
            <a:p>
              <a:pPr eaLnBrk="1" hangingPunct="1"/>
              <a:r>
                <a:rPr lang="zh-CN" altLang="en-US" sz="2800" b="1" dirty="0">
                  <a:latin typeface="Times New Roman" panose="02020603050405020304" pitchFamily="18" charset="0"/>
                  <a:ea typeface="黑体" panose="02010609060101010101" pitchFamily="49" charset="-122"/>
                </a:rPr>
                <a:t>有唯一解，等价的有消去律，矩阵乘法中没有，消去律不成立</a:t>
              </a:r>
              <a:r>
                <a:rPr lang="en-US" altLang="zh-CN" sz="2800" b="1" dirty="0">
                  <a:latin typeface="Times New Roman" panose="02020603050405020304" pitchFamily="18" charset="0"/>
                  <a:ea typeface="黑体" panose="02010609060101010101" pitchFamily="49" charset="-122"/>
                </a:rPr>
                <a:t>.</a:t>
              </a:r>
              <a:endParaRPr lang="en-US" altLang="zh-CN" sz="2800" b="1" dirty="0">
                <a:latin typeface="Times New Roman" panose="02020603050405020304" pitchFamily="18" charset="0"/>
                <a:ea typeface="黑体" panose="02010609060101010101" pitchFamily="49" charset="-122"/>
              </a:endParaRPr>
            </a:p>
          </p:txBody>
        </p:sp>
        <p:graphicFrame>
          <p:nvGraphicFramePr>
            <p:cNvPr id="15362" name="Object 22"/>
            <p:cNvGraphicFramePr>
              <a:graphicFrameLocks noChangeAspect="1"/>
            </p:cNvGraphicFramePr>
            <p:nvPr/>
          </p:nvGraphicFramePr>
          <p:xfrm>
            <a:off x="5240966" y="4988066"/>
            <a:ext cx="2535789" cy="488570"/>
          </p:xfrm>
          <a:graphic>
            <a:graphicData uri="http://schemas.openxmlformats.org/presentationml/2006/ole">
              <mc:AlternateContent xmlns:mc="http://schemas.openxmlformats.org/markup-compatibility/2006">
                <mc:Choice xmlns:v="urn:schemas-microsoft-com:vml" Requires="v">
                  <p:oleObj spid="_x0000_s12289" name="Equation" r:id="rId1" imgW="20421600" imgH="4876800" progId="Equation.DSMT4">
                    <p:embed/>
                  </p:oleObj>
                </mc:Choice>
                <mc:Fallback>
                  <p:oleObj name="Equation" r:id="rId1" imgW="20421600" imgH="4876800" progId="Equation.DSMT4">
                    <p:embed/>
                    <p:pic>
                      <p:nvPicPr>
                        <p:cNvPr id="0" name="图片 12288"/>
                        <p:cNvPicPr>
                          <a:picLocks noChangeAspect="1"/>
                        </p:cNvPicPr>
                        <p:nvPr/>
                      </p:nvPicPr>
                      <p:blipFill>
                        <a:blip r:embed="rId2"/>
                        <a:stretch>
                          <a:fillRect/>
                        </a:stretch>
                      </p:blipFill>
                      <p:spPr>
                        <a:xfrm>
                          <a:off x="5240966" y="4988066"/>
                          <a:ext cx="2535789" cy="488570"/>
                        </a:xfrm>
                        <a:prstGeom prst="rect">
                          <a:avLst/>
                        </a:prstGeom>
                        <a:noFill/>
                        <a:ln w="38100">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wipe(left)">
                                      <p:cBhvr>
                                        <p:cTn id="7" dur="3000"/>
                                        <p:tgtEl>
                                          <p:spTgt spid="419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54659"/>
                                        </p:tgtEl>
                                        <p:attrNameLst>
                                          <p:attrName>style.visibility</p:attrName>
                                        </p:attrNameLst>
                                      </p:cBhvr>
                                      <p:to>
                                        <p:strVal val="visible"/>
                                      </p:to>
                                    </p:set>
                                    <p:animEffect transition="in" filter="wipe(left)">
                                      <p:cBhvr>
                                        <p:cTn id="12" dur="75"/>
                                        <p:tgtEl>
                                          <p:spTgt spid="4546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454658"/>
                                        </p:tgtEl>
                                        <p:attrNameLst>
                                          <p:attrName>style.visibility</p:attrName>
                                        </p:attrNameLst>
                                      </p:cBhvr>
                                      <p:to>
                                        <p:strVal val="visible"/>
                                      </p:to>
                                    </p:set>
                                    <p:animEffect transition="in" filter="wipe(left)">
                                      <p:cBhvr>
                                        <p:cTn id="17" dur="75"/>
                                        <p:tgtEl>
                                          <p:spTgt spid="4546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454661"/>
                                        </p:tgtEl>
                                        <p:attrNameLst>
                                          <p:attrName>style.visibility</p:attrName>
                                        </p:attrNameLst>
                                      </p:cBhvr>
                                      <p:to>
                                        <p:strVal val="visible"/>
                                      </p:to>
                                    </p:set>
                                    <p:animEffect transition="in" filter="wipe(left)">
                                      <p:cBhvr>
                                        <p:cTn id="22" dur="75"/>
                                        <p:tgtEl>
                                          <p:spTgt spid="4546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3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p:bldP spid="454659" grpId="0"/>
      <p:bldP spid="41989" grpId="0"/>
      <p:bldP spid="454661"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矩阵的转置</a:t>
            </a:r>
            <a:endParaRPr lang="en-US" altLang="zh-CN"/>
          </a:p>
        </p:txBody>
      </p:sp>
      <p:sp>
        <p:nvSpPr>
          <p:cNvPr id="6" name="内容占位符 4"/>
          <p:cNvSpPr/>
          <p:nvPr/>
        </p:nvSpPr>
        <p:spPr>
          <a:xfrm>
            <a:off x="506095" y="1014095"/>
            <a:ext cx="10908665" cy="528066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atin typeface="Arial" panose="020B0604020202020204" pitchFamily="34" charset="0"/>
                <a:sym typeface="+mn-ea"/>
              </a:rPr>
              <a:t> </a:t>
            </a:r>
            <a:r>
              <a:rPr lang="zh-CN" altLang="en-US">
                <a:latin typeface="Arial" panose="020B0604020202020204" pitchFamily="34" charset="0"/>
                <a:sym typeface="+mn-ea"/>
              </a:rPr>
              <a:t>矩阵的转置：把矩阵</a:t>
            </a:r>
            <a:r>
              <a:rPr lang="en-US" altLang="zh-CN">
                <a:latin typeface="Arial" panose="020B0604020202020204" pitchFamily="34" charset="0"/>
                <a:sym typeface="+mn-ea"/>
              </a:rPr>
              <a:t>A</a:t>
            </a:r>
            <a:r>
              <a:rPr lang="zh-CN" altLang="en-US">
                <a:latin typeface="Arial" panose="020B0604020202020204" pitchFamily="34" charset="0"/>
                <a:sym typeface="+mn-ea"/>
              </a:rPr>
              <a:t>的行和列互相交换所产生的矩阵称为</a:t>
            </a:r>
            <a:r>
              <a:rPr lang="en-US" altLang="zh-CN">
                <a:latin typeface="Arial" panose="020B0604020202020204" pitchFamily="34" charset="0"/>
                <a:sym typeface="+mn-ea"/>
              </a:rPr>
              <a:t>A</a:t>
            </a:r>
            <a:r>
              <a:rPr lang="zh-CN" altLang="en-US">
                <a:latin typeface="Arial" panose="020B0604020202020204" pitchFamily="34" charset="0"/>
                <a:sym typeface="+mn-ea"/>
              </a:rPr>
              <a:t>的转置矩阵，这一过程叫做矩阵的转置。</a:t>
            </a:r>
            <a:r>
              <a:rPr lang="en-US">
                <a:latin typeface="Arial" panose="020B0604020202020204" pitchFamily="34" charset="0"/>
                <a:sym typeface="+mn-ea"/>
              </a:rPr>
              <a:t> </a:t>
            </a:r>
            <a:r>
              <a:rPr lang="zh-CN" altLang="en-US">
                <a:latin typeface="Arial" panose="020B0604020202020204" pitchFamily="34" charset="0"/>
                <a:sym typeface="+mn-ea"/>
              </a:rPr>
              <a:t>使用</a:t>
            </a:r>
            <a:r>
              <a:rPr lang="en-US" altLang="zh-CN">
                <a:latin typeface="Arial" panose="020B0604020202020204" pitchFamily="34" charset="0"/>
                <a:sym typeface="+mn-ea"/>
              </a:rPr>
              <a:t>A</a:t>
            </a:r>
            <a:r>
              <a:rPr lang="en-US" altLang="zh-CN" baseline="30000">
                <a:latin typeface="Arial" panose="020B0604020202020204" pitchFamily="34" charset="0"/>
                <a:sym typeface="+mn-ea"/>
              </a:rPr>
              <a:t>T</a:t>
            </a:r>
            <a:r>
              <a:rPr lang="zh-CN" altLang="en-US">
                <a:latin typeface="Arial" panose="020B0604020202020204" pitchFamily="34" charset="0"/>
                <a:sym typeface="+mn-ea"/>
              </a:rPr>
              <a:t>表示</a:t>
            </a:r>
            <a:r>
              <a:rPr lang="en-US" altLang="zh-CN">
                <a:latin typeface="Arial" panose="020B0604020202020204" pitchFamily="34" charset="0"/>
                <a:sym typeface="+mn-ea"/>
              </a:rPr>
              <a:t>A</a:t>
            </a:r>
            <a:r>
              <a:rPr lang="zh-CN" altLang="en-US">
                <a:latin typeface="Arial" panose="020B0604020202020204" pitchFamily="34" charset="0"/>
                <a:sym typeface="+mn-ea"/>
              </a:rPr>
              <a:t>的转置</a:t>
            </a:r>
            <a:endParaRPr lang="zh-CN" altLang="en-US">
              <a:latin typeface="Arial" panose="020B0604020202020204" pitchFamily="34" charset="0"/>
              <a:sym typeface="+mn-ea"/>
            </a:endParaRPr>
          </a:p>
        </p:txBody>
      </p:sp>
      <p:graphicFrame>
        <p:nvGraphicFramePr>
          <p:cNvPr id="2" name="对象 1">
            <a:hlinkClick r:id="" action="ppaction://ole?verb=0"/>
          </p:cNvPr>
          <p:cNvGraphicFramePr>
            <a:graphicFrameLocks noChangeAspect="1"/>
          </p:cNvGraphicFramePr>
          <p:nvPr/>
        </p:nvGraphicFramePr>
        <p:xfrm>
          <a:off x="1558290" y="2577465"/>
          <a:ext cx="3664585" cy="2536825"/>
        </p:xfrm>
        <a:graphic>
          <a:graphicData uri="http://schemas.openxmlformats.org/presentationml/2006/ole">
            <mc:AlternateContent xmlns:mc="http://schemas.openxmlformats.org/markup-compatibility/2006">
              <mc:Choice xmlns:v="urn:schemas-microsoft-com:vml" Requires="v">
                <p:oleObj spid="_x0000_s13313" name="" r:id="rId4" imgW="38100000" imgH="22555200" progId="">
                  <p:embed/>
                </p:oleObj>
              </mc:Choice>
              <mc:Fallback>
                <p:oleObj name="" r:id="rId4" imgW="38100000" imgH="22555200" progId="">
                  <p:embed/>
                  <p:pic>
                    <p:nvPicPr>
                      <p:cNvPr id="0" name="图片 13312"/>
                      <p:cNvPicPr>
                        <a:picLocks noChangeAspect="1"/>
                      </p:cNvPicPr>
                      <p:nvPr/>
                    </p:nvPicPr>
                    <p:blipFill>
                      <a:blip r:embed="rId5"/>
                      <a:stretch>
                        <a:fillRect/>
                      </a:stretch>
                    </p:blipFill>
                    <p:spPr>
                      <a:xfrm>
                        <a:off x="1558290" y="2577465"/>
                        <a:ext cx="3664585" cy="253682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6002020" y="2576830"/>
          <a:ext cx="4019550" cy="2537460"/>
        </p:xfrm>
        <a:graphic>
          <a:graphicData uri="http://schemas.openxmlformats.org/presentationml/2006/ole">
            <mc:AlternateContent xmlns:mc="http://schemas.openxmlformats.org/markup-compatibility/2006">
              <mc:Choice xmlns:v="urn:schemas-microsoft-com:vml" Requires="v">
                <p:oleObj spid="_x0000_s13314" name="" r:id="rId6" imgW="39319200" imgH="22555200" progId="">
                  <p:embed/>
                </p:oleObj>
              </mc:Choice>
              <mc:Fallback>
                <p:oleObj name="" r:id="rId6" imgW="39319200" imgH="22555200" progId="">
                  <p:embed/>
                  <p:pic>
                    <p:nvPicPr>
                      <p:cNvPr id="0" name="图片 13313"/>
                      <p:cNvPicPr>
                        <a:picLocks noChangeAspect="1"/>
                      </p:cNvPicPr>
                      <p:nvPr/>
                    </p:nvPicPr>
                    <p:blipFill>
                      <a:blip r:embed="rId7"/>
                      <a:stretch>
                        <a:fillRect/>
                      </a:stretch>
                    </p:blipFill>
                    <p:spPr>
                      <a:xfrm>
                        <a:off x="6002020" y="2576830"/>
                        <a:ext cx="4019550" cy="253746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矩阵的转置</a:t>
            </a:r>
            <a:endParaRPr lang="zh-CN" altLang="en-US"/>
          </a:p>
        </p:txBody>
      </p:sp>
      <p:pic>
        <p:nvPicPr>
          <p:cNvPr id="4" name="图片 3"/>
          <p:cNvPicPr>
            <a:picLocks noChangeAspect="1"/>
          </p:cNvPicPr>
          <p:nvPr/>
        </p:nvPicPr>
        <p:blipFill>
          <a:blip r:embed="rId1" cstate="print"/>
          <a:stretch>
            <a:fillRect/>
          </a:stretch>
        </p:blipFill>
        <p:spPr>
          <a:xfrm>
            <a:off x="554355" y="1020445"/>
            <a:ext cx="8180705" cy="4819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Times New Roman" panose="02020603050405020304" pitchFamily="18" charset="0"/>
              </a:rPr>
            </a:fld>
            <a:endParaRPr lang="en-US" altLang="zh-CN" sz="1400" dirty="0">
              <a:latin typeface="Times New Roman" panose="02020603050405020304" pitchFamily="18" charset="0"/>
            </a:endParaRPr>
          </a:p>
        </p:txBody>
      </p:sp>
      <p:graphicFrame>
        <p:nvGraphicFramePr>
          <p:cNvPr id="427010" name="Object 2"/>
          <p:cNvGraphicFramePr>
            <a:graphicFrameLocks noChangeAspect="1"/>
          </p:cNvGraphicFramePr>
          <p:nvPr/>
        </p:nvGraphicFramePr>
        <p:xfrm>
          <a:off x="3094117" y="571606"/>
          <a:ext cx="4307686" cy="1208312"/>
        </p:xfrm>
        <a:graphic>
          <a:graphicData uri="http://schemas.openxmlformats.org/presentationml/2006/ole">
            <mc:AlternateContent xmlns:mc="http://schemas.openxmlformats.org/markup-compatibility/2006">
              <mc:Choice xmlns:v="urn:schemas-microsoft-com:vml" Requires="v">
                <p:oleObj spid="_x0000_s14337" name="" r:id="rId1" imgW="129235200" imgH="36271200" progId="">
                  <p:embed/>
                </p:oleObj>
              </mc:Choice>
              <mc:Fallback>
                <p:oleObj name="" r:id="rId1" imgW="129235200" imgH="36271200" progId="">
                  <p:embed/>
                  <p:pic>
                    <p:nvPicPr>
                      <p:cNvPr id="0" name="图片 14336"/>
                      <p:cNvPicPr>
                        <a:picLocks noChangeAspect="1"/>
                      </p:cNvPicPr>
                      <p:nvPr/>
                    </p:nvPicPr>
                    <p:blipFill>
                      <a:blip r:embed="rId2"/>
                      <a:stretch>
                        <a:fillRect/>
                      </a:stretch>
                    </p:blipFill>
                    <p:spPr>
                      <a:xfrm>
                        <a:off x="3094117" y="571606"/>
                        <a:ext cx="4307686" cy="1208312"/>
                      </a:xfrm>
                      <a:prstGeom prst="rect">
                        <a:avLst/>
                      </a:prstGeom>
                      <a:noFill/>
                      <a:ln w="38100">
                        <a:noFill/>
                      </a:ln>
                    </p:spPr>
                  </p:pic>
                </p:oleObj>
              </mc:Fallback>
            </mc:AlternateContent>
          </a:graphicData>
        </a:graphic>
      </p:graphicFrame>
      <p:graphicFrame>
        <p:nvGraphicFramePr>
          <p:cNvPr id="427011" name="Object 3"/>
          <p:cNvGraphicFramePr>
            <a:graphicFrameLocks noChangeAspect="1"/>
          </p:cNvGraphicFramePr>
          <p:nvPr/>
        </p:nvGraphicFramePr>
        <p:xfrm>
          <a:off x="7666964" y="928860"/>
          <a:ext cx="1187670" cy="395360"/>
        </p:xfrm>
        <a:graphic>
          <a:graphicData uri="http://schemas.openxmlformats.org/presentationml/2006/ole">
            <mc:AlternateContent xmlns:mc="http://schemas.openxmlformats.org/markup-compatibility/2006">
              <mc:Choice xmlns:v="urn:schemas-microsoft-com:vml" Requires="v">
                <p:oleObj spid="_x0000_s14338" name="" r:id="rId3" imgW="35661600" imgH="11887200" progId="">
                  <p:embed/>
                </p:oleObj>
              </mc:Choice>
              <mc:Fallback>
                <p:oleObj name="" r:id="rId3" imgW="35661600" imgH="11887200" progId="">
                  <p:embed/>
                  <p:pic>
                    <p:nvPicPr>
                      <p:cNvPr id="0" name="图片 14337"/>
                      <p:cNvPicPr>
                        <a:picLocks noChangeAspect="1"/>
                      </p:cNvPicPr>
                      <p:nvPr/>
                    </p:nvPicPr>
                    <p:blipFill>
                      <a:blip r:embed="rId4"/>
                      <a:stretch>
                        <a:fillRect/>
                      </a:stretch>
                    </p:blipFill>
                    <p:spPr>
                      <a:xfrm>
                        <a:off x="7666964" y="928860"/>
                        <a:ext cx="1187670" cy="395360"/>
                      </a:xfrm>
                      <a:prstGeom prst="rect">
                        <a:avLst/>
                      </a:prstGeom>
                      <a:noFill/>
                      <a:ln w="38100">
                        <a:noFill/>
                      </a:ln>
                    </p:spPr>
                  </p:pic>
                </p:oleObj>
              </mc:Fallback>
            </mc:AlternateContent>
          </a:graphicData>
        </a:graphic>
      </p:graphicFrame>
      <p:graphicFrame>
        <p:nvGraphicFramePr>
          <p:cNvPr id="427012" name="Object 4"/>
          <p:cNvGraphicFramePr>
            <a:graphicFrameLocks noChangeAspect="1"/>
          </p:cNvGraphicFramePr>
          <p:nvPr/>
        </p:nvGraphicFramePr>
        <p:xfrm>
          <a:off x="2319273" y="2168927"/>
          <a:ext cx="3675744" cy="1208312"/>
        </p:xfrm>
        <a:graphic>
          <a:graphicData uri="http://schemas.openxmlformats.org/presentationml/2006/ole">
            <mc:AlternateContent xmlns:mc="http://schemas.openxmlformats.org/markup-compatibility/2006">
              <mc:Choice xmlns:v="urn:schemas-microsoft-com:vml" Requires="v">
                <p:oleObj spid="_x0000_s14339" name="" r:id="rId5" imgW="110337600" imgH="36271200" progId="">
                  <p:embed/>
                </p:oleObj>
              </mc:Choice>
              <mc:Fallback>
                <p:oleObj name="" r:id="rId5" imgW="110337600" imgH="36271200" progId="">
                  <p:embed/>
                  <p:pic>
                    <p:nvPicPr>
                      <p:cNvPr id="0" name="图片 14338"/>
                      <p:cNvPicPr>
                        <a:picLocks noChangeAspect="1"/>
                      </p:cNvPicPr>
                      <p:nvPr/>
                    </p:nvPicPr>
                    <p:blipFill>
                      <a:blip r:embed="rId6"/>
                      <a:stretch>
                        <a:fillRect/>
                      </a:stretch>
                    </p:blipFill>
                    <p:spPr>
                      <a:xfrm>
                        <a:off x="2319273" y="2168927"/>
                        <a:ext cx="3675744" cy="1208312"/>
                      </a:xfrm>
                      <a:prstGeom prst="rect">
                        <a:avLst/>
                      </a:prstGeom>
                      <a:noFill/>
                      <a:ln w="38100">
                        <a:noFill/>
                      </a:ln>
                    </p:spPr>
                  </p:pic>
                </p:oleObj>
              </mc:Fallback>
            </mc:AlternateContent>
          </a:graphicData>
        </a:graphic>
      </p:graphicFrame>
      <p:graphicFrame>
        <p:nvGraphicFramePr>
          <p:cNvPr id="427013" name="Object 5"/>
          <p:cNvGraphicFramePr>
            <a:graphicFrameLocks noChangeAspect="1"/>
          </p:cNvGraphicFramePr>
          <p:nvPr/>
        </p:nvGraphicFramePr>
        <p:xfrm>
          <a:off x="6095048" y="2349935"/>
          <a:ext cx="2041903" cy="782783"/>
        </p:xfrm>
        <a:graphic>
          <a:graphicData uri="http://schemas.openxmlformats.org/presentationml/2006/ole">
            <mc:AlternateContent xmlns:mc="http://schemas.openxmlformats.org/markup-compatibility/2006">
              <mc:Choice xmlns:v="urn:schemas-microsoft-com:vml" Requires="v">
                <p:oleObj spid="_x0000_s14340" name="" r:id="rId7" imgW="61264800" imgH="23469600" progId="">
                  <p:embed/>
                </p:oleObj>
              </mc:Choice>
              <mc:Fallback>
                <p:oleObj name="" r:id="rId7" imgW="61264800" imgH="23469600" progId="">
                  <p:embed/>
                  <p:pic>
                    <p:nvPicPr>
                      <p:cNvPr id="0" name="图片 14339"/>
                      <p:cNvPicPr>
                        <a:picLocks noChangeAspect="1"/>
                      </p:cNvPicPr>
                      <p:nvPr/>
                    </p:nvPicPr>
                    <p:blipFill>
                      <a:blip r:embed="rId8"/>
                      <a:stretch>
                        <a:fillRect/>
                      </a:stretch>
                    </p:blipFill>
                    <p:spPr>
                      <a:xfrm>
                        <a:off x="6095048" y="2349935"/>
                        <a:ext cx="2041903" cy="782783"/>
                      </a:xfrm>
                      <a:prstGeom prst="rect">
                        <a:avLst/>
                      </a:prstGeom>
                      <a:noFill/>
                      <a:ln w="38100">
                        <a:noFill/>
                      </a:ln>
                    </p:spPr>
                  </p:pic>
                </p:oleObj>
              </mc:Fallback>
            </mc:AlternateContent>
          </a:graphicData>
        </a:graphic>
      </p:graphicFrame>
      <p:sp>
        <p:nvSpPr>
          <p:cNvPr id="427014" name="Text Box 6"/>
          <p:cNvSpPr txBox="1">
            <a:spLocks noChangeArrowheads="1"/>
          </p:cNvSpPr>
          <p:nvPr/>
        </p:nvSpPr>
        <p:spPr bwMode="auto">
          <a:xfrm>
            <a:off x="1950905" y="1571916"/>
            <a:ext cx="1619550" cy="461645"/>
          </a:xfrm>
          <a:prstGeom prst="rect">
            <a:avLst/>
          </a:prstGeom>
          <a:noFill/>
          <a:ln w="28575" algn="ctr">
            <a:noFill/>
            <a:miter lim="800000"/>
            <a:tailEnd type="none" w="lg" len="lg"/>
          </a:ln>
          <a:effectLst/>
        </p:spPr>
        <p:txBody>
          <a:bodyPr lIns="90016" tIns="46808" rIns="90016" bIns="46808">
            <a:spAutoFit/>
          </a:bodyPr>
          <a:lstStyle/>
          <a:p>
            <a:pPr marR="0" defTabSz="914400" eaLnBrk="1" hangingPunct="1">
              <a:spcBef>
                <a:spcPct val="50000"/>
              </a:spcBef>
              <a:buClrTx/>
              <a:buSzTx/>
              <a:buFontTx/>
              <a:buNone/>
              <a:defRPr/>
            </a:pPr>
            <a:r>
              <a:rPr kumimoji="1" lang="zh-CN" altLang="en-US" sz="2400" b="1" kern="1200" cap="none" spc="0" normalizeH="0" baseline="0" noProof="0" dirty="0">
                <a:solidFill>
                  <a:schemeClr val="accent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解法一</a:t>
            </a:r>
            <a:endParaRPr kumimoji="1" lang="zh-CN" altLang="en-US" sz="2400" b="1" kern="1200" cap="none" spc="0" normalizeH="0" baseline="0" noProof="0" dirty="0">
              <a:solidFill>
                <a:schemeClr val="accent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graphicFrame>
        <p:nvGraphicFramePr>
          <p:cNvPr id="427015" name="Object 7"/>
          <p:cNvGraphicFramePr>
            <a:graphicFrameLocks noChangeAspect="1"/>
          </p:cNvGraphicFramePr>
          <p:nvPr/>
        </p:nvGraphicFramePr>
        <p:xfrm>
          <a:off x="2314511" y="3609056"/>
          <a:ext cx="2368989" cy="1211486"/>
        </p:xfrm>
        <a:graphic>
          <a:graphicData uri="http://schemas.openxmlformats.org/presentationml/2006/ole">
            <mc:AlternateContent xmlns:mc="http://schemas.openxmlformats.org/markup-compatibility/2006">
              <mc:Choice xmlns:v="urn:schemas-microsoft-com:vml" Requires="v">
                <p:oleObj spid="_x0000_s14341" name="" r:id="rId9" imgW="71018400" imgH="36271200" progId="">
                  <p:embed/>
                </p:oleObj>
              </mc:Choice>
              <mc:Fallback>
                <p:oleObj name="" r:id="rId9" imgW="71018400" imgH="36271200" progId="">
                  <p:embed/>
                  <p:pic>
                    <p:nvPicPr>
                      <p:cNvPr id="0" name="图片 14340"/>
                      <p:cNvPicPr>
                        <a:picLocks noChangeAspect="1"/>
                      </p:cNvPicPr>
                      <p:nvPr/>
                    </p:nvPicPr>
                    <p:blipFill>
                      <a:blip r:embed="rId10"/>
                      <a:stretch>
                        <a:fillRect/>
                      </a:stretch>
                    </p:blipFill>
                    <p:spPr>
                      <a:xfrm>
                        <a:off x="2314511" y="3609056"/>
                        <a:ext cx="2368989" cy="1211486"/>
                      </a:xfrm>
                      <a:prstGeom prst="rect">
                        <a:avLst/>
                      </a:prstGeom>
                      <a:noFill/>
                      <a:ln w="38100">
                        <a:noFill/>
                      </a:ln>
                    </p:spPr>
                  </p:pic>
                </p:oleObj>
              </mc:Fallback>
            </mc:AlternateContent>
          </a:graphicData>
        </a:graphic>
      </p:graphicFrame>
      <p:graphicFrame>
        <p:nvGraphicFramePr>
          <p:cNvPr id="427016" name="Object 8"/>
          <p:cNvGraphicFramePr>
            <a:graphicFrameLocks noChangeAspect="1"/>
          </p:cNvGraphicFramePr>
          <p:nvPr/>
        </p:nvGraphicFramePr>
        <p:xfrm>
          <a:off x="2314511" y="5590623"/>
          <a:ext cx="1760863" cy="385833"/>
        </p:xfrm>
        <a:graphic>
          <a:graphicData uri="http://schemas.openxmlformats.org/presentationml/2006/ole">
            <mc:AlternateContent xmlns:mc="http://schemas.openxmlformats.org/markup-compatibility/2006">
              <mc:Choice xmlns:v="urn:schemas-microsoft-com:vml" Requires="v">
                <p:oleObj spid="_x0000_s14342" name="" r:id="rId11" imgW="52730400" imgH="11582400" progId="">
                  <p:embed/>
                </p:oleObj>
              </mc:Choice>
              <mc:Fallback>
                <p:oleObj name="" r:id="rId11" imgW="52730400" imgH="11582400" progId="">
                  <p:embed/>
                  <p:pic>
                    <p:nvPicPr>
                      <p:cNvPr id="0" name="图片 14341"/>
                      <p:cNvPicPr>
                        <a:picLocks noChangeAspect="1"/>
                      </p:cNvPicPr>
                      <p:nvPr/>
                    </p:nvPicPr>
                    <p:blipFill>
                      <a:blip r:embed="rId12"/>
                      <a:stretch>
                        <a:fillRect/>
                      </a:stretch>
                    </p:blipFill>
                    <p:spPr>
                      <a:xfrm>
                        <a:off x="2314511" y="5590623"/>
                        <a:ext cx="1760863" cy="385833"/>
                      </a:xfrm>
                      <a:prstGeom prst="rect">
                        <a:avLst/>
                      </a:prstGeom>
                      <a:noFill/>
                      <a:ln w="38100">
                        <a:noFill/>
                      </a:ln>
                    </p:spPr>
                  </p:pic>
                </p:oleObj>
              </mc:Fallback>
            </mc:AlternateContent>
          </a:graphicData>
        </a:graphic>
      </p:graphicFrame>
      <p:graphicFrame>
        <p:nvGraphicFramePr>
          <p:cNvPr id="427017" name="Object 9"/>
          <p:cNvGraphicFramePr>
            <a:graphicFrameLocks noChangeAspect="1"/>
          </p:cNvGraphicFramePr>
          <p:nvPr/>
        </p:nvGraphicFramePr>
        <p:xfrm>
          <a:off x="4115069" y="5230193"/>
          <a:ext cx="2724654" cy="1209899"/>
        </p:xfrm>
        <a:graphic>
          <a:graphicData uri="http://schemas.openxmlformats.org/presentationml/2006/ole">
            <mc:AlternateContent xmlns:mc="http://schemas.openxmlformats.org/markup-compatibility/2006">
              <mc:Choice xmlns:v="urn:schemas-microsoft-com:vml" Requires="v">
                <p:oleObj spid="_x0000_s14343" name="" r:id="rId13" imgW="81686400" imgH="36271200" progId="">
                  <p:embed/>
                </p:oleObj>
              </mc:Choice>
              <mc:Fallback>
                <p:oleObj name="" r:id="rId13" imgW="81686400" imgH="36271200" progId="">
                  <p:embed/>
                  <p:pic>
                    <p:nvPicPr>
                      <p:cNvPr id="0" name="图片 14342"/>
                      <p:cNvPicPr>
                        <a:picLocks noChangeAspect="1"/>
                      </p:cNvPicPr>
                      <p:nvPr/>
                    </p:nvPicPr>
                    <p:blipFill>
                      <a:blip r:embed="rId14"/>
                      <a:stretch>
                        <a:fillRect/>
                      </a:stretch>
                    </p:blipFill>
                    <p:spPr>
                      <a:xfrm>
                        <a:off x="4115069" y="5230193"/>
                        <a:ext cx="2724654" cy="1209899"/>
                      </a:xfrm>
                      <a:prstGeom prst="rect">
                        <a:avLst/>
                      </a:prstGeom>
                      <a:noFill/>
                      <a:ln w="38100">
                        <a:noFill/>
                      </a:ln>
                    </p:spPr>
                  </p:pic>
                </p:oleObj>
              </mc:Fallback>
            </mc:AlternateContent>
          </a:graphicData>
        </a:graphic>
      </p:graphicFrame>
      <p:graphicFrame>
        <p:nvGraphicFramePr>
          <p:cNvPr id="427018" name="Object 10"/>
          <p:cNvGraphicFramePr>
            <a:graphicFrameLocks noChangeAspect="1"/>
          </p:cNvGraphicFramePr>
          <p:nvPr/>
        </p:nvGraphicFramePr>
        <p:xfrm>
          <a:off x="6995327" y="5230193"/>
          <a:ext cx="1505229" cy="1211487"/>
        </p:xfrm>
        <a:graphic>
          <a:graphicData uri="http://schemas.openxmlformats.org/presentationml/2006/ole">
            <mc:AlternateContent xmlns:mc="http://schemas.openxmlformats.org/markup-compatibility/2006">
              <mc:Choice xmlns:v="urn:schemas-microsoft-com:vml" Requires="v">
                <p:oleObj spid="_x0000_s14344" name="" r:id="rId15" imgW="0" imgH="0" progId="">
                  <p:embed/>
                </p:oleObj>
              </mc:Choice>
              <mc:Fallback>
                <p:oleObj name="" r:id="rId15" imgW="0" imgH="0" progId="">
                  <p:embed/>
                  <p:pic>
                    <p:nvPicPr>
                      <p:cNvPr id="0" name="矩形 14343"/>
                      <p:cNvPicPr>
                        <a:picLocks noChangeAspect="1"/>
                      </p:cNvPicPr>
                      <p:nvPr/>
                    </p:nvPicPr>
                    <p:blipFill>
                      <a:blip/>
                    </p:blipFill>
                    <p:spPr>
                      <a:xfrm>
                        <a:off x="6995327" y="5230193"/>
                        <a:ext cx="1505229" cy="1211487"/>
                      </a:xfrm>
                      <a:prstGeom prst="rect">
                        <a:avLst/>
                      </a:prstGeom>
                      <a:noFill/>
                      <a:ln w="38100">
                        <a:noFill/>
                      </a:ln>
                    </p:spPr>
                  </p:pic>
                </p:oleObj>
              </mc:Fallback>
            </mc:AlternateContent>
          </a:graphicData>
        </a:graphic>
      </p:graphicFrame>
      <p:sp>
        <p:nvSpPr>
          <p:cNvPr id="427020" name="Text Box 12"/>
          <p:cNvSpPr txBox="1">
            <a:spLocks noChangeArrowheads="1"/>
          </p:cNvSpPr>
          <p:nvPr/>
        </p:nvSpPr>
        <p:spPr bwMode="auto">
          <a:xfrm>
            <a:off x="1950905" y="4858650"/>
            <a:ext cx="1619550" cy="461645"/>
          </a:xfrm>
          <a:prstGeom prst="rect">
            <a:avLst/>
          </a:prstGeom>
          <a:noFill/>
          <a:ln w="28575" algn="ctr">
            <a:noFill/>
            <a:miter lim="800000"/>
            <a:tailEnd type="none" w="lg" len="lg"/>
          </a:ln>
          <a:effectLst/>
        </p:spPr>
        <p:txBody>
          <a:bodyPr lIns="90016" tIns="46808" rIns="90016" bIns="46808">
            <a:spAutoFit/>
          </a:bodyPr>
          <a:lstStyle/>
          <a:p>
            <a:pPr marR="0" defTabSz="914400" eaLnBrk="1" hangingPunct="1">
              <a:spcBef>
                <a:spcPct val="50000"/>
              </a:spcBef>
              <a:buClrTx/>
              <a:buSzTx/>
              <a:buFontTx/>
              <a:buNone/>
              <a:defRPr/>
            </a:pPr>
            <a:r>
              <a:rPr kumimoji="1" lang="zh-CN" altLang="en-US" sz="2400" b="1" kern="1200" cap="none" spc="0" normalizeH="0" baseline="0" noProof="0" dirty="0">
                <a:solidFill>
                  <a:schemeClr val="accent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解法二</a:t>
            </a:r>
            <a:endParaRPr kumimoji="1" lang="zh-CN" altLang="en-US" sz="2400" b="1" kern="1200" cap="none" spc="0" normalizeH="0" baseline="0" noProof="0" dirty="0">
              <a:solidFill>
                <a:schemeClr val="accent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24593" name="Text Box 17"/>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2" name="Group 18"/>
          <p:cNvGrpSpPr/>
          <p:nvPr/>
        </p:nvGrpSpPr>
        <p:grpSpPr>
          <a:xfrm>
            <a:off x="1808004" y="285803"/>
            <a:ext cx="1251182" cy="935211"/>
            <a:chOff x="96" y="74"/>
            <a:chExt cx="788" cy="589"/>
          </a:xfrm>
        </p:grpSpPr>
        <p:grpSp>
          <p:nvGrpSpPr>
            <p:cNvPr id="24595" name="Group 19"/>
            <p:cNvGrpSpPr/>
            <p:nvPr/>
          </p:nvGrpSpPr>
          <p:grpSpPr>
            <a:xfrm>
              <a:off x="96" y="74"/>
              <a:ext cx="635" cy="589"/>
              <a:chOff x="432" y="1197"/>
              <a:chExt cx="672" cy="672"/>
            </a:xfrm>
          </p:grpSpPr>
          <p:sp>
            <p:nvSpPr>
              <p:cNvPr id="24597" name="Freeform 20"/>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4598" name="Rectangle 21"/>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4599" name="Rectangle 22"/>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4600" name="Rectangle 23"/>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24596" name="Text Box 24"/>
            <p:cNvSpPr txBox="1"/>
            <p:nvPr/>
          </p:nvSpPr>
          <p:spPr>
            <a:xfrm>
              <a:off x="152" y="301"/>
              <a:ext cx="732" cy="329"/>
            </a:xfrm>
            <a:prstGeom prst="rect">
              <a:avLst/>
            </a:prstGeom>
            <a:noFill/>
            <a:ln w="9525">
              <a:noFill/>
            </a:ln>
          </p:spPr>
          <p:txBody>
            <a:bodyPr>
              <a:spAutoFit/>
            </a:bodyPr>
            <a:lstStyle/>
            <a:p>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4</a:t>
              </a:r>
              <a:endParaRPr lang="en-US" altLang="zh-CN" sz="2800" b="1">
                <a:solidFill>
                  <a:srgbClr val="CC00FF"/>
                </a:solidFill>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27010"/>
                                        </p:tgtEl>
                                        <p:attrNameLst>
                                          <p:attrName>style.visibility</p:attrName>
                                        </p:attrNameLst>
                                      </p:cBhvr>
                                      <p:to>
                                        <p:strVal val="visible"/>
                                      </p:to>
                                    </p:set>
                                    <p:anim calcmode="lin" valueType="num">
                                      <p:cBhvr additive="base">
                                        <p:cTn id="13" dur="500" fill="hold"/>
                                        <p:tgtEl>
                                          <p:spTgt spid="427010"/>
                                        </p:tgtEl>
                                        <p:attrNameLst>
                                          <p:attrName>ppt_x</p:attrName>
                                        </p:attrNameLst>
                                      </p:cBhvr>
                                      <p:tavLst>
                                        <p:tav tm="0">
                                          <p:val>
                                            <p:strVal val="0-#ppt_w/2"/>
                                          </p:val>
                                        </p:tav>
                                        <p:tav tm="100000">
                                          <p:val>
                                            <p:strVal val="#ppt_x"/>
                                          </p:val>
                                        </p:tav>
                                      </p:tavLst>
                                    </p:anim>
                                    <p:anim calcmode="lin" valueType="num">
                                      <p:cBhvr additive="base">
                                        <p:cTn id="14" dur="500" fill="hold"/>
                                        <p:tgtEl>
                                          <p:spTgt spid="4270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27011"/>
                                        </p:tgtEl>
                                        <p:attrNameLst>
                                          <p:attrName>style.visibility</p:attrName>
                                        </p:attrNameLst>
                                      </p:cBhvr>
                                      <p:to>
                                        <p:strVal val="visible"/>
                                      </p:to>
                                    </p:set>
                                    <p:anim calcmode="lin" valueType="num">
                                      <p:cBhvr additive="base">
                                        <p:cTn id="19" dur="500" fill="hold"/>
                                        <p:tgtEl>
                                          <p:spTgt spid="427011"/>
                                        </p:tgtEl>
                                        <p:attrNameLst>
                                          <p:attrName>ppt_x</p:attrName>
                                        </p:attrNameLst>
                                      </p:cBhvr>
                                      <p:tavLst>
                                        <p:tav tm="0">
                                          <p:val>
                                            <p:strVal val="1+#ppt_w/2"/>
                                          </p:val>
                                        </p:tav>
                                        <p:tav tm="100000">
                                          <p:val>
                                            <p:strVal val="#ppt_x"/>
                                          </p:val>
                                        </p:tav>
                                      </p:tavLst>
                                    </p:anim>
                                    <p:anim calcmode="lin" valueType="num">
                                      <p:cBhvr additive="base">
                                        <p:cTn id="20" dur="500" fill="hold"/>
                                        <p:tgtEl>
                                          <p:spTgt spid="4270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7014"/>
                                        </p:tgtEl>
                                        <p:attrNameLst>
                                          <p:attrName>style.visibility</p:attrName>
                                        </p:attrNameLst>
                                      </p:cBhvr>
                                      <p:to>
                                        <p:strVal val="visible"/>
                                      </p:to>
                                    </p:set>
                                    <p:anim calcmode="lin" valueType="num">
                                      <p:cBhvr additive="base">
                                        <p:cTn id="25" dur="500" fill="hold"/>
                                        <p:tgtEl>
                                          <p:spTgt spid="427014"/>
                                        </p:tgtEl>
                                        <p:attrNameLst>
                                          <p:attrName>ppt_x</p:attrName>
                                        </p:attrNameLst>
                                      </p:cBhvr>
                                      <p:tavLst>
                                        <p:tav tm="0">
                                          <p:val>
                                            <p:strVal val="0-#ppt_w/2"/>
                                          </p:val>
                                        </p:tav>
                                        <p:tav tm="100000">
                                          <p:val>
                                            <p:strVal val="#ppt_x"/>
                                          </p:val>
                                        </p:tav>
                                      </p:tavLst>
                                    </p:anim>
                                    <p:anim calcmode="lin" valueType="num">
                                      <p:cBhvr additive="base">
                                        <p:cTn id="26" dur="500" fill="hold"/>
                                        <p:tgtEl>
                                          <p:spTgt spid="4270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27012"/>
                                        </p:tgtEl>
                                        <p:attrNameLst>
                                          <p:attrName>style.visibility</p:attrName>
                                        </p:attrNameLst>
                                      </p:cBhvr>
                                      <p:to>
                                        <p:strVal val="visible"/>
                                      </p:to>
                                    </p:set>
                                    <p:anim calcmode="lin" valueType="num">
                                      <p:cBhvr additive="base">
                                        <p:cTn id="31" dur="500" fill="hold"/>
                                        <p:tgtEl>
                                          <p:spTgt spid="427012"/>
                                        </p:tgtEl>
                                        <p:attrNameLst>
                                          <p:attrName>ppt_x</p:attrName>
                                        </p:attrNameLst>
                                      </p:cBhvr>
                                      <p:tavLst>
                                        <p:tav tm="0">
                                          <p:val>
                                            <p:strVal val="0-#ppt_w/2"/>
                                          </p:val>
                                        </p:tav>
                                        <p:tav tm="100000">
                                          <p:val>
                                            <p:strVal val="#ppt_x"/>
                                          </p:val>
                                        </p:tav>
                                      </p:tavLst>
                                    </p:anim>
                                    <p:anim calcmode="lin" valueType="num">
                                      <p:cBhvr additive="base">
                                        <p:cTn id="32" dur="500" fill="hold"/>
                                        <p:tgtEl>
                                          <p:spTgt spid="4270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27013"/>
                                        </p:tgtEl>
                                        <p:attrNameLst>
                                          <p:attrName>style.visibility</p:attrName>
                                        </p:attrNameLst>
                                      </p:cBhvr>
                                      <p:to>
                                        <p:strVal val="visible"/>
                                      </p:to>
                                    </p:set>
                                    <p:anim calcmode="lin" valueType="num">
                                      <p:cBhvr additive="base">
                                        <p:cTn id="37" dur="500" fill="hold"/>
                                        <p:tgtEl>
                                          <p:spTgt spid="427013"/>
                                        </p:tgtEl>
                                        <p:attrNameLst>
                                          <p:attrName>ppt_x</p:attrName>
                                        </p:attrNameLst>
                                      </p:cBhvr>
                                      <p:tavLst>
                                        <p:tav tm="0">
                                          <p:val>
                                            <p:strVal val="1+#ppt_w/2"/>
                                          </p:val>
                                        </p:tav>
                                        <p:tav tm="100000">
                                          <p:val>
                                            <p:strVal val="#ppt_x"/>
                                          </p:val>
                                        </p:tav>
                                      </p:tavLst>
                                    </p:anim>
                                    <p:anim calcmode="lin" valueType="num">
                                      <p:cBhvr additive="base">
                                        <p:cTn id="38" dur="500" fill="hold"/>
                                        <p:tgtEl>
                                          <p:spTgt spid="4270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27015"/>
                                        </p:tgtEl>
                                        <p:attrNameLst>
                                          <p:attrName>style.visibility</p:attrName>
                                        </p:attrNameLst>
                                      </p:cBhvr>
                                      <p:to>
                                        <p:strVal val="visible"/>
                                      </p:to>
                                    </p:set>
                                    <p:anim calcmode="lin" valueType="num">
                                      <p:cBhvr additive="base">
                                        <p:cTn id="43" dur="500" fill="hold"/>
                                        <p:tgtEl>
                                          <p:spTgt spid="427015"/>
                                        </p:tgtEl>
                                        <p:attrNameLst>
                                          <p:attrName>ppt_x</p:attrName>
                                        </p:attrNameLst>
                                      </p:cBhvr>
                                      <p:tavLst>
                                        <p:tav tm="0">
                                          <p:val>
                                            <p:strVal val="0-#ppt_w/2"/>
                                          </p:val>
                                        </p:tav>
                                        <p:tav tm="100000">
                                          <p:val>
                                            <p:strVal val="#ppt_x"/>
                                          </p:val>
                                        </p:tav>
                                      </p:tavLst>
                                    </p:anim>
                                    <p:anim calcmode="lin" valueType="num">
                                      <p:cBhvr additive="base">
                                        <p:cTn id="44" dur="500" fill="hold"/>
                                        <p:tgtEl>
                                          <p:spTgt spid="4270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27020"/>
                                        </p:tgtEl>
                                        <p:attrNameLst>
                                          <p:attrName>style.visibility</p:attrName>
                                        </p:attrNameLst>
                                      </p:cBhvr>
                                      <p:to>
                                        <p:strVal val="visible"/>
                                      </p:to>
                                    </p:set>
                                    <p:anim calcmode="lin" valueType="num">
                                      <p:cBhvr additive="base">
                                        <p:cTn id="49" dur="500" fill="hold"/>
                                        <p:tgtEl>
                                          <p:spTgt spid="427020"/>
                                        </p:tgtEl>
                                        <p:attrNameLst>
                                          <p:attrName>ppt_x</p:attrName>
                                        </p:attrNameLst>
                                      </p:cBhvr>
                                      <p:tavLst>
                                        <p:tav tm="0">
                                          <p:val>
                                            <p:strVal val="0-#ppt_w/2"/>
                                          </p:val>
                                        </p:tav>
                                        <p:tav tm="100000">
                                          <p:val>
                                            <p:strVal val="#ppt_x"/>
                                          </p:val>
                                        </p:tav>
                                      </p:tavLst>
                                    </p:anim>
                                    <p:anim calcmode="lin" valueType="num">
                                      <p:cBhvr additive="base">
                                        <p:cTn id="50" dur="500" fill="hold"/>
                                        <p:tgtEl>
                                          <p:spTgt spid="4270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27016"/>
                                        </p:tgtEl>
                                        <p:attrNameLst>
                                          <p:attrName>style.visibility</p:attrName>
                                        </p:attrNameLst>
                                      </p:cBhvr>
                                      <p:to>
                                        <p:strVal val="visible"/>
                                      </p:to>
                                    </p:set>
                                    <p:anim calcmode="lin" valueType="num">
                                      <p:cBhvr additive="base">
                                        <p:cTn id="55" dur="500" fill="hold"/>
                                        <p:tgtEl>
                                          <p:spTgt spid="427016"/>
                                        </p:tgtEl>
                                        <p:attrNameLst>
                                          <p:attrName>ppt_x</p:attrName>
                                        </p:attrNameLst>
                                      </p:cBhvr>
                                      <p:tavLst>
                                        <p:tav tm="0">
                                          <p:val>
                                            <p:strVal val="0-#ppt_w/2"/>
                                          </p:val>
                                        </p:tav>
                                        <p:tav tm="100000">
                                          <p:val>
                                            <p:strVal val="#ppt_x"/>
                                          </p:val>
                                        </p:tav>
                                      </p:tavLst>
                                    </p:anim>
                                    <p:anim calcmode="lin" valueType="num">
                                      <p:cBhvr additive="base">
                                        <p:cTn id="56" dur="500" fill="hold"/>
                                        <p:tgtEl>
                                          <p:spTgt spid="42701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27017"/>
                                        </p:tgtEl>
                                        <p:attrNameLst>
                                          <p:attrName>style.visibility</p:attrName>
                                        </p:attrNameLst>
                                      </p:cBhvr>
                                      <p:to>
                                        <p:strVal val="visible"/>
                                      </p:to>
                                    </p:set>
                                    <p:anim calcmode="lin" valueType="num">
                                      <p:cBhvr additive="base">
                                        <p:cTn id="61" dur="500" fill="hold"/>
                                        <p:tgtEl>
                                          <p:spTgt spid="427017"/>
                                        </p:tgtEl>
                                        <p:attrNameLst>
                                          <p:attrName>ppt_x</p:attrName>
                                        </p:attrNameLst>
                                      </p:cBhvr>
                                      <p:tavLst>
                                        <p:tav tm="0">
                                          <p:val>
                                            <p:strVal val="#ppt_x"/>
                                          </p:val>
                                        </p:tav>
                                        <p:tav tm="100000">
                                          <p:val>
                                            <p:strVal val="#ppt_x"/>
                                          </p:val>
                                        </p:tav>
                                      </p:tavLst>
                                    </p:anim>
                                    <p:anim calcmode="lin" valueType="num">
                                      <p:cBhvr additive="base">
                                        <p:cTn id="62" dur="500" fill="hold"/>
                                        <p:tgtEl>
                                          <p:spTgt spid="4270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27018"/>
                                        </p:tgtEl>
                                        <p:attrNameLst>
                                          <p:attrName>style.visibility</p:attrName>
                                        </p:attrNameLst>
                                      </p:cBhvr>
                                      <p:to>
                                        <p:strVal val="visible"/>
                                      </p:to>
                                    </p:set>
                                    <p:anim calcmode="lin" valueType="num">
                                      <p:cBhvr additive="base">
                                        <p:cTn id="67" dur="500" fill="hold"/>
                                        <p:tgtEl>
                                          <p:spTgt spid="427018"/>
                                        </p:tgtEl>
                                        <p:attrNameLst>
                                          <p:attrName>ppt_x</p:attrName>
                                        </p:attrNameLst>
                                      </p:cBhvr>
                                      <p:tavLst>
                                        <p:tav tm="0">
                                          <p:val>
                                            <p:strVal val="#ppt_x"/>
                                          </p:val>
                                        </p:tav>
                                        <p:tav tm="100000">
                                          <p:val>
                                            <p:strVal val="#ppt_x"/>
                                          </p:val>
                                        </p:tav>
                                      </p:tavLst>
                                    </p:anim>
                                    <p:anim calcmode="lin" valueType="num">
                                      <p:cBhvr additive="base">
                                        <p:cTn id="68" dur="500" fill="hold"/>
                                        <p:tgtEl>
                                          <p:spTgt spid="427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4" grpId="0" bldLvl="0" animBg="1"/>
      <p:bldP spid="42702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对称矩阵</a:t>
            </a:r>
            <a:endParaRPr lang="zh-CN" altLang="en-US"/>
          </a:p>
        </p:txBody>
      </p:sp>
      <p:sp>
        <p:nvSpPr>
          <p:cNvPr id="6" name="内容占位符 4"/>
          <p:cNvSpPr/>
          <p:nvPr/>
        </p:nvSpPr>
        <p:spPr>
          <a:xfrm>
            <a:off x="406574" y="1015365"/>
            <a:ext cx="11284153" cy="507428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元素以对角线为对称轴对应相等的矩阵就叫做</a:t>
            </a:r>
            <a:r>
              <a:rPr lang="zh-CN" altLang="en-US" dirty="0" smtClean="0">
                <a:sym typeface="+mn-ea"/>
              </a:rPr>
              <a:t>对称矩阵，即</a:t>
            </a:r>
            <a:r>
              <a:rPr lang="en-US" altLang="zh-CN" dirty="0" smtClean="0">
                <a:sym typeface="+mn-ea"/>
              </a:rPr>
              <a:t>A</a:t>
            </a:r>
            <a:r>
              <a:rPr lang="en-US" altLang="zh-CN" baseline="30000" dirty="0" smtClean="0">
                <a:sym typeface="+mn-ea"/>
              </a:rPr>
              <a:t>T</a:t>
            </a:r>
            <a:r>
              <a:rPr lang="en-US" altLang="zh-CN" dirty="0" smtClean="0">
                <a:sym typeface="+mn-ea"/>
              </a:rPr>
              <a:t>=</a:t>
            </a:r>
            <a:r>
              <a:rPr lang="en-US" altLang="zh-CN" dirty="0">
                <a:sym typeface="+mn-ea"/>
              </a:rPr>
              <a:t>A</a:t>
            </a:r>
            <a:r>
              <a:rPr lang="zh-CN" altLang="en-US" dirty="0">
                <a:sym typeface="+mn-ea"/>
              </a:rPr>
              <a:t> </a:t>
            </a:r>
            <a:endParaRPr lang="zh-CN" altLang="en-US" dirty="0">
              <a:sym typeface="+mn-ea"/>
            </a:endParaRPr>
          </a:p>
          <a:p>
            <a:pPr>
              <a:lnSpc>
                <a:spcPct val="150000"/>
              </a:lnSpc>
            </a:pPr>
            <a:r>
              <a:rPr lang="zh-CN" altLang="en-US" dirty="0" smtClean="0">
                <a:sym typeface="+mn-ea"/>
              </a:rPr>
              <a:t>对称矩阵</a:t>
            </a:r>
            <a:r>
              <a:rPr lang="zh-CN" altLang="en-US" dirty="0">
                <a:sym typeface="+mn-ea"/>
              </a:rPr>
              <a:t>具有的特性：</a:t>
            </a:r>
            <a:endParaRPr lang="zh-CN" altLang="en-US" dirty="0">
              <a:sym typeface="+mn-ea"/>
            </a:endParaRPr>
          </a:p>
          <a:p>
            <a:pPr lvl="1">
              <a:lnSpc>
                <a:spcPct val="150000"/>
              </a:lnSpc>
            </a:pPr>
            <a:r>
              <a:rPr lang="zh-CN" altLang="en-US" dirty="0">
                <a:sym typeface="+mn-ea"/>
              </a:rPr>
              <a:t> 对称矩阵中</a:t>
            </a:r>
            <a:r>
              <a:rPr lang="en-US" altLang="zh-CN" dirty="0" err="1">
                <a:sym typeface="+mn-ea"/>
              </a:rPr>
              <a:t>a</a:t>
            </a:r>
            <a:r>
              <a:rPr lang="en-US" altLang="zh-CN" baseline="-25000" dirty="0" err="1">
                <a:sym typeface="+mn-ea"/>
              </a:rPr>
              <a:t>ij</a:t>
            </a:r>
            <a:r>
              <a:rPr lang="zh-CN" altLang="en-US" dirty="0">
                <a:sym typeface="+mn-ea"/>
              </a:rPr>
              <a:t>等于</a:t>
            </a:r>
            <a:r>
              <a:rPr lang="en-US" altLang="zh-CN" dirty="0" err="1">
                <a:sym typeface="+mn-ea"/>
              </a:rPr>
              <a:t>a</a:t>
            </a:r>
            <a:r>
              <a:rPr lang="en-US" altLang="zh-CN" baseline="-25000" dirty="0" err="1">
                <a:sym typeface="+mn-ea"/>
              </a:rPr>
              <a:t>ji</a:t>
            </a:r>
            <a:endParaRPr lang="en-US" altLang="zh-CN" baseline="-25000" dirty="0">
              <a:sym typeface="+mn-ea"/>
            </a:endParaRPr>
          </a:p>
          <a:p>
            <a:pPr lvl="1">
              <a:lnSpc>
                <a:spcPct val="150000"/>
              </a:lnSpc>
            </a:pPr>
            <a:r>
              <a:rPr lang="zh-CN" altLang="en-US" dirty="0">
                <a:sym typeface="+mn-ea"/>
              </a:rPr>
              <a:t> 对称矩阵一定是方阵；并且对于任何的方阵</a:t>
            </a:r>
            <a:r>
              <a:rPr lang="en-US" altLang="zh-CN" dirty="0">
                <a:sym typeface="+mn-ea"/>
              </a:rPr>
              <a:t>A</a:t>
            </a:r>
            <a:r>
              <a:rPr lang="zh-CN" altLang="en-US" dirty="0">
                <a:sym typeface="+mn-ea"/>
              </a:rPr>
              <a:t>，</a:t>
            </a:r>
            <a:r>
              <a:rPr lang="en-US" altLang="zh-CN" dirty="0">
                <a:sym typeface="+mn-ea"/>
              </a:rPr>
              <a:t>A+A</a:t>
            </a:r>
            <a:r>
              <a:rPr lang="en-US" altLang="zh-CN" baseline="30000" dirty="0">
                <a:sym typeface="+mn-ea"/>
              </a:rPr>
              <a:t>T</a:t>
            </a:r>
            <a:r>
              <a:rPr lang="zh-CN" altLang="en-US" dirty="0">
                <a:sym typeface="+mn-ea"/>
              </a:rPr>
              <a:t>是对称矩阵</a:t>
            </a:r>
            <a:endParaRPr lang="zh-CN" altLang="en-US" dirty="0">
              <a:sym typeface="+mn-ea"/>
            </a:endParaRPr>
          </a:p>
          <a:p>
            <a:pPr lvl="1">
              <a:lnSpc>
                <a:spcPct val="150000"/>
              </a:lnSpc>
            </a:pPr>
            <a:r>
              <a:rPr lang="zh-CN" altLang="en-US" dirty="0">
                <a:sym typeface="+mn-ea"/>
              </a:rPr>
              <a:t> 除对角线外的其它元素均为</a:t>
            </a:r>
            <a:r>
              <a:rPr lang="en-US" altLang="zh-CN" dirty="0">
                <a:sym typeface="+mn-ea"/>
              </a:rPr>
              <a:t>0</a:t>
            </a:r>
            <a:r>
              <a:rPr lang="zh-CN" altLang="en-US" dirty="0">
                <a:sym typeface="+mn-ea"/>
              </a:rPr>
              <a:t>的矩阵叫做对角矩阵</a:t>
            </a:r>
            <a:endParaRPr lang="zh-CN" altLang="en-US" dirty="0">
              <a:sym typeface="+mn-ea"/>
            </a:endParaRPr>
          </a:p>
          <a:p>
            <a:pPr lvl="1">
              <a:lnSpc>
                <a:spcPct val="150000"/>
              </a:lnSpc>
            </a:pPr>
            <a:r>
              <a:rPr lang="zh-CN" altLang="en-US" dirty="0">
                <a:sym typeface="+mn-ea"/>
              </a:rPr>
              <a:t> 矩阵中的每个元素都是实数的对称矩阵叫做实对称矩阵</a:t>
            </a:r>
            <a:endParaRPr lang="zh-CN" altLang="en-US" dirty="0">
              <a:sym typeface="+mn-ea"/>
            </a:endParaRPr>
          </a:p>
        </p:txBody>
      </p:sp>
      <p:graphicFrame>
        <p:nvGraphicFramePr>
          <p:cNvPr id="2" name="对象 1">
            <a:hlinkClick r:id="" action="ppaction://ole?verb=0"/>
          </p:cNvPr>
          <p:cNvGraphicFramePr>
            <a:graphicFrameLocks noChangeAspect="1"/>
          </p:cNvGraphicFramePr>
          <p:nvPr/>
        </p:nvGraphicFramePr>
        <p:xfrm>
          <a:off x="2308860" y="4933315"/>
          <a:ext cx="2952115" cy="1805305"/>
        </p:xfrm>
        <a:graphic>
          <a:graphicData uri="http://schemas.openxmlformats.org/presentationml/2006/ole">
            <mc:AlternateContent xmlns:mc="http://schemas.openxmlformats.org/markup-compatibility/2006">
              <mc:Choice xmlns:v="urn:schemas-microsoft-com:vml" Requires="v">
                <p:oleObj spid="_x0000_s15361" name="" r:id="rId4" imgW="36880800" imgH="22555200" progId="">
                  <p:embed/>
                </p:oleObj>
              </mc:Choice>
              <mc:Fallback>
                <p:oleObj name="" r:id="rId4" imgW="36880800" imgH="22555200" progId="">
                  <p:embed/>
                  <p:pic>
                    <p:nvPicPr>
                      <p:cNvPr id="0" name="图片 15360"/>
                      <p:cNvPicPr>
                        <a:picLocks noChangeAspect="1"/>
                      </p:cNvPicPr>
                      <p:nvPr/>
                    </p:nvPicPr>
                    <p:blipFill>
                      <a:blip r:embed="rId5"/>
                      <a:stretch>
                        <a:fillRect/>
                      </a:stretch>
                    </p:blipFill>
                    <p:spPr>
                      <a:xfrm>
                        <a:off x="2308860" y="4933315"/>
                        <a:ext cx="2952115" cy="1805305"/>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6159500" y="4933315"/>
          <a:ext cx="1270000" cy="1663065"/>
        </p:xfrm>
        <a:graphic>
          <a:graphicData uri="http://schemas.openxmlformats.org/presentationml/2006/ole">
            <mc:AlternateContent xmlns:mc="http://schemas.openxmlformats.org/markup-compatibility/2006">
              <mc:Choice xmlns:v="urn:schemas-microsoft-com:vml" Requires="v">
                <p:oleObj spid="_x0000_s15362" name="" r:id="rId6" imgW="12801600" imgH="16764000" progId="">
                  <p:embed/>
                </p:oleObj>
              </mc:Choice>
              <mc:Fallback>
                <p:oleObj name="" r:id="rId6" imgW="12801600" imgH="16764000" progId="">
                  <p:embed/>
                  <p:pic>
                    <p:nvPicPr>
                      <p:cNvPr id="0" name="图片 15361"/>
                      <p:cNvPicPr>
                        <a:picLocks noChangeAspect="1"/>
                      </p:cNvPicPr>
                      <p:nvPr/>
                    </p:nvPicPr>
                    <p:blipFill>
                      <a:blip r:embed="rId7"/>
                      <a:stretch>
                        <a:fillRect/>
                      </a:stretch>
                    </p:blipFill>
                    <p:spPr>
                      <a:xfrm>
                        <a:off x="6159500" y="4933315"/>
                        <a:ext cx="1270000" cy="166306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一、向量</a:t>
            </a:r>
            <a:endParaRPr lang="zh-CN" altLang="en-US" dirty="0"/>
          </a:p>
        </p:txBody>
      </p:sp>
      <p:sp>
        <p:nvSpPr>
          <p:cNvPr id="6" name="内容占位符 4"/>
          <p:cNvSpPr/>
          <p:nvPr/>
        </p:nvSpPr>
        <p:spPr>
          <a:xfrm>
            <a:off x="494030" y="1113155"/>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向量：是指具有</a:t>
            </a:r>
            <a:r>
              <a:rPr lang="en-US" altLang="zh-CN">
                <a:sym typeface="+mn-ea"/>
              </a:rPr>
              <a:t>n</a:t>
            </a:r>
            <a:r>
              <a:rPr lang="zh-CN" altLang="en-US">
                <a:sym typeface="+mn-ea"/>
              </a:rPr>
              <a:t>个互相独立的性质</a:t>
            </a:r>
            <a:r>
              <a:rPr lang="en-US" altLang="zh-CN">
                <a:sym typeface="+mn-ea"/>
              </a:rPr>
              <a:t>(</a:t>
            </a:r>
            <a:r>
              <a:rPr lang="zh-CN" altLang="en-US">
                <a:sym typeface="+mn-ea"/>
              </a:rPr>
              <a:t>维度</a:t>
            </a:r>
            <a:r>
              <a:rPr lang="en-US" altLang="zh-CN">
                <a:sym typeface="+mn-ea"/>
              </a:rPr>
              <a:t>)</a:t>
            </a:r>
            <a:r>
              <a:rPr lang="zh-CN" altLang="en-US">
                <a:sym typeface="+mn-ea"/>
              </a:rPr>
              <a:t>的对象的表示，向量常使用字母</a:t>
            </a:r>
            <a:r>
              <a:rPr lang="en-US" altLang="zh-CN">
                <a:sym typeface="+mn-ea"/>
              </a:rPr>
              <a:t>+</a:t>
            </a:r>
            <a:r>
              <a:rPr lang="zh-CN" altLang="en-US">
                <a:sym typeface="+mn-ea"/>
              </a:rPr>
              <a:t>箭头的形式进行表示，也可以使用几何坐标来表示向量，比如</a:t>
            </a:r>
            <a:r>
              <a:rPr lang="en-US" altLang="zh-CN">
                <a:sym typeface="+mn-ea"/>
              </a:rPr>
              <a:t>		    </a:t>
            </a:r>
            <a:r>
              <a:rPr lang="zh-CN" altLang="en-US">
                <a:sym typeface="+mn-ea"/>
              </a:rPr>
              <a:t>，可以用坐标</a:t>
            </a:r>
            <a:r>
              <a:rPr lang="en-US" altLang="zh-CN">
                <a:sym typeface="+mn-ea"/>
              </a:rPr>
              <a:t>(i,j,k)</a:t>
            </a:r>
            <a:r>
              <a:rPr lang="zh-CN" altLang="en-US">
                <a:sym typeface="+mn-ea"/>
              </a:rPr>
              <a:t>表示向量</a:t>
            </a:r>
            <a:r>
              <a:rPr lang="en-US" altLang="zh-CN">
                <a:sym typeface="+mn-ea"/>
              </a:rPr>
              <a:t>a</a:t>
            </a:r>
            <a:endParaRPr lang="en-US" altLang="zh-CN">
              <a:sym typeface="+mn-ea"/>
            </a:endParaRPr>
          </a:p>
          <a:p>
            <a:pPr>
              <a:lnSpc>
                <a:spcPct val="150000"/>
              </a:lnSpc>
            </a:pPr>
            <a:r>
              <a:rPr lang="en-US" altLang="zh-CN">
                <a:sym typeface="+mn-ea"/>
              </a:rPr>
              <a:t> </a:t>
            </a:r>
            <a:r>
              <a:rPr lang="zh-CN" altLang="en-US">
                <a:sym typeface="+mn-ea"/>
              </a:rPr>
              <a:t>向量的模：向量的大小，也就是向量的长度，向量坐标到原点的距离，常记作</a:t>
            </a:r>
            <a:r>
              <a:rPr lang="en-US" altLang="zh-CN">
                <a:sym typeface="+mn-ea"/>
              </a:rPr>
              <a:t>|a|</a:t>
            </a:r>
            <a:endParaRPr lang="en-US" altLang="zh-CN">
              <a:sym typeface="+mn-ea"/>
            </a:endParaRPr>
          </a:p>
          <a:p>
            <a:pPr>
              <a:lnSpc>
                <a:spcPct val="150000"/>
              </a:lnSpc>
            </a:pPr>
            <a:r>
              <a:rPr lang="en-US" altLang="zh-CN">
                <a:sym typeface="+mn-ea"/>
              </a:rPr>
              <a:t> </a:t>
            </a:r>
            <a:r>
              <a:rPr lang="zh-CN" altLang="en-US">
                <a:sym typeface="+mn-ea"/>
              </a:rPr>
              <a:t>单位向量：长度为一个单位</a:t>
            </a:r>
            <a:r>
              <a:rPr lang="en-US" altLang="zh-CN">
                <a:sym typeface="+mn-ea"/>
              </a:rPr>
              <a:t>(</a:t>
            </a:r>
            <a:r>
              <a:rPr lang="zh-CN" altLang="en-US">
                <a:sym typeface="+mn-ea"/>
              </a:rPr>
              <a:t>即模为</a:t>
            </a:r>
            <a:r>
              <a:rPr lang="en-US" altLang="zh-CN">
                <a:sym typeface="+mn-ea"/>
              </a:rPr>
              <a:t>1)</a:t>
            </a:r>
            <a:r>
              <a:rPr lang="zh-CN" altLang="en-US">
                <a:sym typeface="+mn-ea"/>
              </a:rPr>
              <a:t>的向量就叫做单位向量</a:t>
            </a:r>
            <a:endParaRPr lang="en-US" altLang="zh-CN">
              <a:sym typeface="+mn-ea"/>
            </a:endParaRPr>
          </a:p>
        </p:txBody>
      </p:sp>
      <p:graphicFrame>
        <p:nvGraphicFramePr>
          <p:cNvPr id="4" name="对象 3">
            <a:hlinkClick r:id="" action="ppaction://ole?verb=0"/>
          </p:cNvPr>
          <p:cNvGraphicFramePr>
            <a:graphicFrameLocks noChangeAspect="1"/>
          </p:cNvGraphicFramePr>
          <p:nvPr/>
        </p:nvGraphicFramePr>
        <p:xfrm>
          <a:off x="1558290" y="2537460"/>
          <a:ext cx="2251710" cy="520065"/>
        </p:xfrm>
        <a:graphic>
          <a:graphicData uri="http://schemas.openxmlformats.org/presentationml/2006/ole">
            <mc:AlternateContent xmlns:mc="http://schemas.openxmlformats.org/markup-compatibility/2006">
              <mc:Choice xmlns:v="urn:schemas-microsoft-com:vml" Requires="v">
                <p:oleObj spid="_x0000_s1025" name="" r:id="rId4" imgW="31699200" imgH="7315200" progId="">
                  <p:embed/>
                </p:oleObj>
              </mc:Choice>
              <mc:Fallback>
                <p:oleObj name="" r:id="rId4" imgW="31699200" imgH="7315200" progId="">
                  <p:embed/>
                  <p:pic>
                    <p:nvPicPr>
                      <p:cNvPr id="0" name="图片 1024"/>
                      <p:cNvPicPr>
                        <a:picLocks noChangeAspect="1"/>
                      </p:cNvPicPr>
                      <p:nvPr/>
                    </p:nvPicPr>
                    <p:blipFill>
                      <a:blip r:embed="rId5"/>
                      <a:stretch>
                        <a:fillRect/>
                      </a:stretch>
                    </p:blipFill>
                    <p:spPr>
                      <a:xfrm>
                        <a:off x="1558290" y="2537460"/>
                        <a:ext cx="2251710" cy="520065"/>
                      </a:xfrm>
                      <a:prstGeom prst="rect">
                        <a:avLst/>
                      </a:prstGeom>
                      <a:noFill/>
                      <a:ln w="9525">
                        <a:noFill/>
                      </a:ln>
                    </p:spPr>
                  </p:pic>
                </p:oleObj>
              </mc:Fallback>
            </mc:AlternateContent>
          </a:graphicData>
        </a:graphic>
      </p:graphicFrame>
      <p:pic>
        <p:nvPicPr>
          <p:cNvPr id="5" name="图片 4"/>
          <p:cNvPicPr>
            <a:picLocks noChangeAspect="1"/>
          </p:cNvPicPr>
          <p:nvPr/>
        </p:nvPicPr>
        <p:blipFill>
          <a:blip r:embed="rId6" cstate="print"/>
          <a:stretch>
            <a:fillRect/>
          </a:stretch>
        </p:blipFill>
        <p:spPr>
          <a:xfrm>
            <a:off x="3507740" y="5343525"/>
            <a:ext cx="5497195" cy="1275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方阵行列式</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行列式是数学的一个函数，可以看作在几何空间中，一个线性变换对</a:t>
            </a:r>
            <a:r>
              <a:rPr lang="en-US" altLang="zh-CN" dirty="0">
                <a:sym typeface="+mn-ea"/>
              </a:rPr>
              <a:t>“</a:t>
            </a:r>
            <a:r>
              <a:rPr lang="zh-CN" altLang="en-US" dirty="0">
                <a:sym typeface="+mn-ea"/>
              </a:rPr>
              <a:t>面积</a:t>
            </a:r>
            <a:r>
              <a:rPr lang="en-US" altLang="zh-CN" dirty="0" smtClean="0">
                <a:sym typeface="+mn-ea"/>
              </a:rPr>
              <a:t>”</a:t>
            </a:r>
            <a:r>
              <a:rPr lang="zh-CN" altLang="en-US" dirty="0" smtClean="0">
                <a:sym typeface="+mn-ea"/>
              </a:rPr>
              <a:t>或</a:t>
            </a:r>
            <a:r>
              <a:rPr lang="en-US" altLang="zh-CN" dirty="0" smtClean="0">
                <a:sym typeface="+mn-ea"/>
              </a:rPr>
              <a:t>“</a:t>
            </a:r>
            <a:r>
              <a:rPr lang="zh-CN" altLang="en-US" dirty="0">
                <a:sym typeface="+mn-ea"/>
              </a:rPr>
              <a:t>体积</a:t>
            </a:r>
            <a:r>
              <a:rPr lang="en-US" altLang="zh-CN" dirty="0">
                <a:sym typeface="+mn-ea"/>
              </a:rPr>
              <a:t>”</a:t>
            </a:r>
            <a:r>
              <a:rPr lang="zh-CN" altLang="en-US" dirty="0">
                <a:sym typeface="+mn-ea"/>
              </a:rPr>
              <a:t>的影响。</a:t>
            </a:r>
            <a:endParaRPr lang="zh-CN" altLang="en-US" dirty="0">
              <a:sym typeface="+mn-ea"/>
            </a:endParaRPr>
          </a:p>
          <a:p>
            <a:pPr>
              <a:lnSpc>
                <a:spcPct val="150000"/>
              </a:lnSpc>
            </a:pPr>
            <a:r>
              <a:rPr lang="zh-CN" altLang="en-US" dirty="0">
                <a:sym typeface="+mn-ea"/>
              </a:rPr>
              <a:t> 方阵行列式，</a:t>
            </a:r>
            <a:r>
              <a:rPr lang="en-US" altLang="zh-CN" dirty="0">
                <a:sym typeface="+mn-ea"/>
              </a:rPr>
              <a:t>n</a:t>
            </a:r>
            <a:r>
              <a:rPr lang="zh-CN" altLang="en-US" dirty="0">
                <a:sym typeface="+mn-ea"/>
              </a:rPr>
              <a:t>阶方阵</a:t>
            </a:r>
            <a:r>
              <a:rPr lang="en-US" altLang="zh-CN" dirty="0">
                <a:sym typeface="+mn-ea"/>
              </a:rPr>
              <a:t>A</a:t>
            </a:r>
            <a:r>
              <a:rPr lang="zh-CN" altLang="en-US" dirty="0">
                <a:sym typeface="+mn-ea"/>
              </a:rPr>
              <a:t>的行列式表示为</a:t>
            </a:r>
            <a:r>
              <a:rPr lang="en-US" altLang="zh-CN" dirty="0">
                <a:sym typeface="+mn-ea"/>
              </a:rPr>
              <a:t>|A|</a:t>
            </a:r>
            <a:r>
              <a:rPr lang="zh-CN" altLang="en-US" dirty="0">
                <a:sym typeface="+mn-ea"/>
              </a:rPr>
              <a:t>或者</a:t>
            </a:r>
            <a:r>
              <a:rPr lang="en-US" altLang="zh-CN" dirty="0" err="1">
                <a:sym typeface="+mn-ea"/>
              </a:rPr>
              <a:t>det</a:t>
            </a:r>
            <a:r>
              <a:rPr lang="en-US" altLang="zh-CN" dirty="0">
                <a:sym typeface="+mn-ea"/>
              </a:rPr>
              <a:t>(A)</a:t>
            </a:r>
            <a:endParaRPr lang="en-US" altLang="zh-CN" dirty="0">
              <a:sym typeface="+mn-ea"/>
            </a:endParaRPr>
          </a:p>
          <a:p>
            <a:pPr lvl="1">
              <a:lnSpc>
                <a:spcPct val="150000"/>
              </a:lnSpc>
            </a:pPr>
            <a:r>
              <a:rPr lang="zh-CN" altLang="en-US" dirty="0">
                <a:sym typeface="+mn-ea"/>
              </a:rPr>
              <a:t> </a:t>
            </a:r>
            <a:r>
              <a:rPr lang="en-US" altLang="zh-CN" dirty="0">
                <a:sym typeface="+mn-ea"/>
              </a:rPr>
              <a:t>1X1</a:t>
            </a:r>
            <a:r>
              <a:rPr lang="zh-CN" altLang="en-US" dirty="0">
                <a:sym typeface="+mn-ea"/>
              </a:rPr>
              <a:t>的方阵，其行列式等于该元素本身。</a:t>
            </a:r>
            <a:endParaRPr lang="zh-CN" altLang="en-US" dirty="0">
              <a:sym typeface="+mn-ea"/>
            </a:endParaRPr>
          </a:p>
          <a:p>
            <a:pPr lvl="1">
              <a:lnSpc>
                <a:spcPct val="150000"/>
              </a:lnSpc>
            </a:pPr>
            <a:r>
              <a:rPr lang="en-US" altLang="zh-CN" dirty="0">
                <a:sym typeface="+mn-ea"/>
              </a:rPr>
              <a:t> 2X2</a:t>
            </a:r>
            <a:r>
              <a:rPr lang="zh-CN" altLang="en-US" dirty="0">
                <a:sym typeface="+mn-ea"/>
              </a:rPr>
              <a:t>的方阵，其行列式用主对角线元素乘积减去次对角线元素的乘积。</a:t>
            </a:r>
            <a:endParaRPr lang="zh-CN" altLang="en-US" dirty="0">
              <a:sym typeface="+mn-ea"/>
            </a:endParaRPr>
          </a:p>
        </p:txBody>
      </p:sp>
      <p:graphicFrame>
        <p:nvGraphicFramePr>
          <p:cNvPr id="2" name="对象 1">
            <a:hlinkClick r:id="" action="ppaction://ole?verb=0"/>
          </p:cNvPr>
          <p:cNvGraphicFramePr>
            <a:graphicFrameLocks noChangeAspect="1"/>
          </p:cNvGraphicFramePr>
          <p:nvPr/>
        </p:nvGraphicFramePr>
        <p:xfrm>
          <a:off x="6818630" y="3516630"/>
          <a:ext cx="1635760" cy="632460"/>
        </p:xfrm>
        <a:graphic>
          <a:graphicData uri="http://schemas.openxmlformats.org/presentationml/2006/ole">
            <mc:AlternateContent xmlns:mc="http://schemas.openxmlformats.org/markup-compatibility/2006">
              <mc:Choice xmlns:v="urn:schemas-microsoft-com:vml" Requires="v">
                <p:oleObj spid="_x0000_s16385" name="" r:id="rId4" imgW="13411200" imgH="5181600" progId="">
                  <p:embed/>
                </p:oleObj>
              </mc:Choice>
              <mc:Fallback>
                <p:oleObj name="" r:id="rId4" imgW="13411200" imgH="5181600" progId="">
                  <p:embed/>
                  <p:pic>
                    <p:nvPicPr>
                      <p:cNvPr id="0" name="图片 16384"/>
                      <p:cNvPicPr>
                        <a:picLocks noChangeAspect="1"/>
                      </p:cNvPicPr>
                      <p:nvPr/>
                    </p:nvPicPr>
                    <p:blipFill>
                      <a:blip r:embed="rId5"/>
                      <a:stretch>
                        <a:fillRect/>
                      </a:stretch>
                    </p:blipFill>
                    <p:spPr>
                      <a:xfrm>
                        <a:off x="6818630" y="3516630"/>
                        <a:ext cx="1635760" cy="632460"/>
                      </a:xfrm>
                      <a:prstGeom prst="rect">
                        <a:avLst/>
                      </a:prstGeom>
                      <a:noFill/>
                      <a:ln w="9525">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8780780" y="3463290"/>
          <a:ext cx="1336675" cy="685800"/>
        </p:xfrm>
        <a:graphic>
          <a:graphicData uri="http://schemas.openxmlformats.org/presentationml/2006/ole">
            <mc:AlternateContent xmlns:mc="http://schemas.openxmlformats.org/markup-compatibility/2006">
              <mc:Choice xmlns:v="urn:schemas-microsoft-com:vml" Requires="v">
                <p:oleObj spid="_x0000_s16386" name="" r:id="rId6" imgW="11887200" imgH="6096000" progId="">
                  <p:embed/>
                </p:oleObj>
              </mc:Choice>
              <mc:Fallback>
                <p:oleObj name="" r:id="rId6" imgW="11887200" imgH="6096000" progId="">
                  <p:embed/>
                  <p:pic>
                    <p:nvPicPr>
                      <p:cNvPr id="0" name="图片 16385"/>
                      <p:cNvPicPr>
                        <a:picLocks noChangeAspect="1"/>
                      </p:cNvPicPr>
                      <p:nvPr/>
                    </p:nvPicPr>
                    <p:blipFill>
                      <a:blip r:embed="rId7"/>
                      <a:stretch>
                        <a:fillRect/>
                      </a:stretch>
                    </p:blipFill>
                    <p:spPr>
                      <a:xfrm>
                        <a:off x="8780780" y="3463290"/>
                        <a:ext cx="1336675" cy="685800"/>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1557973" y="4880928"/>
          <a:ext cx="3024505" cy="1533525"/>
        </p:xfrm>
        <a:graphic>
          <a:graphicData uri="http://schemas.openxmlformats.org/presentationml/2006/ole">
            <mc:AlternateContent xmlns:mc="http://schemas.openxmlformats.org/markup-compatibility/2006">
              <mc:Choice xmlns:v="urn:schemas-microsoft-com:vml" Requires="v">
                <p:oleObj spid="_x0000_s16387" name="" r:id="rId8" imgW="22860000" imgH="11582400" progId="">
                  <p:embed/>
                </p:oleObj>
              </mc:Choice>
              <mc:Fallback>
                <p:oleObj name="" r:id="rId8" imgW="22860000" imgH="11582400" progId="">
                  <p:embed/>
                  <p:pic>
                    <p:nvPicPr>
                      <p:cNvPr id="0" name="图片 16386"/>
                      <p:cNvPicPr>
                        <a:picLocks noChangeAspect="1"/>
                      </p:cNvPicPr>
                      <p:nvPr/>
                    </p:nvPicPr>
                    <p:blipFill>
                      <a:blip r:embed="rId9"/>
                      <a:stretch>
                        <a:fillRect/>
                      </a:stretch>
                    </p:blipFill>
                    <p:spPr>
                      <a:xfrm>
                        <a:off x="1557973" y="4880928"/>
                        <a:ext cx="3024505" cy="1533525"/>
                      </a:xfrm>
                      <a:prstGeom prst="rect">
                        <a:avLst/>
                      </a:prstGeom>
                      <a:noFill/>
                      <a:ln w="9525">
                        <a:noFill/>
                      </a:ln>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5434330" y="5298440"/>
          <a:ext cx="3840480" cy="698500"/>
        </p:xfrm>
        <a:graphic>
          <a:graphicData uri="http://schemas.openxmlformats.org/presentationml/2006/ole">
            <mc:AlternateContent xmlns:mc="http://schemas.openxmlformats.org/markup-compatibility/2006">
              <mc:Choice xmlns:v="urn:schemas-microsoft-com:vml" Requires="v">
                <p:oleObj spid="_x0000_s16388" name="" r:id="rId10" imgW="33528000" imgH="6096000" progId="">
                  <p:embed/>
                </p:oleObj>
              </mc:Choice>
              <mc:Fallback>
                <p:oleObj name="" r:id="rId10" imgW="33528000" imgH="6096000" progId="">
                  <p:embed/>
                  <p:pic>
                    <p:nvPicPr>
                      <p:cNvPr id="0" name="图片 16387"/>
                      <p:cNvPicPr>
                        <a:picLocks noChangeAspect="1"/>
                      </p:cNvPicPr>
                      <p:nvPr/>
                    </p:nvPicPr>
                    <p:blipFill>
                      <a:blip r:embed="rId11"/>
                      <a:stretch>
                        <a:fillRect/>
                      </a:stretch>
                    </p:blipFill>
                    <p:spPr>
                      <a:xfrm>
                        <a:off x="5434330" y="5298440"/>
                        <a:ext cx="3840480" cy="69850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代数余子式</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在一个</a:t>
            </a:r>
            <a:r>
              <a:rPr lang="en-US" altLang="zh-CN">
                <a:latin typeface="Arial" panose="020B0604020202020204" pitchFamily="34" charset="0"/>
                <a:sym typeface="+mn-ea"/>
              </a:rPr>
              <a:t>n</a:t>
            </a:r>
            <a:r>
              <a:rPr lang="zh-CN" altLang="en-US">
                <a:latin typeface="Arial" panose="020B0604020202020204" pitchFamily="34" charset="0"/>
                <a:sym typeface="+mn-ea"/>
              </a:rPr>
              <a:t>阶的行列式</a:t>
            </a:r>
            <a:r>
              <a:rPr lang="en-US" altLang="zh-CN">
                <a:latin typeface="Arial" panose="020B0604020202020204" pitchFamily="34" charset="0"/>
                <a:sym typeface="+mn-ea"/>
              </a:rPr>
              <a:t>A</a:t>
            </a:r>
            <a:r>
              <a:rPr lang="zh-CN" altLang="en-US">
                <a:latin typeface="Arial" panose="020B0604020202020204" pitchFamily="34" charset="0"/>
                <a:sym typeface="+mn-ea"/>
              </a:rPr>
              <a:t>中，把元素</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en-US" altLang="zh-CN">
                <a:latin typeface="Arial" panose="020B0604020202020204" pitchFamily="34" charset="0"/>
                <a:sym typeface="+mn-ea"/>
              </a:rPr>
              <a:t>(i,j=1,2,3,....,n)</a:t>
            </a:r>
            <a:r>
              <a:rPr lang="zh-CN" altLang="en-US">
                <a:latin typeface="Arial" panose="020B0604020202020204" pitchFamily="34" charset="0"/>
                <a:sym typeface="+mn-ea"/>
              </a:rPr>
              <a:t>所在的行和列划去后，剩下的</a:t>
            </a:r>
            <a:r>
              <a:rPr lang="en-US" altLang="zh-CN">
                <a:latin typeface="Arial" panose="020B0604020202020204" pitchFamily="34" charset="0"/>
                <a:sym typeface="+mn-ea"/>
              </a:rPr>
              <a:t>(n-1)</a:t>
            </a:r>
            <a:r>
              <a:rPr lang="en-US" altLang="zh-CN" baseline="30000">
                <a:latin typeface="Arial" panose="020B0604020202020204" pitchFamily="34" charset="0"/>
                <a:sym typeface="+mn-ea"/>
              </a:rPr>
              <a:t>2</a:t>
            </a:r>
            <a:r>
              <a:rPr lang="zh-CN" altLang="en-US">
                <a:latin typeface="Arial" panose="020B0604020202020204" pitchFamily="34" charset="0"/>
                <a:sym typeface="+mn-ea"/>
              </a:rPr>
              <a:t>个元素按照原来的次序组成的一个</a:t>
            </a:r>
            <a:r>
              <a:rPr lang="en-US" altLang="zh-CN">
                <a:latin typeface="Arial" panose="020B0604020202020204" pitchFamily="34" charset="0"/>
                <a:sym typeface="+mn-ea"/>
              </a:rPr>
              <a:t>n-1</a:t>
            </a:r>
            <a:r>
              <a:rPr lang="zh-CN" altLang="en-US">
                <a:latin typeface="Arial" panose="020B0604020202020204" pitchFamily="34" charset="0"/>
                <a:sym typeface="+mn-ea"/>
              </a:rPr>
              <a:t>阶行列式</a:t>
            </a:r>
            <a:r>
              <a:rPr lang="en-US" altLang="zh-CN">
                <a:latin typeface="Arial" panose="020B0604020202020204" pitchFamily="34" charset="0"/>
                <a:sym typeface="+mn-ea"/>
              </a:rPr>
              <a:t>M</a:t>
            </a:r>
            <a:r>
              <a:rPr lang="en-US" altLang="zh-CN" baseline="-25000">
                <a:latin typeface="Arial" panose="020B0604020202020204" pitchFamily="34" charset="0"/>
                <a:sym typeface="+mn-ea"/>
              </a:rPr>
              <a:t>ij</a:t>
            </a:r>
            <a:r>
              <a:rPr lang="zh-CN" altLang="en-US">
                <a:latin typeface="Arial" panose="020B0604020202020204" pitchFamily="34" charset="0"/>
                <a:sym typeface="+mn-ea"/>
              </a:rPr>
              <a:t>，称为元素</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zh-CN" altLang="en-US">
                <a:latin typeface="Arial" panose="020B0604020202020204" pitchFamily="34" charset="0"/>
                <a:sym typeface="+mn-ea"/>
              </a:rPr>
              <a:t>的余子式。</a:t>
            </a:r>
            <a:r>
              <a:rPr lang="en-US" altLang="zh-CN">
                <a:latin typeface="Arial" panose="020B0604020202020204" pitchFamily="34" charset="0"/>
                <a:sym typeface="+mn-ea"/>
              </a:rPr>
              <a:t>M</a:t>
            </a:r>
            <a:r>
              <a:rPr lang="en-US" altLang="zh-CN" baseline="-25000">
                <a:latin typeface="Arial" panose="020B0604020202020204" pitchFamily="34" charset="0"/>
                <a:sym typeface="+mn-ea"/>
              </a:rPr>
              <a:t>ij</a:t>
            </a:r>
            <a:r>
              <a:rPr lang="zh-CN" altLang="en-US">
                <a:latin typeface="Arial" panose="020B0604020202020204" pitchFamily="34" charset="0"/>
                <a:sym typeface="+mn-ea"/>
              </a:rPr>
              <a:t>带上符号</a:t>
            </a:r>
            <a:r>
              <a:rPr lang="en-US" altLang="zh-CN">
                <a:latin typeface="Arial" panose="020B0604020202020204" pitchFamily="34" charset="0"/>
                <a:sym typeface="+mn-ea"/>
              </a:rPr>
              <a:t>(-1)</a:t>
            </a:r>
            <a:r>
              <a:rPr lang="en-US" altLang="zh-CN" baseline="30000">
                <a:latin typeface="Arial" panose="020B0604020202020204" pitchFamily="34" charset="0"/>
                <a:sym typeface="+mn-ea"/>
              </a:rPr>
              <a:t>(i+j)</a:t>
            </a:r>
            <a:r>
              <a:rPr lang="zh-CN" altLang="en-US">
                <a:latin typeface="Arial" panose="020B0604020202020204" pitchFamily="34" charset="0"/>
                <a:sym typeface="+mn-ea"/>
              </a:rPr>
              <a:t>称为</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zh-CN" altLang="en-US">
                <a:latin typeface="Arial" panose="020B0604020202020204" pitchFamily="34" charset="0"/>
                <a:sym typeface="+mn-ea"/>
              </a:rPr>
              <a:t>的代数余子式，记作：</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en-US" altLang="zh-CN">
                <a:latin typeface="Arial" panose="020B0604020202020204" pitchFamily="34" charset="0"/>
                <a:sym typeface="+mn-ea"/>
              </a:rPr>
              <a:t>=(-1)</a:t>
            </a:r>
            <a:r>
              <a:rPr lang="en-US" altLang="zh-CN" baseline="30000">
                <a:latin typeface="Arial" panose="020B0604020202020204" pitchFamily="34" charset="0"/>
                <a:sym typeface="+mn-ea"/>
              </a:rPr>
              <a:t>(i+j)</a:t>
            </a:r>
            <a:r>
              <a:rPr lang="en-US" altLang="zh-CN">
                <a:latin typeface="Arial" panose="020B0604020202020204" pitchFamily="34" charset="0"/>
                <a:sym typeface="+mn-ea"/>
              </a:rPr>
              <a:t>M</a:t>
            </a:r>
            <a:r>
              <a:rPr lang="en-US" altLang="zh-CN" baseline="-25000">
                <a:latin typeface="Arial" panose="020B0604020202020204" pitchFamily="34" charset="0"/>
                <a:sym typeface="+mn-ea"/>
              </a:rPr>
              <a:t>ij</a:t>
            </a:r>
            <a:endParaRPr lang="en-US" altLang="zh-CN">
              <a:latin typeface="Arial" panose="020B0604020202020204" pitchFamily="34" charset="0"/>
              <a:sym typeface="+mn-ea"/>
            </a:endParaRPr>
          </a:p>
        </p:txBody>
      </p:sp>
      <p:graphicFrame>
        <p:nvGraphicFramePr>
          <p:cNvPr id="2" name="对象 1">
            <a:hlinkClick r:id="" action="ppaction://ole?verb=0"/>
          </p:cNvPr>
          <p:cNvGraphicFramePr>
            <a:graphicFrameLocks noChangeAspect="1"/>
          </p:cNvGraphicFramePr>
          <p:nvPr/>
        </p:nvGraphicFramePr>
        <p:xfrm>
          <a:off x="5141595" y="3752215"/>
          <a:ext cx="3650615" cy="1950085"/>
        </p:xfrm>
        <a:graphic>
          <a:graphicData uri="http://schemas.openxmlformats.org/presentationml/2006/ole">
            <mc:AlternateContent xmlns:mc="http://schemas.openxmlformats.org/markup-compatibility/2006">
              <mc:Choice xmlns:v="urn:schemas-microsoft-com:vml" Requires="v">
                <p:oleObj spid="_x0000_s17409" name="" r:id="rId4" imgW="30784800" imgH="17068800" progId="">
                  <p:embed/>
                </p:oleObj>
              </mc:Choice>
              <mc:Fallback>
                <p:oleObj name="" r:id="rId4" imgW="30784800" imgH="17068800" progId="">
                  <p:embed/>
                  <p:pic>
                    <p:nvPicPr>
                      <p:cNvPr id="0" name="图片 17408"/>
                      <p:cNvPicPr>
                        <a:picLocks noChangeAspect="1"/>
                      </p:cNvPicPr>
                      <p:nvPr/>
                    </p:nvPicPr>
                    <p:blipFill>
                      <a:blip r:embed="rId5"/>
                      <a:stretch>
                        <a:fillRect/>
                      </a:stretch>
                    </p:blipFill>
                    <p:spPr>
                      <a:xfrm>
                        <a:off x="5141595" y="3752215"/>
                        <a:ext cx="3650615" cy="1950085"/>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744855" y="4073525"/>
          <a:ext cx="4213225" cy="901065"/>
        </p:xfrm>
        <a:graphic>
          <a:graphicData uri="http://schemas.openxmlformats.org/presentationml/2006/ole">
            <mc:AlternateContent xmlns:mc="http://schemas.openxmlformats.org/markup-compatibility/2006">
              <mc:Choice xmlns:v="urn:schemas-microsoft-com:vml" Requires="v">
                <p:oleObj spid="_x0000_s17410" name="" r:id="rId6" imgW="48463200" imgH="10363200" progId="">
                  <p:embed/>
                </p:oleObj>
              </mc:Choice>
              <mc:Fallback>
                <p:oleObj name="" r:id="rId6" imgW="48463200" imgH="10363200" progId="">
                  <p:embed/>
                  <p:pic>
                    <p:nvPicPr>
                      <p:cNvPr id="0" name="图片 17409"/>
                      <p:cNvPicPr>
                        <a:picLocks noChangeAspect="1"/>
                      </p:cNvPicPr>
                      <p:nvPr/>
                    </p:nvPicPr>
                    <p:blipFill>
                      <a:blip r:embed="rId7"/>
                      <a:stretch>
                        <a:fillRect/>
                      </a:stretch>
                    </p:blipFill>
                    <p:spPr>
                      <a:xfrm>
                        <a:off x="744855" y="4073525"/>
                        <a:ext cx="4213225" cy="901065"/>
                      </a:xfrm>
                      <a:prstGeom prst="rect">
                        <a:avLst/>
                      </a:prstGeom>
                      <a:noFill/>
                      <a:ln w="9525">
                        <a:noFill/>
                      </a:ln>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823913" y="4860290"/>
          <a:ext cx="4133850" cy="927735"/>
        </p:xfrm>
        <a:graphic>
          <a:graphicData uri="http://schemas.openxmlformats.org/presentationml/2006/ole">
            <mc:AlternateContent xmlns:mc="http://schemas.openxmlformats.org/markup-compatibility/2006">
              <mc:Choice xmlns:v="urn:schemas-microsoft-com:vml" Requires="v">
                <p:oleObj spid="_x0000_s17411" name="" r:id="rId8" imgW="47548800" imgH="10668000" progId="">
                  <p:embed/>
                </p:oleObj>
              </mc:Choice>
              <mc:Fallback>
                <p:oleObj name="" r:id="rId8" imgW="47548800" imgH="10668000" progId="">
                  <p:embed/>
                  <p:pic>
                    <p:nvPicPr>
                      <p:cNvPr id="0" name="图片 17410"/>
                      <p:cNvPicPr>
                        <a:picLocks noChangeAspect="1"/>
                      </p:cNvPicPr>
                      <p:nvPr/>
                    </p:nvPicPr>
                    <p:blipFill>
                      <a:blip r:embed="rId9"/>
                      <a:stretch>
                        <a:fillRect/>
                      </a:stretch>
                    </p:blipFill>
                    <p:spPr>
                      <a:xfrm>
                        <a:off x="823913" y="4860290"/>
                        <a:ext cx="4133850" cy="927735"/>
                      </a:xfrm>
                      <a:prstGeom prst="rect">
                        <a:avLst/>
                      </a:prstGeom>
                      <a:noFill/>
                      <a:ln w="9525">
                        <a:noFill/>
                      </a:ln>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506096" y="5702300"/>
          <a:ext cx="11512550" cy="720090"/>
        </p:xfrm>
        <a:graphic>
          <a:graphicData uri="http://schemas.openxmlformats.org/presentationml/2006/ole">
            <mc:AlternateContent xmlns:mc="http://schemas.openxmlformats.org/markup-compatibility/2006">
              <mc:Choice xmlns:v="urn:schemas-microsoft-com:vml" Requires="v">
                <p:oleObj spid="_x0000_s17412" name="" r:id="rId10" imgW="97536000" imgH="6096000" progId="">
                  <p:embed/>
                </p:oleObj>
              </mc:Choice>
              <mc:Fallback>
                <p:oleObj name="" r:id="rId10" imgW="97536000" imgH="6096000" progId="">
                  <p:embed/>
                  <p:pic>
                    <p:nvPicPr>
                      <p:cNvPr id="0" name="图片 17411"/>
                      <p:cNvPicPr>
                        <a:picLocks noChangeAspect="1"/>
                      </p:cNvPicPr>
                      <p:nvPr/>
                    </p:nvPicPr>
                    <p:blipFill>
                      <a:blip r:embed="rId11"/>
                      <a:stretch>
                        <a:fillRect/>
                      </a:stretch>
                    </p:blipFill>
                    <p:spPr>
                      <a:xfrm>
                        <a:off x="506096" y="5702300"/>
                        <a:ext cx="11512550" cy="7200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代数余子式</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Arial" panose="020B0604020202020204" pitchFamily="34" charset="0"/>
                <a:sym typeface="+mn-ea"/>
              </a:rPr>
              <a:t> </a:t>
            </a:r>
            <a:r>
              <a:rPr lang="zh-CN" altLang="en-US" dirty="0" smtClean="0">
                <a:latin typeface="Arial" panose="020B0604020202020204" pitchFamily="34" charset="0"/>
                <a:sym typeface="+mn-ea"/>
              </a:rPr>
              <a:t>行列式计算例子</a:t>
            </a:r>
            <a:endParaRPr lang="en-US" altLang="zh-CN" dirty="0">
              <a:latin typeface="Arial" panose="020B0604020202020204" pitchFamily="34" charset="0"/>
              <a:sym typeface="+mn-ea"/>
            </a:endParaRPr>
          </a:p>
        </p:txBody>
      </p:sp>
      <p:graphicFrame>
        <p:nvGraphicFramePr>
          <p:cNvPr id="2" name="对象 1">
            <a:hlinkClick r:id="" action="ppaction://ole?verb=0"/>
          </p:cNvPr>
          <p:cNvGraphicFramePr>
            <a:graphicFrameLocks noChangeAspect="1"/>
          </p:cNvGraphicFramePr>
          <p:nvPr/>
        </p:nvGraphicFramePr>
        <p:xfrm>
          <a:off x="4006974" y="981522"/>
          <a:ext cx="3650615" cy="1950085"/>
        </p:xfrm>
        <a:graphic>
          <a:graphicData uri="http://schemas.openxmlformats.org/presentationml/2006/ole">
            <mc:AlternateContent xmlns:mc="http://schemas.openxmlformats.org/markup-compatibility/2006">
              <mc:Choice xmlns:v="urn:schemas-microsoft-com:vml" Requires="v">
                <p:oleObj spid="_x0000_s18433" name="" r:id="rId4" imgW="30784800" imgH="17068800" progId="">
                  <p:embed/>
                </p:oleObj>
              </mc:Choice>
              <mc:Fallback>
                <p:oleObj name="" r:id="rId4" imgW="30784800" imgH="17068800" progId="">
                  <p:embed/>
                  <p:pic>
                    <p:nvPicPr>
                      <p:cNvPr id="0" name="图片 18432"/>
                      <p:cNvPicPr>
                        <a:picLocks noChangeAspect="1"/>
                      </p:cNvPicPr>
                      <p:nvPr/>
                    </p:nvPicPr>
                    <p:blipFill>
                      <a:blip r:embed="rId5"/>
                      <a:stretch>
                        <a:fillRect/>
                      </a:stretch>
                    </p:blipFill>
                    <p:spPr>
                      <a:xfrm>
                        <a:off x="4006974" y="981522"/>
                        <a:ext cx="3650615" cy="1950085"/>
                      </a:xfrm>
                      <a:prstGeom prst="rect">
                        <a:avLst/>
                      </a:prstGeom>
                      <a:noFill/>
                      <a:ln w="9525">
                        <a:noFill/>
                      </a:ln>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530997" y="3128290"/>
          <a:ext cx="11512550" cy="720090"/>
        </p:xfrm>
        <a:graphic>
          <a:graphicData uri="http://schemas.openxmlformats.org/presentationml/2006/ole">
            <mc:AlternateContent xmlns:mc="http://schemas.openxmlformats.org/markup-compatibility/2006">
              <mc:Choice xmlns:v="urn:schemas-microsoft-com:vml" Requires="v">
                <p:oleObj spid="_x0000_s18434" name="" r:id="rId6" imgW="97536000" imgH="6096000" progId="">
                  <p:embed/>
                </p:oleObj>
              </mc:Choice>
              <mc:Fallback>
                <p:oleObj name="" r:id="rId6" imgW="97536000" imgH="6096000" progId="">
                  <p:embed/>
                  <p:pic>
                    <p:nvPicPr>
                      <p:cNvPr id="0" name="图片 18433"/>
                      <p:cNvPicPr>
                        <a:picLocks noChangeAspect="1"/>
                      </p:cNvPicPr>
                      <p:nvPr/>
                    </p:nvPicPr>
                    <p:blipFill>
                      <a:blip r:embed="rId7"/>
                      <a:stretch>
                        <a:fillRect/>
                      </a:stretch>
                    </p:blipFill>
                    <p:spPr>
                      <a:xfrm>
                        <a:off x="530997" y="3128290"/>
                        <a:ext cx="11512550" cy="72009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
          <p:cNvSpPr>
            <a:spLocks noGrp="1"/>
          </p:cNvSpPr>
          <p:nvPr>
            <p:ph type="sldNum" sz="quarter" idx="10"/>
          </p:nvPr>
        </p:nvSpPr>
        <p:spPr/>
        <p:txBody>
          <a:bodyPr/>
          <a:lstStyle/>
          <a:p>
            <a:r>
              <a:rPr lang="en-US" altLang="zh-CN"/>
              <a:t>-</a:t>
            </a:r>
            <a:fld id="{6B1CEEAC-5914-48D6-B24C-12CE0350F32C}" type="slidenum">
              <a:rPr lang="en-US" altLang="zh-CN" sz="2000">
                <a:solidFill>
                  <a:srgbClr val="0000FF"/>
                </a:solidFill>
              </a:rPr>
            </a:fld>
            <a:r>
              <a:rPr lang="en-US" altLang="zh-CN"/>
              <a:t>-</a:t>
            </a:r>
            <a:endParaRPr lang="en-US" altLang="zh-CN"/>
          </a:p>
        </p:txBody>
      </p:sp>
      <p:graphicFrame>
        <p:nvGraphicFramePr>
          <p:cNvPr id="186376" name="Object 8"/>
          <p:cNvGraphicFramePr>
            <a:graphicFrameLocks noChangeAspect="1"/>
          </p:cNvGraphicFramePr>
          <p:nvPr/>
        </p:nvGraphicFramePr>
        <p:xfrm>
          <a:off x="1189738" y="1268707"/>
          <a:ext cx="2313053" cy="1575165"/>
        </p:xfrm>
        <a:graphic>
          <a:graphicData uri="http://schemas.openxmlformats.org/presentationml/2006/ole">
            <mc:AlternateContent xmlns:mc="http://schemas.openxmlformats.org/markup-compatibility/2006">
              <mc:Choice xmlns:v="urn:schemas-microsoft-com:vml" Requires="v">
                <p:oleObj spid="_x0000_s19457" name="公式" r:id="rId1" imgW="45110400" imgH="37795200" progId="">
                  <p:embed/>
                </p:oleObj>
              </mc:Choice>
              <mc:Fallback>
                <p:oleObj name="公式" r:id="rId1" imgW="45110400" imgH="37795200" progId="">
                  <p:embed/>
                  <p:pic>
                    <p:nvPicPr>
                      <p:cNvPr id="0" name="图片 19456"/>
                      <p:cNvPicPr>
                        <a:picLocks noChangeAspect="1"/>
                      </p:cNvPicPr>
                      <p:nvPr/>
                    </p:nvPicPr>
                    <p:blipFill>
                      <a:blip r:embed="rId2"/>
                      <a:stretch>
                        <a:fillRect/>
                      </a:stretch>
                    </p:blipFill>
                    <p:spPr>
                      <a:xfrm>
                        <a:off x="1189738" y="1268707"/>
                        <a:ext cx="2313053" cy="1575165"/>
                      </a:xfrm>
                      <a:prstGeom prst="rect">
                        <a:avLst/>
                      </a:prstGeom>
                      <a:noFill/>
                      <a:ln w="9525">
                        <a:noFill/>
                      </a:ln>
                    </p:spPr>
                  </p:pic>
                </p:oleObj>
              </mc:Fallback>
            </mc:AlternateContent>
          </a:graphicData>
        </a:graphic>
      </p:graphicFrame>
      <p:graphicFrame>
        <p:nvGraphicFramePr>
          <p:cNvPr id="186377" name="Object 9"/>
          <p:cNvGraphicFramePr>
            <a:graphicFrameLocks noChangeAspect="1"/>
          </p:cNvGraphicFramePr>
          <p:nvPr/>
        </p:nvGraphicFramePr>
        <p:xfrm>
          <a:off x="5583366" y="1591044"/>
          <a:ext cx="1875448" cy="978126"/>
        </p:xfrm>
        <a:graphic>
          <a:graphicData uri="http://schemas.openxmlformats.org/presentationml/2006/ole">
            <mc:AlternateContent xmlns:mc="http://schemas.openxmlformats.org/markup-compatibility/2006">
              <mc:Choice xmlns:v="urn:schemas-microsoft-com:vml" Requires="v">
                <p:oleObj spid="_x0000_s19458" name="公式" r:id="rId3" imgW="36576000" imgH="23469600" progId="">
                  <p:embed/>
                </p:oleObj>
              </mc:Choice>
              <mc:Fallback>
                <p:oleObj name="公式" r:id="rId3" imgW="36576000" imgH="23469600" progId="">
                  <p:embed/>
                  <p:pic>
                    <p:nvPicPr>
                      <p:cNvPr id="0" name="图片 19457"/>
                      <p:cNvPicPr>
                        <a:picLocks noChangeAspect="1"/>
                      </p:cNvPicPr>
                      <p:nvPr/>
                    </p:nvPicPr>
                    <p:blipFill>
                      <a:blip r:embed="rId4"/>
                      <a:stretch>
                        <a:fillRect/>
                      </a:stretch>
                    </p:blipFill>
                    <p:spPr>
                      <a:xfrm>
                        <a:off x="5583366" y="1591044"/>
                        <a:ext cx="1875448" cy="978126"/>
                      </a:xfrm>
                      <a:prstGeom prst="rect">
                        <a:avLst/>
                      </a:prstGeom>
                      <a:noFill/>
                      <a:ln w="9525">
                        <a:noFill/>
                      </a:ln>
                    </p:spPr>
                  </p:pic>
                </p:oleObj>
              </mc:Fallback>
            </mc:AlternateContent>
          </a:graphicData>
        </a:graphic>
      </p:graphicFrame>
      <p:graphicFrame>
        <p:nvGraphicFramePr>
          <p:cNvPr id="186378" name="Object 10"/>
          <p:cNvGraphicFramePr>
            <a:graphicFrameLocks noChangeAspect="1"/>
          </p:cNvGraphicFramePr>
          <p:nvPr/>
        </p:nvGraphicFramePr>
        <p:xfrm>
          <a:off x="7847579" y="1560875"/>
          <a:ext cx="3203891" cy="1003532"/>
        </p:xfrm>
        <a:graphic>
          <a:graphicData uri="http://schemas.openxmlformats.org/presentationml/2006/ole">
            <mc:AlternateContent xmlns:mc="http://schemas.openxmlformats.org/markup-compatibility/2006">
              <mc:Choice xmlns:v="urn:schemas-microsoft-com:vml" Requires="v">
                <p:oleObj spid="_x0000_s19459" name="公式" r:id="rId5" imgW="62484000" imgH="24079200" progId="">
                  <p:embed/>
                </p:oleObj>
              </mc:Choice>
              <mc:Fallback>
                <p:oleObj name="公式" r:id="rId5" imgW="62484000" imgH="24079200" progId="">
                  <p:embed/>
                  <p:pic>
                    <p:nvPicPr>
                      <p:cNvPr id="0" name="图片 19458"/>
                      <p:cNvPicPr>
                        <a:picLocks noChangeAspect="1"/>
                      </p:cNvPicPr>
                      <p:nvPr/>
                    </p:nvPicPr>
                    <p:blipFill>
                      <a:blip r:embed="rId6"/>
                      <a:stretch>
                        <a:fillRect/>
                      </a:stretch>
                    </p:blipFill>
                    <p:spPr>
                      <a:xfrm>
                        <a:off x="7847579" y="1560875"/>
                        <a:ext cx="3203891" cy="1003532"/>
                      </a:xfrm>
                      <a:prstGeom prst="rect">
                        <a:avLst/>
                      </a:prstGeom>
                      <a:noFill/>
                      <a:ln w="9525">
                        <a:noFill/>
                      </a:ln>
                    </p:spPr>
                  </p:pic>
                </p:oleObj>
              </mc:Fallback>
            </mc:AlternateContent>
          </a:graphicData>
        </a:graphic>
      </p:graphicFrame>
      <p:graphicFrame>
        <p:nvGraphicFramePr>
          <p:cNvPr id="186379" name="Object 11"/>
          <p:cNvGraphicFramePr>
            <a:graphicFrameLocks noChangeAspect="1"/>
          </p:cNvGraphicFramePr>
          <p:nvPr/>
        </p:nvGraphicFramePr>
        <p:xfrm>
          <a:off x="1217089" y="3285298"/>
          <a:ext cx="2563112" cy="317574"/>
        </p:xfrm>
        <a:graphic>
          <a:graphicData uri="http://schemas.openxmlformats.org/presentationml/2006/ole">
            <mc:AlternateContent xmlns:mc="http://schemas.openxmlformats.org/markup-compatibility/2006">
              <mc:Choice xmlns:v="urn:schemas-microsoft-com:vml" Requires="v">
                <p:oleObj spid="_x0000_s19460" name="公式" r:id="rId7" imgW="49987200" imgH="7620000" progId="">
                  <p:embed/>
                </p:oleObj>
              </mc:Choice>
              <mc:Fallback>
                <p:oleObj name="公式" r:id="rId7" imgW="49987200" imgH="7620000" progId="">
                  <p:embed/>
                  <p:pic>
                    <p:nvPicPr>
                      <p:cNvPr id="0" name="图片 19459"/>
                      <p:cNvPicPr>
                        <a:picLocks noChangeAspect="1"/>
                      </p:cNvPicPr>
                      <p:nvPr/>
                    </p:nvPicPr>
                    <p:blipFill>
                      <a:blip r:embed="rId8"/>
                      <a:stretch>
                        <a:fillRect/>
                      </a:stretch>
                    </p:blipFill>
                    <p:spPr>
                      <a:xfrm>
                        <a:off x="1217089" y="3285298"/>
                        <a:ext cx="2563112" cy="317574"/>
                      </a:xfrm>
                      <a:prstGeom prst="rect">
                        <a:avLst/>
                      </a:prstGeom>
                      <a:noFill/>
                      <a:ln w="9525">
                        <a:noFill/>
                      </a:ln>
                    </p:spPr>
                  </p:pic>
                </p:oleObj>
              </mc:Fallback>
            </mc:AlternateContent>
          </a:graphicData>
        </a:graphic>
      </p:graphicFrame>
      <p:graphicFrame>
        <p:nvGraphicFramePr>
          <p:cNvPr id="186380" name="Object 12"/>
          <p:cNvGraphicFramePr>
            <a:graphicFrameLocks noChangeAspect="1"/>
          </p:cNvGraphicFramePr>
          <p:nvPr/>
        </p:nvGraphicFramePr>
        <p:xfrm>
          <a:off x="3827087" y="3285298"/>
          <a:ext cx="859580" cy="317574"/>
        </p:xfrm>
        <a:graphic>
          <a:graphicData uri="http://schemas.openxmlformats.org/presentationml/2006/ole">
            <mc:AlternateContent xmlns:mc="http://schemas.openxmlformats.org/markup-compatibility/2006">
              <mc:Choice xmlns:v="urn:schemas-microsoft-com:vml" Requires="v">
                <p:oleObj spid="_x0000_s19461" name="公式" r:id="rId9" imgW="16764000" imgH="7620000" progId="">
                  <p:embed/>
                </p:oleObj>
              </mc:Choice>
              <mc:Fallback>
                <p:oleObj name="公式" r:id="rId9" imgW="16764000" imgH="7620000" progId="">
                  <p:embed/>
                  <p:pic>
                    <p:nvPicPr>
                      <p:cNvPr id="0" name="图片 19460"/>
                      <p:cNvPicPr>
                        <a:picLocks noChangeAspect="1"/>
                      </p:cNvPicPr>
                      <p:nvPr/>
                    </p:nvPicPr>
                    <p:blipFill>
                      <a:blip r:embed="rId10"/>
                      <a:stretch>
                        <a:fillRect/>
                      </a:stretch>
                    </p:blipFill>
                    <p:spPr>
                      <a:xfrm>
                        <a:off x="3827087" y="3285298"/>
                        <a:ext cx="859580" cy="317574"/>
                      </a:xfrm>
                      <a:prstGeom prst="rect">
                        <a:avLst/>
                      </a:prstGeom>
                      <a:noFill/>
                      <a:ln w="9525">
                        <a:noFill/>
                      </a:ln>
                    </p:spPr>
                  </p:pic>
                </p:oleObj>
              </mc:Fallback>
            </mc:AlternateContent>
          </a:graphicData>
        </a:graphic>
      </p:graphicFrame>
      <p:grpSp>
        <p:nvGrpSpPr>
          <p:cNvPr id="186382" name="Group 14"/>
          <p:cNvGrpSpPr/>
          <p:nvPr/>
        </p:nvGrpSpPr>
        <p:grpSpPr bwMode="auto">
          <a:xfrm>
            <a:off x="1350010" y="243840"/>
            <a:ext cx="968375" cy="901700"/>
            <a:chOff x="96" y="74"/>
            <a:chExt cx="788" cy="589"/>
          </a:xfrm>
        </p:grpSpPr>
        <p:grpSp>
          <p:nvGrpSpPr>
            <p:cNvPr id="186383" name="Group 15"/>
            <p:cNvGrpSpPr/>
            <p:nvPr/>
          </p:nvGrpSpPr>
          <p:grpSpPr bwMode="auto">
            <a:xfrm>
              <a:off x="96" y="74"/>
              <a:ext cx="635" cy="589"/>
              <a:chOff x="432" y="1197"/>
              <a:chExt cx="672" cy="672"/>
            </a:xfrm>
          </p:grpSpPr>
          <p:sp>
            <p:nvSpPr>
              <p:cNvPr id="186384" name="Freeform 16"/>
              <p:cNvSpPr/>
              <p:nvPr/>
            </p:nvSpPr>
            <p:spPr bwMode="auto">
              <a:xfrm>
                <a:off x="432" y="1197"/>
                <a:ext cx="672" cy="672"/>
              </a:xfrm>
              <a:custGeom>
                <a:avLst/>
                <a:gdLst>
                  <a:gd name="T0" fmla="*/ 0 w 672"/>
                  <a:gd name="T1" fmla="*/ 0 h 672"/>
                  <a:gd name="T2" fmla="*/ 0 w 672"/>
                  <a:gd name="T3" fmla="*/ 672 h 672"/>
                  <a:gd name="T4" fmla="*/ 672 w 672"/>
                  <a:gd name="T5" fmla="*/ 672 h 672"/>
                  <a:gd name="T6" fmla="*/ 672 w 672"/>
                  <a:gd name="T7" fmla="*/ 96 h 672"/>
                  <a:gd name="T8" fmla="*/ 528 w 672"/>
                  <a:gd name="T9" fmla="*/ 0 h 672"/>
                  <a:gd name="T10" fmla="*/ 0 w 672"/>
                  <a:gd name="T11" fmla="*/ 0 h 672"/>
                </a:gdLst>
                <a:ahLst/>
                <a:cxnLst>
                  <a:cxn ang="0">
                    <a:pos x="T0" y="T1"/>
                  </a:cxn>
                  <a:cxn ang="0">
                    <a:pos x="T2" y="T3"/>
                  </a:cxn>
                  <a:cxn ang="0">
                    <a:pos x="T4" y="T5"/>
                  </a:cxn>
                  <a:cxn ang="0">
                    <a:pos x="T6" y="T7"/>
                  </a:cxn>
                  <a:cxn ang="0">
                    <a:pos x="T8" y="T9"/>
                  </a:cxn>
                  <a:cxn ang="0">
                    <a:pos x="T10" y="T11"/>
                  </a:cxn>
                </a:cxnLst>
                <a:rect l="0" t="0" r="r" b="b"/>
                <a:pathLst>
                  <a:path w="672" h="672">
                    <a:moveTo>
                      <a:pt x="0" y="0"/>
                    </a:moveTo>
                    <a:lnTo>
                      <a:pt x="0" y="672"/>
                    </a:lnTo>
                    <a:lnTo>
                      <a:pt x="672" y="672"/>
                    </a:lnTo>
                    <a:lnTo>
                      <a:pt x="672" y="96"/>
                    </a:lnTo>
                    <a:lnTo>
                      <a:pt x="528" y="0"/>
                    </a:lnTo>
                    <a:lnTo>
                      <a:pt x="0" y="0"/>
                    </a:lnTo>
                    <a:close/>
                  </a:path>
                </a:pathLst>
              </a:custGeom>
              <a:solidFill>
                <a:srgbClr val="3399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5" name="Rectangle 17"/>
              <p:cNvSpPr>
                <a:spLocks noChangeArrowheads="1"/>
              </p:cNvSpPr>
              <p:nvPr/>
            </p:nvSpPr>
            <p:spPr bwMode="auto">
              <a:xfrm rot="-10805065">
                <a:off x="480" y="1439"/>
                <a:ext cx="576" cy="384"/>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6" name="Rectangle 18"/>
              <p:cNvSpPr>
                <a:spLocks noChangeArrowheads="1"/>
              </p:cNvSpPr>
              <p:nvPr/>
            </p:nvSpPr>
            <p:spPr bwMode="auto">
              <a:xfrm rot="-10805065">
                <a:off x="623" y="1200"/>
                <a:ext cx="288" cy="192"/>
              </a:xfrm>
              <a:prstGeom prst="rect">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7" name="Rectangle 19"/>
              <p:cNvSpPr>
                <a:spLocks noChangeArrowheads="1"/>
              </p:cNvSpPr>
              <p:nvPr/>
            </p:nvSpPr>
            <p:spPr bwMode="auto">
              <a:xfrm rot="-10805065">
                <a:off x="815" y="1199"/>
                <a:ext cx="96" cy="192"/>
              </a:xfrm>
              <a:prstGeom prst="rect">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6388" name="Text Box 20"/>
            <p:cNvSpPr txBox="1">
              <a:spLocks noChangeArrowheads="1"/>
            </p:cNvSpPr>
            <p:nvPr/>
          </p:nvSpPr>
          <p:spPr bwMode="auto">
            <a:xfrm>
              <a:off x="152" y="301"/>
              <a:ext cx="732"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a:ea typeface="楷体_GB2312" panose="02010609030101010101"/>
                  <a:cs typeface="楷体_GB2312" panose="02010609030101010101"/>
                </a:rPr>
                <a:t>例</a:t>
              </a:r>
              <a:r>
                <a:rPr kumimoji="0" lang="en-US" altLang="zh-CN">
                  <a:ea typeface="楷体_GB2312" panose="02010609030101010101"/>
                  <a:cs typeface="楷体_GB2312" panose="02010609030101010101"/>
                </a:rPr>
                <a:t>1</a:t>
              </a:r>
              <a:endParaRPr kumimoji="0" lang="en-US" altLang="zh-CN">
                <a:ea typeface="楷体_GB2312" panose="02010609030101010101"/>
                <a:cs typeface="楷体_GB2312" panose="02010609030101010101"/>
              </a:endParaRPr>
            </a:p>
          </p:txBody>
        </p:sp>
      </p:grpSp>
      <p:sp>
        <p:nvSpPr>
          <p:cNvPr id="186389" name="Text Box 21"/>
          <p:cNvSpPr txBox="1">
            <a:spLocks noChangeArrowheads="1"/>
          </p:cNvSpPr>
          <p:nvPr/>
        </p:nvSpPr>
        <p:spPr bwMode="auto">
          <a:xfrm>
            <a:off x="2085916" y="622405"/>
            <a:ext cx="2209512" cy="43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267" tIns="53179" rIns="102267" bIns="53179">
            <a:spAutoFit/>
          </a:bodyPr>
          <a:lstStyle/>
          <a:p>
            <a:pPr>
              <a:spcBef>
                <a:spcPct val="50000"/>
              </a:spcBef>
            </a:pPr>
            <a:r>
              <a:rPr lang="zh-CN" altLang="en-US"/>
              <a:t>计算</a:t>
            </a:r>
            <a:endParaRPr lang="zh-CN" altLang="en-US"/>
          </a:p>
        </p:txBody>
      </p:sp>
      <p:grpSp>
        <p:nvGrpSpPr>
          <p:cNvPr id="186395" name="Group 27"/>
          <p:cNvGrpSpPr/>
          <p:nvPr/>
        </p:nvGrpSpPr>
        <p:grpSpPr bwMode="auto">
          <a:xfrm>
            <a:off x="3409018" y="1667262"/>
            <a:ext cx="2592416" cy="455718"/>
            <a:chOff x="2925" y="3339"/>
            <a:chExt cx="1225" cy="287"/>
          </a:xfrm>
        </p:grpSpPr>
        <p:grpSp>
          <p:nvGrpSpPr>
            <p:cNvPr id="186396" name="Group 28"/>
            <p:cNvGrpSpPr/>
            <p:nvPr/>
          </p:nvGrpSpPr>
          <p:grpSpPr bwMode="auto">
            <a:xfrm>
              <a:off x="3055" y="3566"/>
              <a:ext cx="771" cy="60"/>
              <a:chOff x="3651" y="3702"/>
              <a:chExt cx="771" cy="60"/>
            </a:xfrm>
          </p:grpSpPr>
          <p:sp>
            <p:nvSpPr>
              <p:cNvPr id="186397" name="Line 29"/>
              <p:cNvSpPr>
                <a:spLocks noChangeShapeType="1"/>
              </p:cNvSpPr>
              <p:nvPr/>
            </p:nvSpPr>
            <p:spPr bwMode="auto">
              <a:xfrm>
                <a:off x="3651" y="3702"/>
                <a:ext cx="7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86398" name="Line 30"/>
              <p:cNvSpPr>
                <a:spLocks noChangeShapeType="1"/>
              </p:cNvSpPr>
              <p:nvPr/>
            </p:nvSpPr>
            <p:spPr bwMode="auto">
              <a:xfrm>
                <a:off x="3651" y="3762"/>
                <a:ext cx="77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86399" name="Text Box 31"/>
            <p:cNvSpPr txBox="1">
              <a:spLocks noChangeArrowheads="1"/>
            </p:cNvSpPr>
            <p:nvPr/>
          </p:nvSpPr>
          <p:spPr bwMode="auto">
            <a:xfrm>
              <a:off x="2925" y="3339"/>
              <a:ext cx="122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zh-CN" altLang="en-US" sz="2300" dirty="0"/>
                <a:t>按第</a:t>
              </a:r>
              <a:r>
                <a:rPr lang="en-US" altLang="zh-CN" sz="2300" dirty="0"/>
                <a:t>3</a:t>
              </a:r>
              <a:r>
                <a:rPr lang="zh-CN" altLang="en-US" sz="2300" dirty="0"/>
                <a:t>行展开</a:t>
              </a:r>
              <a:endParaRPr lang="zh-CN" altLang="en-US" sz="2300"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6376"/>
                                        </p:tgtEl>
                                        <p:attrNameLst>
                                          <p:attrName>style.visibility</p:attrName>
                                        </p:attrNameLst>
                                      </p:cBhvr>
                                      <p:to>
                                        <p:strVal val="visible"/>
                                      </p:to>
                                    </p:set>
                                    <p:animEffect transition="in" filter="wipe(left)">
                                      <p:cBhvr>
                                        <p:cTn id="7" dur="500"/>
                                        <p:tgtEl>
                                          <p:spTgt spid="186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6395"/>
                                        </p:tgtEl>
                                        <p:attrNameLst>
                                          <p:attrName>style.visibility</p:attrName>
                                        </p:attrNameLst>
                                      </p:cBhvr>
                                      <p:to>
                                        <p:strVal val="visible"/>
                                      </p:to>
                                    </p:set>
                                    <p:animEffect transition="in" filter="wipe(left)">
                                      <p:cBhvr>
                                        <p:cTn id="12" dur="500"/>
                                        <p:tgtEl>
                                          <p:spTgt spid="186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6377"/>
                                        </p:tgtEl>
                                        <p:attrNameLst>
                                          <p:attrName>style.visibility</p:attrName>
                                        </p:attrNameLst>
                                      </p:cBhvr>
                                      <p:to>
                                        <p:strVal val="visible"/>
                                      </p:to>
                                    </p:set>
                                    <p:animEffect transition="in" filter="wipe(left)">
                                      <p:cBhvr>
                                        <p:cTn id="17" dur="500"/>
                                        <p:tgtEl>
                                          <p:spTgt spid="1863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6378"/>
                                        </p:tgtEl>
                                        <p:attrNameLst>
                                          <p:attrName>style.visibility</p:attrName>
                                        </p:attrNameLst>
                                      </p:cBhvr>
                                      <p:to>
                                        <p:strVal val="visible"/>
                                      </p:to>
                                    </p:set>
                                    <p:animEffect transition="in" filter="wipe(left)">
                                      <p:cBhvr>
                                        <p:cTn id="22" dur="500"/>
                                        <p:tgtEl>
                                          <p:spTgt spid="1863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6379"/>
                                        </p:tgtEl>
                                        <p:attrNameLst>
                                          <p:attrName>style.visibility</p:attrName>
                                        </p:attrNameLst>
                                      </p:cBhvr>
                                      <p:to>
                                        <p:strVal val="visible"/>
                                      </p:to>
                                    </p:set>
                                    <p:animEffect transition="in" filter="wipe(left)">
                                      <p:cBhvr>
                                        <p:cTn id="27" dur="500"/>
                                        <p:tgtEl>
                                          <p:spTgt spid="1863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6380"/>
                                        </p:tgtEl>
                                        <p:attrNameLst>
                                          <p:attrName>style.visibility</p:attrName>
                                        </p:attrNameLst>
                                      </p:cBhvr>
                                      <p:to>
                                        <p:strVal val="visible"/>
                                      </p:to>
                                    </p:set>
                                    <p:animEffect transition="in" filter="wipe(left)">
                                      <p:cBhvr>
                                        <p:cTn id="32" dur="500"/>
                                        <p:tgtEl>
                                          <p:spTgt spid="186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伴随矩阵</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对于</a:t>
            </a:r>
            <a:r>
              <a:rPr lang="en-US" altLang="zh-CN">
                <a:latin typeface="Arial" panose="020B0604020202020204" pitchFamily="34" charset="0"/>
                <a:sym typeface="+mn-ea"/>
              </a:rPr>
              <a:t>n</a:t>
            </a:r>
            <a:r>
              <a:rPr lang="zh-CN" altLang="en-US">
                <a:latin typeface="Arial" panose="020B0604020202020204" pitchFamily="34" charset="0"/>
                <a:sym typeface="+mn-ea"/>
              </a:rPr>
              <a:t>阶方阵的任意元素</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zh-CN" altLang="en-US">
                <a:latin typeface="Arial" panose="020B0604020202020204" pitchFamily="34" charset="0"/>
                <a:sym typeface="+mn-ea"/>
              </a:rPr>
              <a:t>都有各自的代数余子式</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en-US" altLang="zh-CN">
                <a:latin typeface="Arial" panose="020B0604020202020204" pitchFamily="34" charset="0"/>
                <a:sym typeface="+mn-ea"/>
              </a:rPr>
              <a:t>=(-1)</a:t>
            </a:r>
            <a:r>
              <a:rPr lang="en-US" altLang="zh-CN" baseline="30000">
                <a:latin typeface="Arial" panose="020B0604020202020204" pitchFamily="34" charset="0"/>
                <a:sym typeface="+mn-ea"/>
              </a:rPr>
              <a:t>(i+j)</a:t>
            </a:r>
            <a:r>
              <a:rPr lang="en-US" altLang="zh-CN">
                <a:latin typeface="Arial" panose="020B0604020202020204" pitchFamily="34" charset="0"/>
                <a:sym typeface="+mn-ea"/>
              </a:rPr>
              <a:t>M</a:t>
            </a:r>
            <a:r>
              <a:rPr lang="en-US" altLang="zh-CN" baseline="-25000">
                <a:latin typeface="Arial" panose="020B0604020202020204" pitchFamily="34" charset="0"/>
                <a:sym typeface="+mn-ea"/>
              </a:rPr>
              <a:t>ij</a:t>
            </a:r>
            <a:endParaRPr lang="en-US" altLang="zh-CN">
              <a:latin typeface="Arial" panose="020B0604020202020204" pitchFamily="34" charset="0"/>
              <a:sym typeface="+mn-ea"/>
            </a:endParaRPr>
          </a:p>
          <a:p>
            <a:pPr marL="0" indent="0">
              <a:lnSpc>
                <a:spcPct val="150000"/>
              </a:lnSpc>
              <a:buNone/>
            </a:pPr>
            <a:r>
              <a:rPr lang="zh-CN" altLang="en-US">
                <a:latin typeface="Arial" panose="020B0604020202020204" pitchFamily="34" charset="0"/>
                <a:sym typeface="+mn-ea"/>
              </a:rPr>
              <a:t>，将所有的代数余子式按照次序进行排列，可以得到一个</a:t>
            </a:r>
            <a:r>
              <a:rPr lang="en-US" altLang="zh-CN">
                <a:latin typeface="Arial" panose="020B0604020202020204" pitchFamily="34" charset="0"/>
                <a:sym typeface="+mn-ea"/>
              </a:rPr>
              <a:t>n</a:t>
            </a:r>
            <a:r>
              <a:rPr lang="zh-CN" altLang="en-US">
                <a:latin typeface="Arial" panose="020B0604020202020204" pitchFamily="34" charset="0"/>
                <a:sym typeface="+mn-ea"/>
              </a:rPr>
              <a:t>阶的方阵</a:t>
            </a:r>
            <a:r>
              <a:rPr lang="en-US" altLang="zh-CN">
                <a:latin typeface="Arial" panose="020B0604020202020204" pitchFamily="34" charset="0"/>
                <a:sym typeface="+mn-ea"/>
              </a:rPr>
              <a:t>A</a:t>
            </a:r>
            <a:r>
              <a:rPr lang="en-US" altLang="zh-CN" baseline="30000">
                <a:latin typeface="Arial" panose="020B0604020202020204" pitchFamily="34" charset="0"/>
                <a:sym typeface="+mn-ea"/>
              </a:rPr>
              <a:t>*</a:t>
            </a:r>
            <a:r>
              <a:rPr lang="zh-CN" altLang="en-US">
                <a:latin typeface="Arial" panose="020B0604020202020204" pitchFamily="34" charset="0"/>
                <a:sym typeface="+mn-ea"/>
              </a:rPr>
              <a:t>；那么</a:t>
            </a:r>
            <a:r>
              <a:rPr lang="en-US" altLang="zh-CN">
                <a:latin typeface="Arial" panose="020B0604020202020204" pitchFamily="34" charset="0"/>
                <a:sym typeface="+mn-ea"/>
              </a:rPr>
              <a:t>A</a:t>
            </a:r>
            <a:r>
              <a:rPr lang="en-US" altLang="zh-CN" baseline="30000">
                <a:latin typeface="Arial" panose="020B0604020202020204" pitchFamily="34" charset="0"/>
                <a:sym typeface="+mn-ea"/>
              </a:rPr>
              <a:t>*</a:t>
            </a:r>
            <a:r>
              <a:rPr lang="zh-CN" altLang="en-US">
                <a:latin typeface="Arial" panose="020B0604020202020204" pitchFamily="34" charset="0"/>
                <a:sym typeface="+mn-ea"/>
              </a:rPr>
              <a:t>称为矩阵</a:t>
            </a:r>
            <a:r>
              <a:rPr lang="en-US" altLang="zh-CN">
                <a:latin typeface="Arial" panose="020B0604020202020204" pitchFamily="34" charset="0"/>
                <a:sym typeface="+mn-ea"/>
              </a:rPr>
              <a:t>A</a:t>
            </a:r>
            <a:r>
              <a:rPr lang="zh-CN" altLang="en-US">
                <a:latin typeface="Arial" panose="020B0604020202020204" pitchFamily="34" charset="0"/>
                <a:sym typeface="+mn-ea"/>
              </a:rPr>
              <a:t>的伴随矩阵。</a:t>
            </a:r>
            <a:endParaRPr lang="en-US" altLang="zh-CN">
              <a:latin typeface="Arial" panose="020B0604020202020204" pitchFamily="34" charset="0"/>
              <a:sym typeface="+mn-ea"/>
            </a:endParaRPr>
          </a:p>
          <a:p>
            <a:pPr lvl="1">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注意：</a:t>
            </a:r>
            <a:r>
              <a:rPr lang="en-US" altLang="zh-CN">
                <a:latin typeface="Arial" panose="020B0604020202020204" pitchFamily="34" charset="0"/>
                <a:sym typeface="+mn-ea"/>
              </a:rPr>
              <a:t>A</a:t>
            </a:r>
            <a:r>
              <a:rPr lang="en-US" altLang="zh-CN" baseline="-25000">
                <a:latin typeface="Arial" panose="020B0604020202020204" pitchFamily="34" charset="0"/>
                <a:sym typeface="+mn-ea"/>
              </a:rPr>
              <a:t>ij</a:t>
            </a:r>
            <a:r>
              <a:rPr lang="zh-CN" altLang="en-US">
                <a:latin typeface="Arial" panose="020B0604020202020204" pitchFamily="34" charset="0"/>
                <a:sym typeface="+mn-ea"/>
              </a:rPr>
              <a:t>位于</a:t>
            </a:r>
            <a:r>
              <a:rPr lang="en-US" altLang="zh-CN">
                <a:latin typeface="Arial" panose="020B0604020202020204" pitchFamily="34" charset="0"/>
                <a:sym typeface="+mn-ea"/>
              </a:rPr>
              <a:t>A</a:t>
            </a:r>
            <a:r>
              <a:rPr lang="en-US" altLang="zh-CN" baseline="30000">
                <a:latin typeface="Arial" panose="020B0604020202020204" pitchFamily="34" charset="0"/>
                <a:sym typeface="+mn-ea"/>
              </a:rPr>
              <a:t>*</a:t>
            </a:r>
            <a:r>
              <a:rPr lang="zh-CN" altLang="en-US">
                <a:latin typeface="Arial" panose="020B0604020202020204" pitchFamily="34" charset="0"/>
                <a:sym typeface="+mn-ea"/>
              </a:rPr>
              <a:t>的第</a:t>
            </a:r>
            <a:r>
              <a:rPr lang="en-US" altLang="zh-CN">
                <a:latin typeface="Arial" panose="020B0604020202020204" pitchFamily="34" charset="0"/>
                <a:sym typeface="+mn-ea"/>
              </a:rPr>
              <a:t>j</a:t>
            </a:r>
            <a:r>
              <a:rPr lang="zh-CN" altLang="en-US">
                <a:latin typeface="Arial" panose="020B0604020202020204" pitchFamily="34" charset="0"/>
                <a:sym typeface="+mn-ea"/>
              </a:rPr>
              <a:t>行第</a:t>
            </a:r>
            <a:r>
              <a:rPr lang="en-US" altLang="zh-CN">
                <a:latin typeface="Arial" panose="020B0604020202020204" pitchFamily="34" charset="0"/>
                <a:sym typeface="+mn-ea"/>
              </a:rPr>
              <a:t>i</a:t>
            </a:r>
            <a:r>
              <a:rPr lang="zh-CN" altLang="en-US">
                <a:latin typeface="Arial" panose="020B0604020202020204" pitchFamily="34" charset="0"/>
                <a:sym typeface="+mn-ea"/>
              </a:rPr>
              <a:t>列</a:t>
            </a:r>
            <a:endParaRPr lang="zh-CN" altLang="en-US">
              <a:latin typeface="Arial" panose="020B0604020202020204" pitchFamily="34" charset="0"/>
              <a:sym typeface="+mn-ea"/>
            </a:endParaRPr>
          </a:p>
        </p:txBody>
      </p:sp>
      <p:graphicFrame>
        <p:nvGraphicFramePr>
          <p:cNvPr id="9" name="对象 8">
            <a:hlinkClick r:id="" action="ppaction://ole?verb=0"/>
          </p:cNvPr>
          <p:cNvGraphicFramePr>
            <a:graphicFrameLocks noChangeAspect="1"/>
          </p:cNvGraphicFramePr>
          <p:nvPr/>
        </p:nvGraphicFramePr>
        <p:xfrm>
          <a:off x="5432425" y="3441700"/>
          <a:ext cx="4626610" cy="2966720"/>
        </p:xfrm>
        <a:graphic>
          <a:graphicData uri="http://schemas.openxmlformats.org/presentationml/2006/ole">
            <mc:AlternateContent xmlns:mc="http://schemas.openxmlformats.org/markup-compatibility/2006">
              <mc:Choice xmlns:v="urn:schemas-microsoft-com:vml" Requires="v">
                <p:oleObj spid="_x0000_s20481" name="" r:id="rId4" imgW="39624000" imgH="22555200" progId="">
                  <p:embed/>
                </p:oleObj>
              </mc:Choice>
              <mc:Fallback>
                <p:oleObj name="" r:id="rId4" imgW="39624000" imgH="22555200" progId="">
                  <p:embed/>
                  <p:pic>
                    <p:nvPicPr>
                      <p:cNvPr id="0" name="图片 20480"/>
                      <p:cNvPicPr>
                        <a:picLocks noChangeAspect="1"/>
                      </p:cNvPicPr>
                      <p:nvPr/>
                    </p:nvPicPr>
                    <p:blipFill>
                      <a:blip r:embed="rId5"/>
                      <a:stretch>
                        <a:fillRect/>
                      </a:stretch>
                    </p:blipFill>
                    <p:spPr>
                      <a:xfrm>
                        <a:off x="5432425" y="3441700"/>
                        <a:ext cx="4626610" cy="2966720"/>
                      </a:xfrm>
                      <a:prstGeom prst="rect">
                        <a:avLst/>
                      </a:prstGeom>
                      <a:noFill/>
                      <a:ln w="9525">
                        <a:noFill/>
                      </a:ln>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659255" y="4524375"/>
          <a:ext cx="2724785" cy="802005"/>
        </p:xfrm>
        <a:graphic>
          <a:graphicData uri="http://schemas.openxmlformats.org/presentationml/2006/ole">
            <mc:AlternateContent xmlns:mc="http://schemas.openxmlformats.org/markup-compatibility/2006">
              <mc:Choice xmlns:v="urn:schemas-microsoft-com:vml" Requires="v">
                <p:oleObj spid="_x0000_s20482" name="Equation" r:id="rId6" imgW="20726400" imgH="6096000" progId="Equation.DSMT4">
                  <p:embed/>
                </p:oleObj>
              </mc:Choice>
              <mc:Fallback>
                <p:oleObj name="Equation" r:id="rId6" imgW="20726400" imgH="6096000" progId="Equation.DSMT4">
                  <p:embed/>
                  <p:pic>
                    <p:nvPicPr>
                      <p:cNvPr id="0" name="图片 20481"/>
                      <p:cNvPicPr>
                        <a:picLocks noChangeAspect="1"/>
                      </p:cNvPicPr>
                      <p:nvPr/>
                    </p:nvPicPr>
                    <p:blipFill>
                      <a:blip r:embed="rId7"/>
                      <a:stretch>
                        <a:fillRect/>
                      </a:stretch>
                    </p:blipFill>
                    <p:spPr>
                      <a:xfrm>
                        <a:off x="1659255" y="4524375"/>
                        <a:ext cx="2724785" cy="80200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方阵的逆</a:t>
            </a:r>
            <a:endParaRPr lang="zh-CN" altLang="en-US"/>
          </a:p>
        </p:txBody>
      </p:sp>
      <p:sp>
        <p:nvSpPr>
          <p:cNvPr id="6" name="内容占位符 4"/>
          <p:cNvSpPr/>
          <p:nvPr/>
        </p:nvSpPr>
        <p:spPr>
          <a:xfrm>
            <a:off x="506095" y="1115695"/>
            <a:ext cx="10908665" cy="517906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设</a:t>
            </a:r>
            <a:r>
              <a:rPr lang="en-US" altLang="zh-CN">
                <a:latin typeface="Arial" panose="020B0604020202020204" pitchFamily="34" charset="0"/>
                <a:sym typeface="+mn-ea"/>
              </a:rPr>
              <a:t>A</a:t>
            </a:r>
            <a:r>
              <a:rPr lang="zh-CN" altLang="en-US">
                <a:latin typeface="Arial" panose="020B0604020202020204" pitchFamily="34" charset="0"/>
                <a:sym typeface="+mn-ea"/>
              </a:rPr>
              <a:t>是数域上的一个</a:t>
            </a:r>
            <a:r>
              <a:rPr lang="en-US" altLang="zh-CN">
                <a:latin typeface="Arial" panose="020B0604020202020204" pitchFamily="34" charset="0"/>
                <a:sym typeface="+mn-ea"/>
              </a:rPr>
              <a:t>n</a:t>
            </a:r>
            <a:r>
              <a:rPr lang="zh-CN" altLang="en-US">
                <a:latin typeface="Arial" panose="020B0604020202020204" pitchFamily="34" charset="0"/>
                <a:sym typeface="+mn-ea"/>
              </a:rPr>
              <a:t>阶方阵，若在相同的数域上存在另一个</a:t>
            </a:r>
            <a:r>
              <a:rPr lang="en-US" altLang="zh-CN">
                <a:latin typeface="Arial" panose="020B0604020202020204" pitchFamily="34" charset="0"/>
                <a:sym typeface="+mn-ea"/>
              </a:rPr>
              <a:t>n</a:t>
            </a:r>
            <a:r>
              <a:rPr lang="zh-CN" altLang="en-US">
                <a:latin typeface="Arial" panose="020B0604020202020204" pitchFamily="34" charset="0"/>
                <a:sym typeface="+mn-ea"/>
              </a:rPr>
              <a:t>阶方阵</a:t>
            </a:r>
            <a:r>
              <a:rPr lang="en-US" altLang="zh-CN">
                <a:latin typeface="Arial" panose="020B0604020202020204" pitchFamily="34" charset="0"/>
                <a:sym typeface="+mn-ea"/>
              </a:rPr>
              <a:t>B</a:t>
            </a:r>
            <a:r>
              <a:rPr lang="zh-CN" altLang="en-US">
                <a:latin typeface="Arial" panose="020B0604020202020204" pitchFamily="34" charset="0"/>
                <a:sym typeface="+mn-ea"/>
              </a:rPr>
              <a:t>，使得</a:t>
            </a:r>
            <a:r>
              <a:rPr lang="en-US" altLang="zh-CN">
                <a:latin typeface="Arial" panose="020B0604020202020204" pitchFamily="34" charset="0"/>
                <a:sym typeface="+mn-ea"/>
              </a:rPr>
              <a:t>AB=BA=E</a:t>
            </a:r>
            <a:r>
              <a:rPr lang="zh-CN" altLang="en-US">
                <a:latin typeface="Arial" panose="020B0604020202020204" pitchFamily="34" charset="0"/>
                <a:sym typeface="+mn-ea"/>
              </a:rPr>
              <a:t>，那么称</a:t>
            </a:r>
            <a:r>
              <a:rPr lang="en-US" altLang="zh-CN">
                <a:latin typeface="Arial" panose="020B0604020202020204" pitchFamily="34" charset="0"/>
                <a:sym typeface="+mn-ea"/>
              </a:rPr>
              <a:t>B</a:t>
            </a:r>
            <a:r>
              <a:rPr lang="zh-CN" altLang="en-US">
                <a:latin typeface="Arial" panose="020B0604020202020204" pitchFamily="34" charset="0"/>
                <a:sym typeface="+mn-ea"/>
              </a:rPr>
              <a:t>为</a:t>
            </a:r>
            <a:r>
              <a:rPr lang="en-US" altLang="zh-CN">
                <a:latin typeface="Arial" panose="020B0604020202020204" pitchFamily="34" charset="0"/>
                <a:sym typeface="+mn-ea"/>
              </a:rPr>
              <a:t>A</a:t>
            </a:r>
            <a:r>
              <a:rPr lang="zh-CN" altLang="en-US">
                <a:latin typeface="Arial" panose="020B0604020202020204" pitchFamily="34" charset="0"/>
                <a:sym typeface="+mn-ea"/>
              </a:rPr>
              <a:t>的逆矩阵，而</a:t>
            </a:r>
            <a:r>
              <a:rPr lang="en-US" altLang="zh-CN">
                <a:latin typeface="Arial" panose="020B0604020202020204" pitchFamily="34" charset="0"/>
                <a:sym typeface="+mn-ea"/>
              </a:rPr>
              <a:t>A</a:t>
            </a:r>
            <a:r>
              <a:rPr lang="zh-CN" altLang="en-US">
                <a:latin typeface="Arial" panose="020B0604020202020204" pitchFamily="34" charset="0"/>
                <a:sym typeface="+mn-ea"/>
              </a:rPr>
              <a:t>被称为可逆矩阵或非奇异矩阵。如果</a:t>
            </a:r>
            <a:r>
              <a:rPr lang="en-US" altLang="zh-CN">
                <a:latin typeface="Arial" panose="020B0604020202020204" pitchFamily="34" charset="0"/>
                <a:sym typeface="+mn-ea"/>
              </a:rPr>
              <a:t>A</a:t>
            </a:r>
            <a:r>
              <a:rPr lang="zh-CN" altLang="en-US">
                <a:latin typeface="Arial" panose="020B0604020202020204" pitchFamily="34" charset="0"/>
                <a:sym typeface="+mn-ea"/>
              </a:rPr>
              <a:t>不存在逆矩阵，那么</a:t>
            </a:r>
            <a:r>
              <a:rPr lang="en-US" altLang="zh-CN">
                <a:latin typeface="Arial" panose="020B0604020202020204" pitchFamily="34" charset="0"/>
                <a:sym typeface="+mn-ea"/>
              </a:rPr>
              <a:t>A</a:t>
            </a:r>
            <a:r>
              <a:rPr lang="zh-CN" altLang="en-US">
                <a:latin typeface="Arial" panose="020B0604020202020204" pitchFamily="34" charset="0"/>
                <a:sym typeface="+mn-ea"/>
              </a:rPr>
              <a:t>称为奇异矩阵。</a:t>
            </a:r>
            <a:r>
              <a:rPr lang="en-US" altLang="zh-CN">
                <a:latin typeface="Arial" panose="020B0604020202020204" pitchFamily="34" charset="0"/>
                <a:sym typeface="+mn-ea"/>
              </a:rPr>
              <a:t>A</a:t>
            </a:r>
            <a:r>
              <a:rPr lang="zh-CN" altLang="en-US">
                <a:latin typeface="Arial" panose="020B0604020202020204" pitchFamily="34" charset="0"/>
                <a:sym typeface="+mn-ea"/>
              </a:rPr>
              <a:t>的逆矩阵记作：</a:t>
            </a:r>
            <a:r>
              <a:rPr lang="en-US" altLang="zh-CN">
                <a:latin typeface="Arial" panose="020B0604020202020204" pitchFamily="34" charset="0"/>
                <a:sym typeface="+mn-ea"/>
              </a:rPr>
              <a:t>A</a:t>
            </a:r>
            <a:r>
              <a:rPr lang="en-US" altLang="zh-CN" baseline="30000">
                <a:latin typeface="Arial" panose="020B0604020202020204" pitchFamily="34" charset="0"/>
                <a:sym typeface="+mn-ea"/>
              </a:rPr>
              <a:t>-1</a:t>
            </a:r>
            <a:endParaRPr lang="zh-CN" altLang="en-US">
              <a:latin typeface="Arial" panose="020B0604020202020204" pitchFamily="34" charset="0"/>
              <a:sym typeface="+mn-ea"/>
            </a:endParaRPr>
          </a:p>
          <a:p>
            <a:pPr>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具有以下性质：</a:t>
            </a:r>
            <a:endParaRPr lang="zh-CN" altLang="en-US">
              <a:latin typeface="Arial" panose="020B0604020202020204" pitchFamily="34" charset="0"/>
              <a:sym typeface="+mn-ea"/>
            </a:endParaRPr>
          </a:p>
          <a:p>
            <a:pPr lvl="1">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如果矩阵</a:t>
            </a:r>
            <a:r>
              <a:rPr lang="en-US" altLang="zh-CN">
                <a:latin typeface="Arial" panose="020B0604020202020204" pitchFamily="34" charset="0"/>
                <a:sym typeface="+mn-ea"/>
              </a:rPr>
              <a:t>A</a:t>
            </a:r>
            <a:r>
              <a:rPr lang="zh-CN" altLang="en-US">
                <a:latin typeface="Arial" panose="020B0604020202020204" pitchFamily="34" charset="0"/>
                <a:sym typeface="+mn-ea"/>
              </a:rPr>
              <a:t>是可逆的，那么矩阵</a:t>
            </a:r>
            <a:r>
              <a:rPr lang="en-US" altLang="zh-CN">
                <a:latin typeface="Arial" panose="020B0604020202020204" pitchFamily="34" charset="0"/>
                <a:sym typeface="+mn-ea"/>
              </a:rPr>
              <a:t>A</a:t>
            </a:r>
            <a:r>
              <a:rPr lang="zh-CN" altLang="en-US">
                <a:latin typeface="Arial" panose="020B0604020202020204" pitchFamily="34" charset="0"/>
                <a:sym typeface="+mn-ea"/>
              </a:rPr>
              <a:t>的逆矩阵是唯一的。</a:t>
            </a:r>
            <a:endParaRPr lang="zh-CN" altLang="en-US">
              <a:latin typeface="Arial" panose="020B0604020202020204" pitchFamily="34" charset="0"/>
              <a:sym typeface="+mn-ea"/>
            </a:endParaRPr>
          </a:p>
          <a:p>
            <a:pPr lvl="1">
              <a:lnSpc>
                <a:spcPct val="150000"/>
              </a:lnSpc>
            </a:pPr>
            <a:r>
              <a:rPr lang="zh-CN" altLang="en-US">
                <a:latin typeface="Arial" panose="020B0604020202020204" pitchFamily="34" charset="0"/>
                <a:sym typeface="+mn-ea"/>
              </a:rPr>
              <a:t> </a:t>
            </a:r>
            <a:r>
              <a:rPr lang="en-US" altLang="zh-CN">
                <a:latin typeface="Arial" panose="020B0604020202020204" pitchFamily="34" charset="0"/>
                <a:sym typeface="+mn-ea"/>
              </a:rPr>
              <a:t>A</a:t>
            </a:r>
            <a:r>
              <a:rPr lang="zh-CN" altLang="en-US">
                <a:latin typeface="Arial" panose="020B0604020202020204" pitchFamily="34" charset="0"/>
                <a:sym typeface="+mn-ea"/>
              </a:rPr>
              <a:t>的逆矩阵的逆矩阵还是</a:t>
            </a:r>
            <a:r>
              <a:rPr lang="en-US" altLang="zh-CN">
                <a:latin typeface="Arial" panose="020B0604020202020204" pitchFamily="34" charset="0"/>
                <a:sym typeface="+mn-ea"/>
              </a:rPr>
              <a:t>A</a:t>
            </a:r>
            <a:r>
              <a:rPr lang="zh-CN" altLang="en-US">
                <a:latin typeface="Arial" panose="020B0604020202020204" pitchFamily="34" charset="0"/>
                <a:sym typeface="+mn-ea"/>
              </a:rPr>
              <a:t>，记作</a:t>
            </a:r>
            <a:r>
              <a:rPr lang="en-US" altLang="zh-CN">
                <a:latin typeface="Arial" panose="020B0604020202020204" pitchFamily="34" charset="0"/>
                <a:sym typeface="+mn-ea"/>
              </a:rPr>
              <a:t>(A</a:t>
            </a:r>
            <a:r>
              <a:rPr lang="en-US" altLang="zh-CN" baseline="30000">
                <a:latin typeface="Arial" panose="020B0604020202020204" pitchFamily="34" charset="0"/>
                <a:sym typeface="+mn-ea"/>
              </a:rPr>
              <a:t>-1</a:t>
            </a:r>
            <a:r>
              <a:rPr lang="en-US" altLang="zh-CN">
                <a:latin typeface="Arial" panose="020B0604020202020204" pitchFamily="34" charset="0"/>
                <a:sym typeface="+mn-ea"/>
              </a:rPr>
              <a:t>)</a:t>
            </a:r>
            <a:r>
              <a:rPr lang="en-US" altLang="zh-CN" baseline="30000">
                <a:latin typeface="Arial" panose="020B0604020202020204" pitchFamily="34" charset="0"/>
                <a:sym typeface="+mn-ea"/>
              </a:rPr>
              <a:t>-1</a:t>
            </a:r>
            <a:r>
              <a:rPr lang="en-US" altLang="zh-CN">
                <a:latin typeface="Arial" panose="020B0604020202020204" pitchFamily="34" charset="0"/>
                <a:sym typeface="+mn-ea"/>
              </a:rPr>
              <a:t>=A</a:t>
            </a:r>
            <a:endParaRPr lang="en-US" altLang="zh-CN">
              <a:latin typeface="Arial" panose="020B0604020202020204" pitchFamily="34" charset="0"/>
              <a:sym typeface="+mn-ea"/>
            </a:endParaRPr>
          </a:p>
          <a:p>
            <a:pPr lvl="1">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可逆矩阵</a:t>
            </a:r>
            <a:r>
              <a:rPr lang="en-US" altLang="zh-CN">
                <a:latin typeface="Arial" panose="020B0604020202020204" pitchFamily="34" charset="0"/>
                <a:sym typeface="+mn-ea"/>
              </a:rPr>
              <a:t>A</a:t>
            </a:r>
            <a:r>
              <a:rPr lang="zh-CN" altLang="en-US">
                <a:latin typeface="Arial" panose="020B0604020202020204" pitchFamily="34" charset="0"/>
                <a:sym typeface="+mn-ea"/>
              </a:rPr>
              <a:t>的转置矩阵</a:t>
            </a:r>
            <a:r>
              <a:rPr lang="en-US" altLang="zh-CN">
                <a:latin typeface="Arial" panose="020B0604020202020204" pitchFamily="34" charset="0"/>
                <a:sym typeface="+mn-ea"/>
              </a:rPr>
              <a:t>A</a:t>
            </a:r>
            <a:r>
              <a:rPr lang="en-US" altLang="zh-CN" baseline="30000">
                <a:latin typeface="Arial" panose="020B0604020202020204" pitchFamily="34" charset="0"/>
                <a:sym typeface="+mn-ea"/>
              </a:rPr>
              <a:t>T</a:t>
            </a:r>
            <a:r>
              <a:rPr lang="zh-CN" altLang="en-US">
                <a:latin typeface="Arial" panose="020B0604020202020204" pitchFamily="34" charset="0"/>
                <a:sym typeface="+mn-ea"/>
              </a:rPr>
              <a:t>也可逆，并且</a:t>
            </a:r>
            <a:r>
              <a:rPr lang="en-US" altLang="zh-CN">
                <a:latin typeface="Arial" panose="020B0604020202020204" pitchFamily="34" charset="0"/>
                <a:sym typeface="+mn-ea"/>
              </a:rPr>
              <a:t>(A</a:t>
            </a:r>
            <a:r>
              <a:rPr lang="en-US" altLang="zh-CN" baseline="30000">
                <a:latin typeface="Arial" panose="020B0604020202020204" pitchFamily="34" charset="0"/>
                <a:sym typeface="+mn-ea"/>
              </a:rPr>
              <a:t>T</a:t>
            </a:r>
            <a:r>
              <a:rPr lang="en-US" altLang="zh-CN">
                <a:latin typeface="Arial" panose="020B0604020202020204" pitchFamily="34" charset="0"/>
                <a:sym typeface="+mn-ea"/>
              </a:rPr>
              <a:t>)</a:t>
            </a:r>
            <a:r>
              <a:rPr lang="en-US" altLang="zh-CN" baseline="30000">
                <a:latin typeface="Arial" panose="020B0604020202020204" pitchFamily="34" charset="0"/>
                <a:sym typeface="+mn-ea"/>
              </a:rPr>
              <a:t>-1</a:t>
            </a:r>
            <a:r>
              <a:rPr lang="en-US" altLang="zh-CN">
                <a:latin typeface="Arial" panose="020B0604020202020204" pitchFamily="34" charset="0"/>
                <a:sym typeface="+mn-ea"/>
              </a:rPr>
              <a:t>=(A</a:t>
            </a:r>
            <a:r>
              <a:rPr lang="en-US" altLang="zh-CN" baseline="30000">
                <a:latin typeface="Arial" panose="020B0604020202020204" pitchFamily="34" charset="0"/>
                <a:sym typeface="+mn-ea"/>
              </a:rPr>
              <a:t>-1</a:t>
            </a:r>
            <a:r>
              <a:rPr lang="en-US" altLang="zh-CN">
                <a:latin typeface="Arial" panose="020B0604020202020204" pitchFamily="34" charset="0"/>
                <a:sym typeface="+mn-ea"/>
              </a:rPr>
              <a:t>)</a:t>
            </a:r>
            <a:r>
              <a:rPr lang="en-US" altLang="zh-CN" baseline="30000">
                <a:latin typeface="Arial" panose="020B0604020202020204" pitchFamily="34" charset="0"/>
                <a:sym typeface="+mn-ea"/>
              </a:rPr>
              <a:t>T</a:t>
            </a:r>
            <a:endParaRPr lang="en-US" altLang="zh-CN" baseline="30000">
              <a:latin typeface="Arial" panose="020B0604020202020204" pitchFamily="34" charset="0"/>
              <a:sym typeface="+mn-ea"/>
            </a:endParaRPr>
          </a:p>
          <a:p>
            <a:pPr lvl="1">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若矩阵</a:t>
            </a:r>
            <a:r>
              <a:rPr lang="en-US" altLang="zh-CN">
                <a:latin typeface="Arial" panose="020B0604020202020204" pitchFamily="34" charset="0"/>
                <a:sym typeface="+mn-ea"/>
              </a:rPr>
              <a:t>A</a:t>
            </a:r>
            <a:r>
              <a:rPr lang="zh-CN" altLang="en-US">
                <a:latin typeface="Arial" panose="020B0604020202020204" pitchFamily="34" charset="0"/>
                <a:sym typeface="+mn-ea"/>
              </a:rPr>
              <a:t>可逆，则矩阵</a:t>
            </a:r>
            <a:r>
              <a:rPr lang="en-US" altLang="zh-CN">
                <a:latin typeface="Arial" panose="020B0604020202020204" pitchFamily="34" charset="0"/>
                <a:sym typeface="+mn-ea"/>
              </a:rPr>
              <a:t>A</a:t>
            </a:r>
            <a:r>
              <a:rPr lang="zh-CN" altLang="en-US">
                <a:latin typeface="Arial" panose="020B0604020202020204" pitchFamily="34" charset="0"/>
                <a:sym typeface="+mn-ea"/>
              </a:rPr>
              <a:t>满足消去律，即</a:t>
            </a:r>
            <a:r>
              <a:rPr lang="en-US" altLang="zh-CN">
                <a:latin typeface="Arial" panose="020B0604020202020204" pitchFamily="34" charset="0"/>
                <a:sym typeface="+mn-ea"/>
              </a:rPr>
              <a:t>AB=AC =&gt; B=C</a:t>
            </a:r>
            <a:endParaRPr lang="en-US" altLang="zh-CN">
              <a:latin typeface="Arial" panose="020B0604020202020204" pitchFamily="34" charset="0"/>
              <a:sym typeface="+mn-ea"/>
            </a:endParaRPr>
          </a:p>
          <a:p>
            <a:pPr lvl="1">
              <a:lnSpc>
                <a:spcPct val="150000"/>
              </a:lnSpc>
            </a:pPr>
            <a:r>
              <a:rPr lang="en-US" altLang="zh-CN">
                <a:latin typeface="Arial" panose="020B0604020202020204" pitchFamily="34" charset="0"/>
                <a:sym typeface="+mn-ea"/>
              </a:rPr>
              <a:t> </a:t>
            </a:r>
            <a:r>
              <a:rPr lang="zh-CN" altLang="en-US">
                <a:latin typeface="Arial" panose="020B0604020202020204" pitchFamily="34" charset="0"/>
                <a:sym typeface="+mn-ea"/>
              </a:rPr>
              <a:t>矩阵</a:t>
            </a:r>
            <a:r>
              <a:rPr lang="en-US" altLang="zh-CN">
                <a:latin typeface="Arial" panose="020B0604020202020204" pitchFamily="34" charset="0"/>
                <a:sym typeface="+mn-ea"/>
              </a:rPr>
              <a:t>A</a:t>
            </a:r>
            <a:r>
              <a:rPr lang="zh-CN" altLang="en-US">
                <a:latin typeface="Arial" panose="020B0604020202020204" pitchFamily="34" charset="0"/>
                <a:sym typeface="+mn-ea"/>
              </a:rPr>
              <a:t>可逆的充要条件是行列式</a:t>
            </a:r>
            <a:r>
              <a:rPr lang="en-US" altLang="zh-CN">
                <a:latin typeface="Arial" panose="020B0604020202020204" pitchFamily="34" charset="0"/>
                <a:sym typeface="+mn-ea"/>
              </a:rPr>
              <a:t>|A|</a:t>
            </a:r>
            <a:r>
              <a:rPr lang="zh-CN" altLang="en-US">
                <a:latin typeface="Arial" panose="020B0604020202020204" pitchFamily="34" charset="0"/>
                <a:sym typeface="+mn-ea"/>
              </a:rPr>
              <a:t>不等于</a:t>
            </a:r>
            <a:r>
              <a:rPr lang="en-US" altLang="zh-CN">
                <a:latin typeface="Arial" panose="020B0604020202020204" pitchFamily="34" charset="0"/>
                <a:sym typeface="+mn-ea"/>
              </a:rPr>
              <a:t>0</a:t>
            </a:r>
            <a:endParaRPr lang="en-US" altLang="zh-CN">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pSp>
        <p:nvGrpSpPr>
          <p:cNvPr id="2" name="Group 2"/>
          <p:cNvGrpSpPr/>
          <p:nvPr/>
        </p:nvGrpSpPr>
        <p:grpSpPr>
          <a:xfrm>
            <a:off x="1666691" y="7939"/>
            <a:ext cx="2087949" cy="968554"/>
            <a:chOff x="2971" y="2341"/>
            <a:chExt cx="1315" cy="610"/>
          </a:xfrm>
        </p:grpSpPr>
        <p:pic>
          <p:nvPicPr>
            <p:cNvPr id="8208" name="Picture 3" descr="BD14763_"/>
            <p:cNvPicPr>
              <a:picLocks noChangeAspect="1"/>
            </p:cNvPicPr>
            <p:nvPr/>
          </p:nvPicPr>
          <p:blipFill>
            <a:blip r:embed="rId1" cstate="print"/>
            <a:stretch>
              <a:fillRect/>
            </a:stretch>
          </p:blipFill>
          <p:spPr>
            <a:xfrm>
              <a:off x="2971" y="2341"/>
              <a:ext cx="1134" cy="610"/>
            </a:xfrm>
            <a:prstGeom prst="rect">
              <a:avLst/>
            </a:prstGeom>
            <a:noFill/>
            <a:ln w="9525">
              <a:noFill/>
            </a:ln>
          </p:spPr>
        </p:pic>
        <p:sp>
          <p:nvSpPr>
            <p:cNvPr id="473092" name="Text Box 4"/>
            <p:cNvSpPr txBox="1">
              <a:spLocks noChangeArrowheads="1"/>
            </p:cNvSpPr>
            <p:nvPr/>
          </p:nvSpPr>
          <p:spPr bwMode="auto">
            <a:xfrm>
              <a:off x="3011" y="2468"/>
              <a:ext cx="1275" cy="329"/>
            </a:xfrm>
            <a:prstGeom prst="rect">
              <a:avLst/>
            </a:prstGeom>
            <a:noFill/>
            <a:ln w="9525">
              <a:noFill/>
              <a:miter lim="800000"/>
            </a:ln>
            <a:effectLst>
              <a:outerShdw dist="12700" dir="16200000" algn="ctr" rotWithShape="0">
                <a:schemeClr val="bg1"/>
              </a:outerShdw>
            </a:effectLst>
          </p:spPr>
          <p:txBody>
            <a:bodyPr>
              <a:spAutoFit/>
            </a:bodyPr>
            <a:lstStyle/>
            <a:p>
              <a:pPr marR="0" defTabSz="914400">
                <a:buClrTx/>
                <a:buSzTx/>
                <a:buFontTx/>
                <a:buNone/>
                <a:defRPr/>
              </a:pPr>
              <a:r>
                <a:rPr kumimoji="0" lang="zh-CN" altLang="en-US" sz="2800" b="1" kern="1200" cap="none" spc="0" normalizeH="0" baseline="0" noProof="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rPr>
                <a:t>运算规律</a:t>
              </a:r>
              <a:endParaRPr kumimoji="0" lang="zh-CN" altLang="en-US" sz="2800" b="1" kern="1200" cap="none" spc="0" normalizeH="0" baseline="0" noProof="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endParaRPr>
            </a:p>
          </p:txBody>
        </p:sp>
      </p:grpSp>
      <p:graphicFrame>
        <p:nvGraphicFramePr>
          <p:cNvPr id="473093" name="Object 5"/>
          <p:cNvGraphicFramePr>
            <a:graphicFrameLocks noChangeAspect="1"/>
          </p:cNvGraphicFramePr>
          <p:nvPr/>
        </p:nvGraphicFramePr>
        <p:xfrm>
          <a:off x="2054112" y="1265472"/>
          <a:ext cx="6020915" cy="520796"/>
        </p:xfrm>
        <a:graphic>
          <a:graphicData uri="http://schemas.openxmlformats.org/presentationml/2006/ole">
            <mc:AlternateContent xmlns:mc="http://schemas.openxmlformats.org/markup-compatibility/2006">
              <mc:Choice xmlns:v="urn:schemas-microsoft-com:vml" Requires="v">
                <p:oleObj spid="_x0000_s21505" name="" r:id="rId2" imgW="144475200" imgH="12496800" progId="">
                  <p:embed/>
                </p:oleObj>
              </mc:Choice>
              <mc:Fallback>
                <p:oleObj name="" r:id="rId2" imgW="144475200" imgH="12496800" progId="">
                  <p:embed/>
                  <p:pic>
                    <p:nvPicPr>
                      <p:cNvPr id="0" name="图片 21504"/>
                      <p:cNvPicPr>
                        <a:picLocks noChangeAspect="1"/>
                      </p:cNvPicPr>
                      <p:nvPr/>
                    </p:nvPicPr>
                    <p:blipFill>
                      <a:blip r:embed="rId3"/>
                      <a:stretch>
                        <a:fillRect/>
                      </a:stretch>
                    </p:blipFill>
                    <p:spPr>
                      <a:xfrm>
                        <a:off x="2054112" y="1265472"/>
                        <a:ext cx="6020915" cy="520796"/>
                      </a:xfrm>
                      <a:prstGeom prst="rect">
                        <a:avLst/>
                      </a:prstGeom>
                      <a:noFill/>
                      <a:ln w="38100">
                        <a:noFill/>
                      </a:ln>
                    </p:spPr>
                  </p:pic>
                </p:oleObj>
              </mc:Fallback>
            </mc:AlternateContent>
          </a:graphicData>
        </a:graphic>
      </p:graphicFrame>
      <p:graphicFrame>
        <p:nvGraphicFramePr>
          <p:cNvPr id="473094" name="Object 6"/>
          <p:cNvGraphicFramePr>
            <a:graphicFrameLocks noChangeAspect="1"/>
          </p:cNvGraphicFramePr>
          <p:nvPr/>
        </p:nvGraphicFramePr>
        <p:xfrm>
          <a:off x="2069990" y="1984742"/>
          <a:ext cx="7265745" cy="838355"/>
        </p:xfrm>
        <a:graphic>
          <a:graphicData uri="http://schemas.openxmlformats.org/presentationml/2006/ole">
            <mc:AlternateContent xmlns:mc="http://schemas.openxmlformats.org/markup-compatibility/2006">
              <mc:Choice xmlns:v="urn:schemas-microsoft-com:vml" Requires="v">
                <p:oleObj spid="_x0000_s21506" name="" r:id="rId4" imgW="174345600" imgH="20116800" progId="">
                  <p:embed/>
                </p:oleObj>
              </mc:Choice>
              <mc:Fallback>
                <p:oleObj name="" r:id="rId4" imgW="174345600" imgH="20116800" progId="">
                  <p:embed/>
                  <p:pic>
                    <p:nvPicPr>
                      <p:cNvPr id="0" name="图片 21505"/>
                      <p:cNvPicPr>
                        <a:picLocks noChangeAspect="1"/>
                      </p:cNvPicPr>
                      <p:nvPr/>
                    </p:nvPicPr>
                    <p:blipFill>
                      <a:blip r:embed="rId5"/>
                      <a:stretch>
                        <a:fillRect/>
                      </a:stretch>
                    </p:blipFill>
                    <p:spPr>
                      <a:xfrm>
                        <a:off x="2069990" y="1984742"/>
                        <a:ext cx="7265745" cy="838355"/>
                      </a:xfrm>
                      <a:prstGeom prst="rect">
                        <a:avLst/>
                      </a:prstGeom>
                      <a:noFill/>
                      <a:ln w="38100">
                        <a:noFill/>
                      </a:ln>
                    </p:spPr>
                  </p:pic>
                </p:oleObj>
              </mc:Fallback>
            </mc:AlternateContent>
          </a:graphicData>
        </a:graphic>
      </p:graphicFrame>
      <p:graphicFrame>
        <p:nvGraphicFramePr>
          <p:cNvPr id="473095" name="Object 7"/>
          <p:cNvGraphicFramePr>
            <a:graphicFrameLocks noChangeAspect="1"/>
          </p:cNvGraphicFramePr>
          <p:nvPr/>
        </p:nvGraphicFramePr>
        <p:xfrm>
          <a:off x="2050937" y="3085084"/>
          <a:ext cx="7824649" cy="520796"/>
        </p:xfrm>
        <a:graphic>
          <a:graphicData uri="http://schemas.openxmlformats.org/presentationml/2006/ole">
            <mc:AlternateContent xmlns:mc="http://schemas.openxmlformats.org/markup-compatibility/2006">
              <mc:Choice xmlns:v="urn:schemas-microsoft-com:vml" Requires="v">
                <p:oleObj spid="_x0000_s21507" name="" r:id="rId6" imgW="187756800" imgH="12496800" progId="">
                  <p:embed/>
                </p:oleObj>
              </mc:Choice>
              <mc:Fallback>
                <p:oleObj name="" r:id="rId6" imgW="187756800" imgH="12496800" progId="">
                  <p:embed/>
                  <p:pic>
                    <p:nvPicPr>
                      <p:cNvPr id="0" name="图片 21506"/>
                      <p:cNvPicPr>
                        <a:picLocks noChangeAspect="1"/>
                      </p:cNvPicPr>
                      <p:nvPr/>
                    </p:nvPicPr>
                    <p:blipFill>
                      <a:blip r:embed="rId7"/>
                      <a:stretch>
                        <a:fillRect/>
                      </a:stretch>
                    </p:blipFill>
                    <p:spPr>
                      <a:xfrm>
                        <a:off x="2050937" y="3085084"/>
                        <a:ext cx="7824649" cy="520796"/>
                      </a:xfrm>
                      <a:prstGeom prst="rect">
                        <a:avLst/>
                      </a:prstGeom>
                      <a:noFill/>
                      <a:ln w="38100">
                        <a:noFill/>
                      </a:ln>
                    </p:spPr>
                  </p:pic>
                </p:oleObj>
              </mc:Fallback>
            </mc:AlternateContent>
          </a:graphicData>
        </a:graphic>
      </p:graphicFrame>
      <p:graphicFrame>
        <p:nvGraphicFramePr>
          <p:cNvPr id="473096" name="Object 8"/>
          <p:cNvGraphicFramePr>
            <a:graphicFrameLocks noChangeAspect="1"/>
          </p:cNvGraphicFramePr>
          <p:nvPr/>
        </p:nvGraphicFramePr>
        <p:xfrm>
          <a:off x="2036646" y="3966309"/>
          <a:ext cx="6579818" cy="520796"/>
        </p:xfrm>
        <a:graphic>
          <a:graphicData uri="http://schemas.openxmlformats.org/presentationml/2006/ole">
            <mc:AlternateContent xmlns:mc="http://schemas.openxmlformats.org/markup-compatibility/2006">
              <mc:Choice xmlns:v="urn:schemas-microsoft-com:vml" Requires="v">
                <p:oleObj spid="_x0000_s21508" name="" r:id="rId8" imgW="157886400" imgH="12496800" progId="">
                  <p:embed/>
                </p:oleObj>
              </mc:Choice>
              <mc:Fallback>
                <p:oleObj name="" r:id="rId8" imgW="157886400" imgH="12496800" progId="">
                  <p:embed/>
                  <p:pic>
                    <p:nvPicPr>
                      <p:cNvPr id="0" name="图片 21507"/>
                      <p:cNvPicPr>
                        <a:picLocks noChangeAspect="1"/>
                      </p:cNvPicPr>
                      <p:nvPr/>
                    </p:nvPicPr>
                    <p:blipFill>
                      <a:blip r:embed="rId9"/>
                      <a:stretch>
                        <a:fillRect/>
                      </a:stretch>
                    </p:blipFill>
                    <p:spPr>
                      <a:xfrm>
                        <a:off x="2036646" y="3966309"/>
                        <a:ext cx="6579818" cy="520796"/>
                      </a:xfrm>
                      <a:prstGeom prst="rect">
                        <a:avLst/>
                      </a:prstGeom>
                      <a:noFill/>
                      <a:ln w="38100">
                        <a:noFill/>
                      </a:ln>
                    </p:spPr>
                  </p:pic>
                </p:oleObj>
              </mc:Fallback>
            </mc:AlternateContent>
          </a:graphicData>
        </a:graphic>
      </p:graphicFrame>
      <p:graphicFrame>
        <p:nvGraphicFramePr>
          <p:cNvPr id="473097" name="Object 9"/>
          <p:cNvGraphicFramePr>
            <a:graphicFrameLocks noChangeAspect="1"/>
          </p:cNvGraphicFramePr>
          <p:nvPr/>
        </p:nvGraphicFramePr>
        <p:xfrm>
          <a:off x="2049348" y="4866589"/>
          <a:ext cx="3505849" cy="939974"/>
        </p:xfrm>
        <a:graphic>
          <a:graphicData uri="http://schemas.openxmlformats.org/presentationml/2006/ole">
            <mc:AlternateContent xmlns:mc="http://schemas.openxmlformats.org/markup-compatibility/2006">
              <mc:Choice xmlns:v="urn:schemas-microsoft-com:vml" Requires="v">
                <p:oleObj spid="_x0000_s21509" name="" r:id="rId10" imgW="84124800" imgH="22555200" progId="">
                  <p:embed/>
                </p:oleObj>
              </mc:Choice>
              <mc:Fallback>
                <p:oleObj name="" r:id="rId10" imgW="84124800" imgH="22555200" progId="">
                  <p:embed/>
                  <p:pic>
                    <p:nvPicPr>
                      <p:cNvPr id="0" name="图片 21508"/>
                      <p:cNvPicPr>
                        <a:picLocks noChangeAspect="1"/>
                      </p:cNvPicPr>
                      <p:nvPr/>
                    </p:nvPicPr>
                    <p:blipFill>
                      <a:blip r:embed="rId11"/>
                      <a:stretch>
                        <a:fillRect/>
                      </a:stretch>
                    </p:blipFill>
                    <p:spPr>
                      <a:xfrm>
                        <a:off x="2049348" y="4866589"/>
                        <a:ext cx="3505849" cy="939974"/>
                      </a:xfrm>
                      <a:prstGeom prst="rect">
                        <a:avLst/>
                      </a:prstGeom>
                      <a:noFill/>
                      <a:ln w="38100">
                        <a:noFill/>
                      </a:ln>
                    </p:spPr>
                  </p:pic>
                </p:oleObj>
              </mc:Fallback>
            </mc:AlternateContent>
          </a:graphicData>
        </a:graphic>
      </p:graphicFrame>
      <p:sp>
        <p:nvSpPr>
          <p:cNvPr id="8207" name="Text Box 16"/>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 name="对象 2">
            <a:hlinkClick r:id="" action="ppaction://ole?verb=0"/>
          </p:cNvPr>
          <p:cNvGraphicFramePr>
            <a:graphicFrameLocks noChangeAspect="1"/>
          </p:cNvGraphicFramePr>
          <p:nvPr/>
        </p:nvGraphicFramePr>
        <p:xfrm>
          <a:off x="4295006" y="7939"/>
          <a:ext cx="5891922" cy="1117599"/>
        </p:xfrm>
        <a:graphic>
          <a:graphicData uri="http://schemas.openxmlformats.org/presentationml/2006/ole">
            <mc:AlternateContent xmlns:mc="http://schemas.openxmlformats.org/markup-compatibility/2006">
              <mc:Choice xmlns:v="urn:schemas-microsoft-com:vml" Requires="v">
                <p:oleObj spid="_x0000_s21510" name="Equation" r:id="rId12" imgW="59436000" imgH="11277600" progId="Equation.DSMT4">
                  <p:embed/>
                </p:oleObj>
              </mc:Choice>
              <mc:Fallback>
                <p:oleObj name="Equation" r:id="rId12" imgW="59436000" imgH="11277600" progId="Equation.DSMT4">
                  <p:embed/>
                  <p:pic>
                    <p:nvPicPr>
                      <p:cNvPr id="0" name="图片 21509"/>
                      <p:cNvPicPr>
                        <a:picLocks noChangeAspect="1"/>
                      </p:cNvPicPr>
                      <p:nvPr/>
                    </p:nvPicPr>
                    <p:blipFill>
                      <a:blip r:embed="rId13"/>
                      <a:stretch>
                        <a:fillRect/>
                      </a:stretch>
                    </p:blipFill>
                    <p:spPr>
                      <a:xfrm>
                        <a:off x="4295006" y="7939"/>
                        <a:ext cx="5891922" cy="1117599"/>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3093"/>
                                        </p:tgtEl>
                                        <p:attrNameLst>
                                          <p:attrName>style.visibility</p:attrName>
                                        </p:attrNameLst>
                                      </p:cBhvr>
                                      <p:to>
                                        <p:strVal val="visible"/>
                                      </p:to>
                                    </p:set>
                                    <p:anim calcmode="lin" valueType="num">
                                      <p:cBhvr additive="base">
                                        <p:cTn id="12" dur="500" fill="hold"/>
                                        <p:tgtEl>
                                          <p:spTgt spid="473093"/>
                                        </p:tgtEl>
                                        <p:attrNameLst>
                                          <p:attrName>ppt_x</p:attrName>
                                        </p:attrNameLst>
                                      </p:cBhvr>
                                      <p:tavLst>
                                        <p:tav tm="0">
                                          <p:val>
                                            <p:strVal val="0-#ppt_w/2"/>
                                          </p:val>
                                        </p:tav>
                                        <p:tav tm="100000">
                                          <p:val>
                                            <p:strVal val="#ppt_x"/>
                                          </p:val>
                                        </p:tav>
                                      </p:tavLst>
                                    </p:anim>
                                    <p:anim calcmode="lin" valueType="num">
                                      <p:cBhvr additive="base">
                                        <p:cTn id="13" dur="500" fill="hold"/>
                                        <p:tgtEl>
                                          <p:spTgt spid="47309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73094"/>
                                        </p:tgtEl>
                                        <p:attrNameLst>
                                          <p:attrName>style.visibility</p:attrName>
                                        </p:attrNameLst>
                                      </p:cBhvr>
                                      <p:to>
                                        <p:strVal val="visible"/>
                                      </p:to>
                                    </p:set>
                                    <p:anim calcmode="lin" valueType="num">
                                      <p:cBhvr additive="base">
                                        <p:cTn id="18" dur="500" fill="hold"/>
                                        <p:tgtEl>
                                          <p:spTgt spid="473094"/>
                                        </p:tgtEl>
                                        <p:attrNameLst>
                                          <p:attrName>ppt_x</p:attrName>
                                        </p:attrNameLst>
                                      </p:cBhvr>
                                      <p:tavLst>
                                        <p:tav tm="0">
                                          <p:val>
                                            <p:strVal val="0-#ppt_w/2"/>
                                          </p:val>
                                        </p:tav>
                                        <p:tav tm="100000">
                                          <p:val>
                                            <p:strVal val="#ppt_x"/>
                                          </p:val>
                                        </p:tav>
                                      </p:tavLst>
                                    </p:anim>
                                    <p:anim calcmode="lin" valueType="num">
                                      <p:cBhvr additive="base">
                                        <p:cTn id="19" dur="500" fill="hold"/>
                                        <p:tgtEl>
                                          <p:spTgt spid="47309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73095"/>
                                        </p:tgtEl>
                                        <p:attrNameLst>
                                          <p:attrName>style.visibility</p:attrName>
                                        </p:attrNameLst>
                                      </p:cBhvr>
                                      <p:to>
                                        <p:strVal val="visible"/>
                                      </p:to>
                                    </p:set>
                                    <p:anim calcmode="lin" valueType="num">
                                      <p:cBhvr additive="base">
                                        <p:cTn id="24" dur="500" fill="hold"/>
                                        <p:tgtEl>
                                          <p:spTgt spid="473095"/>
                                        </p:tgtEl>
                                        <p:attrNameLst>
                                          <p:attrName>ppt_x</p:attrName>
                                        </p:attrNameLst>
                                      </p:cBhvr>
                                      <p:tavLst>
                                        <p:tav tm="0">
                                          <p:val>
                                            <p:strVal val="0-#ppt_w/2"/>
                                          </p:val>
                                        </p:tav>
                                        <p:tav tm="100000">
                                          <p:val>
                                            <p:strVal val="#ppt_x"/>
                                          </p:val>
                                        </p:tav>
                                      </p:tavLst>
                                    </p:anim>
                                    <p:anim calcmode="lin" valueType="num">
                                      <p:cBhvr additive="base">
                                        <p:cTn id="25" dur="500" fill="hold"/>
                                        <p:tgtEl>
                                          <p:spTgt spid="47309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73096"/>
                                        </p:tgtEl>
                                        <p:attrNameLst>
                                          <p:attrName>style.visibility</p:attrName>
                                        </p:attrNameLst>
                                      </p:cBhvr>
                                      <p:to>
                                        <p:strVal val="visible"/>
                                      </p:to>
                                    </p:set>
                                    <p:anim calcmode="lin" valueType="num">
                                      <p:cBhvr additive="base">
                                        <p:cTn id="30" dur="500" fill="hold"/>
                                        <p:tgtEl>
                                          <p:spTgt spid="473096"/>
                                        </p:tgtEl>
                                        <p:attrNameLst>
                                          <p:attrName>ppt_x</p:attrName>
                                        </p:attrNameLst>
                                      </p:cBhvr>
                                      <p:tavLst>
                                        <p:tav tm="0">
                                          <p:val>
                                            <p:strVal val="0-#ppt_w/2"/>
                                          </p:val>
                                        </p:tav>
                                        <p:tav tm="100000">
                                          <p:val>
                                            <p:strVal val="#ppt_x"/>
                                          </p:val>
                                        </p:tav>
                                      </p:tavLst>
                                    </p:anim>
                                    <p:anim calcmode="lin" valueType="num">
                                      <p:cBhvr additive="base">
                                        <p:cTn id="31" dur="500" fill="hold"/>
                                        <p:tgtEl>
                                          <p:spTgt spid="47309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473097"/>
                                        </p:tgtEl>
                                        <p:attrNameLst>
                                          <p:attrName>style.visibility</p:attrName>
                                        </p:attrNameLst>
                                      </p:cBhvr>
                                      <p:to>
                                        <p:strVal val="visible"/>
                                      </p:to>
                                    </p:set>
                                    <p:anim calcmode="lin" valueType="num">
                                      <p:cBhvr additive="base">
                                        <p:cTn id="36" dur="500" fill="hold"/>
                                        <p:tgtEl>
                                          <p:spTgt spid="473097"/>
                                        </p:tgtEl>
                                        <p:attrNameLst>
                                          <p:attrName>ppt_x</p:attrName>
                                        </p:attrNameLst>
                                      </p:cBhvr>
                                      <p:tavLst>
                                        <p:tav tm="0">
                                          <p:val>
                                            <p:strVal val="0-#ppt_w/2"/>
                                          </p:val>
                                        </p:tav>
                                        <p:tav tm="100000">
                                          <p:val>
                                            <p:strVal val="#ppt_x"/>
                                          </p:val>
                                        </p:tav>
                                      </p:tavLst>
                                    </p:anim>
                                    <p:anim calcmode="lin" valueType="num">
                                      <p:cBhvr additive="base">
                                        <p:cTn id="37" dur="500" fill="hold"/>
                                        <p:tgtEl>
                                          <p:spTgt spid="4730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方阵的逆</a:t>
            </a:r>
            <a:endParaRPr lang="zh-CN" altLang="en-US"/>
          </a:p>
        </p:txBody>
      </p:sp>
      <p:graphicFrame>
        <p:nvGraphicFramePr>
          <p:cNvPr id="7" name="对象 6">
            <a:hlinkClick r:id="" action="ppaction://ole?verb=0"/>
          </p:cNvPr>
          <p:cNvGraphicFramePr>
            <a:graphicFrameLocks noChangeAspect="1"/>
          </p:cNvGraphicFramePr>
          <p:nvPr/>
        </p:nvGraphicFramePr>
        <p:xfrm>
          <a:off x="960120" y="900430"/>
          <a:ext cx="4529455" cy="1016635"/>
        </p:xfrm>
        <a:graphic>
          <a:graphicData uri="http://schemas.openxmlformats.org/presentationml/2006/ole">
            <mc:AlternateContent xmlns:mc="http://schemas.openxmlformats.org/markup-compatibility/2006">
              <mc:Choice xmlns:v="urn:schemas-microsoft-com:vml" Requires="v">
                <p:oleObj spid="_x0000_s22529" name="" r:id="rId1" imgW="47548800" imgH="10668000" progId="">
                  <p:embed/>
                </p:oleObj>
              </mc:Choice>
              <mc:Fallback>
                <p:oleObj name="" r:id="rId1" imgW="47548800" imgH="10668000" progId="">
                  <p:embed/>
                  <p:pic>
                    <p:nvPicPr>
                      <p:cNvPr id="0" name="图片 22528"/>
                      <p:cNvPicPr>
                        <a:picLocks noChangeAspect="1"/>
                      </p:cNvPicPr>
                      <p:nvPr/>
                    </p:nvPicPr>
                    <p:blipFill>
                      <a:blip r:embed="rId2"/>
                      <a:stretch>
                        <a:fillRect/>
                      </a:stretch>
                    </p:blipFill>
                    <p:spPr>
                      <a:xfrm>
                        <a:off x="960120" y="900430"/>
                        <a:ext cx="4529455" cy="1016635"/>
                      </a:xfrm>
                      <a:prstGeom prst="rect">
                        <a:avLst/>
                      </a:prstGeom>
                      <a:noFill/>
                      <a:ln w="9525">
                        <a:noFill/>
                      </a:ln>
                    </p:spPr>
                  </p:pic>
                </p:oleObj>
              </mc:Fallback>
            </mc:AlternateContent>
          </a:graphicData>
        </a:graphic>
      </p:graphicFrame>
      <p:grpSp>
        <p:nvGrpSpPr>
          <p:cNvPr id="10" name="组合 9"/>
          <p:cNvGrpSpPr/>
          <p:nvPr/>
        </p:nvGrpSpPr>
        <p:grpSpPr>
          <a:xfrm>
            <a:off x="1638300" y="1790065"/>
            <a:ext cx="7384415" cy="1973580"/>
            <a:chOff x="2712" y="3199"/>
            <a:chExt cx="11629" cy="3108"/>
          </a:xfrm>
        </p:grpSpPr>
        <p:graphicFrame>
          <p:nvGraphicFramePr>
            <p:cNvPr id="9" name="对象 8">
              <a:hlinkClick r:id="" action="ppaction://ole?verb=0"/>
            </p:cNvPr>
            <p:cNvGraphicFramePr>
              <a:graphicFrameLocks noChangeAspect="1"/>
            </p:cNvGraphicFramePr>
            <p:nvPr/>
          </p:nvGraphicFramePr>
          <p:xfrm>
            <a:off x="2712" y="3239"/>
            <a:ext cx="4998" cy="3029"/>
          </p:xfrm>
          <a:graphic>
            <a:graphicData uri="http://schemas.openxmlformats.org/presentationml/2006/ole">
              <mc:AlternateContent xmlns:mc="http://schemas.openxmlformats.org/markup-compatibility/2006">
                <mc:Choice xmlns:v="urn:schemas-microsoft-com:vml" Requires="v">
                  <p:oleObj spid="_x0000_s22530" name="" r:id="rId3" imgW="36880800" imgH="22555200" progId="">
                    <p:embed/>
                  </p:oleObj>
                </mc:Choice>
                <mc:Fallback>
                  <p:oleObj name="" r:id="rId3" imgW="36880800" imgH="22555200" progId="">
                    <p:embed/>
                    <p:pic>
                      <p:nvPicPr>
                        <p:cNvPr id="0" name="图片 22529"/>
                        <p:cNvPicPr>
                          <a:picLocks noChangeAspect="1"/>
                        </p:cNvPicPr>
                        <p:nvPr/>
                      </p:nvPicPr>
                      <p:blipFill>
                        <a:blip r:embed="rId4"/>
                        <a:stretch>
                          <a:fillRect/>
                        </a:stretch>
                      </p:blipFill>
                      <p:spPr>
                        <a:xfrm>
                          <a:off x="2712" y="3239"/>
                          <a:ext cx="4998" cy="3029"/>
                        </a:xfrm>
                        <a:prstGeom prst="rect">
                          <a:avLst/>
                        </a:prstGeom>
                        <a:noFill/>
                        <a:ln w="9525">
                          <a:noFill/>
                        </a:ln>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9495" y="3199"/>
            <a:ext cx="4847" cy="3108"/>
          </p:xfrm>
          <a:graphic>
            <a:graphicData uri="http://schemas.openxmlformats.org/presentationml/2006/ole">
              <mc:AlternateContent xmlns:mc="http://schemas.openxmlformats.org/markup-compatibility/2006">
                <mc:Choice xmlns:v="urn:schemas-microsoft-com:vml" Requires="v">
                  <p:oleObj spid="_x0000_s22531" name="" r:id="rId5" imgW="39624000" imgH="22555200" progId="">
                    <p:embed/>
                  </p:oleObj>
                </mc:Choice>
                <mc:Fallback>
                  <p:oleObj name="" r:id="rId5" imgW="39624000" imgH="22555200" progId="">
                    <p:embed/>
                    <p:pic>
                      <p:nvPicPr>
                        <p:cNvPr id="0" name="图片 22530"/>
                        <p:cNvPicPr>
                          <a:picLocks noChangeAspect="1"/>
                        </p:cNvPicPr>
                        <p:nvPr/>
                      </p:nvPicPr>
                      <p:blipFill>
                        <a:blip r:embed="rId6"/>
                        <a:stretch>
                          <a:fillRect/>
                        </a:stretch>
                      </p:blipFill>
                      <p:spPr>
                        <a:xfrm>
                          <a:off x="9495" y="3199"/>
                          <a:ext cx="4847" cy="3108"/>
                        </a:xfrm>
                        <a:prstGeom prst="rect">
                          <a:avLst/>
                        </a:prstGeom>
                        <a:noFill/>
                        <a:ln w="9525">
                          <a:noFill/>
                        </a:ln>
                      </p:spPr>
                    </p:pic>
                  </p:oleObj>
                </mc:Fallback>
              </mc:AlternateContent>
            </a:graphicData>
          </a:graphic>
        </p:graphicFrame>
      </p:grpSp>
      <p:graphicFrame>
        <p:nvGraphicFramePr>
          <p:cNvPr id="8" name="对象 7">
            <a:hlinkClick r:id="" action="ppaction://ole?verb=0"/>
          </p:cNvPr>
          <p:cNvGraphicFramePr>
            <a:graphicFrameLocks noChangeAspect="1"/>
          </p:cNvGraphicFramePr>
          <p:nvPr/>
        </p:nvGraphicFramePr>
        <p:xfrm>
          <a:off x="960120" y="3763645"/>
          <a:ext cx="8747760" cy="2828925"/>
        </p:xfrm>
        <a:graphic>
          <a:graphicData uri="http://schemas.openxmlformats.org/presentationml/2006/ole">
            <mc:AlternateContent xmlns:mc="http://schemas.openxmlformats.org/markup-compatibility/2006">
              <mc:Choice xmlns:v="urn:schemas-microsoft-com:vml" Requires="v">
                <p:oleObj spid="_x0000_s22532" name="" r:id="rId7" imgW="71628000" imgH="23164800" progId="">
                  <p:embed/>
                </p:oleObj>
              </mc:Choice>
              <mc:Fallback>
                <p:oleObj name="" r:id="rId7" imgW="71628000" imgH="23164800" progId="">
                  <p:embed/>
                  <p:pic>
                    <p:nvPicPr>
                      <p:cNvPr id="0" name="图片 22531"/>
                      <p:cNvPicPr>
                        <a:picLocks noChangeAspect="1"/>
                      </p:cNvPicPr>
                      <p:nvPr/>
                    </p:nvPicPr>
                    <p:blipFill>
                      <a:blip r:embed="rId8"/>
                      <a:stretch>
                        <a:fillRect/>
                      </a:stretch>
                    </p:blipFill>
                    <p:spPr>
                      <a:xfrm>
                        <a:off x="960120" y="3763645"/>
                        <a:ext cx="8747760" cy="282892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3094117" y="714507"/>
            <a:ext cx="5739875" cy="1511580"/>
            <a:chOff x="576" y="1035"/>
            <a:chExt cx="3615" cy="952"/>
          </a:xfrm>
        </p:grpSpPr>
        <p:sp>
          <p:nvSpPr>
            <p:cNvPr id="11291" name="Rectangle 3"/>
            <p:cNvSpPr/>
            <p:nvPr/>
          </p:nvSpPr>
          <p:spPr>
            <a:xfrm>
              <a:off x="576" y="1344"/>
              <a:ext cx="3615" cy="329"/>
            </a:xfrm>
            <a:prstGeom prst="rect">
              <a:avLst/>
            </a:prstGeom>
            <a:noFill/>
            <a:ln w="9525">
              <a:noFill/>
            </a:ln>
          </p:spPr>
          <p:txBody>
            <a:bodyPr wrap="none">
              <a:spAutoFit/>
            </a:bodyPr>
            <a:lstStyle/>
            <a:p>
              <a:r>
                <a:rPr lang="en-US" altLang="zh-CN" sz="2800" b="1">
                  <a:latin typeface="黑体" panose="02010609060101010101" pitchFamily="49" charset="-122"/>
                  <a:ea typeface="黑体" panose="02010609060101010101" pitchFamily="49" charset="-122"/>
                </a:rPr>
                <a:t>  </a:t>
              </a:r>
              <a:r>
                <a:rPr lang="zh-CN" altLang="en-US" sz="2800" b="1" dirty="0">
                  <a:latin typeface="宋体" panose="02010600030101010101" pitchFamily="2" charset="-122"/>
                </a:rPr>
                <a:t>求方阵              的逆矩阵</a:t>
              </a:r>
              <a:r>
                <a:rPr lang="en-US" altLang="zh-CN" sz="2800" b="1">
                  <a:latin typeface="宋体" panose="02010600030101010101" pitchFamily="2" charset="-122"/>
                </a:rPr>
                <a:t>.</a:t>
              </a:r>
              <a:endParaRPr lang="en-US" altLang="zh-CN" sz="2800" b="1">
                <a:latin typeface="宋体" panose="02010600030101010101" pitchFamily="2" charset="-122"/>
              </a:endParaRPr>
            </a:p>
          </p:txBody>
        </p:sp>
        <p:graphicFrame>
          <p:nvGraphicFramePr>
            <p:cNvPr id="11271" name="Object 4"/>
            <p:cNvGraphicFramePr>
              <a:graphicFrameLocks noChangeAspect="1"/>
            </p:cNvGraphicFramePr>
            <p:nvPr/>
          </p:nvGraphicFramePr>
          <p:xfrm>
            <a:off x="1665" y="1035"/>
            <a:ext cx="1400" cy="952"/>
          </p:xfrm>
          <a:graphic>
            <a:graphicData uri="http://schemas.openxmlformats.org/presentationml/2006/ole">
              <mc:AlternateContent xmlns:mc="http://schemas.openxmlformats.org/markup-compatibility/2006">
                <mc:Choice xmlns:v="urn:schemas-microsoft-com:vml" Requires="v">
                  <p:oleObj spid="_x0000_s23553" name="" r:id="rId1" imgW="53340000" imgH="36271200" progId="">
                    <p:embed/>
                  </p:oleObj>
                </mc:Choice>
                <mc:Fallback>
                  <p:oleObj name="" r:id="rId1" imgW="53340000" imgH="36271200" progId="">
                    <p:embed/>
                    <p:pic>
                      <p:nvPicPr>
                        <p:cNvPr id="0" name="图片 23552"/>
                        <p:cNvPicPr>
                          <a:picLocks noChangeAspect="1"/>
                        </p:cNvPicPr>
                        <p:nvPr/>
                      </p:nvPicPr>
                      <p:blipFill>
                        <a:blip r:embed="rId2"/>
                        <a:stretch>
                          <a:fillRect/>
                        </a:stretch>
                      </p:blipFill>
                      <p:spPr>
                        <a:xfrm>
                          <a:off x="1665" y="1035"/>
                          <a:ext cx="1400" cy="952"/>
                        </a:xfrm>
                        <a:prstGeom prst="rect">
                          <a:avLst/>
                        </a:prstGeom>
                        <a:noFill/>
                        <a:ln w="38100">
                          <a:noFill/>
                        </a:ln>
                      </p:spPr>
                    </p:pic>
                  </p:oleObj>
                </mc:Fallback>
              </mc:AlternateContent>
            </a:graphicData>
          </a:graphic>
        </p:graphicFrame>
      </p:grpSp>
      <p:sp>
        <p:nvSpPr>
          <p:cNvPr id="74758" name="Text Box 6"/>
          <p:cNvSpPr txBox="1"/>
          <p:nvPr/>
        </p:nvSpPr>
        <p:spPr>
          <a:xfrm>
            <a:off x="2308159" y="2929480"/>
            <a:ext cx="540385" cy="521970"/>
          </a:xfrm>
          <a:prstGeom prst="rect">
            <a:avLst/>
          </a:prstGeom>
          <a:noFill/>
          <a:ln w="9525">
            <a:noFill/>
          </a:ln>
        </p:spPr>
        <p:txBody>
          <a:bodyPr wrap="none">
            <a:spAutoFit/>
          </a:bodyPr>
          <a:lstStyle/>
          <a:p>
            <a:r>
              <a:rPr lang="zh-CN" altLang="en-US" sz="2800" b="1" dirty="0">
                <a:latin typeface="Arial" panose="020B0604020202020204" pitchFamily="34" charset="0"/>
                <a:ea typeface="黑体" panose="02010609060101010101" pitchFamily="49" charset="-122"/>
              </a:rPr>
              <a:t>解</a:t>
            </a:r>
            <a:endParaRPr lang="zh-CN" altLang="en-US" sz="2800" b="1" dirty="0">
              <a:latin typeface="Arial" panose="020B0604020202020204" pitchFamily="34" charset="0"/>
              <a:ea typeface="黑体" panose="02010609060101010101" pitchFamily="49" charset="-122"/>
            </a:endParaRPr>
          </a:p>
        </p:txBody>
      </p:sp>
      <p:graphicFrame>
        <p:nvGraphicFramePr>
          <p:cNvPr id="74760" name="Object 8"/>
          <p:cNvGraphicFramePr>
            <a:graphicFrameLocks noChangeAspect="1"/>
          </p:cNvGraphicFramePr>
          <p:nvPr/>
        </p:nvGraphicFramePr>
        <p:xfrm>
          <a:off x="3237018" y="2643677"/>
          <a:ext cx="2400745" cy="1511580"/>
        </p:xfrm>
        <a:graphic>
          <a:graphicData uri="http://schemas.openxmlformats.org/presentationml/2006/ole">
            <mc:AlternateContent xmlns:mc="http://schemas.openxmlformats.org/markup-compatibility/2006">
              <mc:Choice xmlns:v="urn:schemas-microsoft-com:vml" Requires="v">
                <p:oleObj spid="_x0000_s23554" name="" r:id="rId3" imgW="57607200" imgH="36271200" progId="">
                  <p:embed/>
                </p:oleObj>
              </mc:Choice>
              <mc:Fallback>
                <p:oleObj name="" r:id="rId3" imgW="57607200" imgH="36271200" progId="">
                  <p:embed/>
                  <p:pic>
                    <p:nvPicPr>
                      <p:cNvPr id="0" name="图片 23553"/>
                      <p:cNvPicPr>
                        <a:picLocks noChangeAspect="1"/>
                      </p:cNvPicPr>
                      <p:nvPr/>
                    </p:nvPicPr>
                    <p:blipFill>
                      <a:blip r:embed="rId4"/>
                      <a:stretch>
                        <a:fillRect/>
                      </a:stretch>
                    </p:blipFill>
                    <p:spPr>
                      <a:xfrm>
                        <a:off x="3237018" y="2643677"/>
                        <a:ext cx="2400745" cy="1511580"/>
                      </a:xfrm>
                      <a:prstGeom prst="rect">
                        <a:avLst/>
                      </a:prstGeom>
                      <a:noFill/>
                      <a:ln w="38100">
                        <a:noFill/>
                      </a:ln>
                    </p:spPr>
                  </p:pic>
                </p:oleObj>
              </mc:Fallback>
            </mc:AlternateContent>
          </a:graphicData>
        </a:graphic>
      </p:graphicFrame>
      <p:graphicFrame>
        <p:nvGraphicFramePr>
          <p:cNvPr id="74761" name="Object 9"/>
          <p:cNvGraphicFramePr>
            <a:graphicFrameLocks noChangeAspect="1"/>
          </p:cNvGraphicFramePr>
          <p:nvPr/>
        </p:nvGraphicFramePr>
        <p:xfrm>
          <a:off x="6230249" y="3123542"/>
          <a:ext cx="703154" cy="671377"/>
        </p:xfrm>
        <a:graphic>
          <a:graphicData uri="http://schemas.openxmlformats.org/presentationml/2006/ole">
            <mc:AlternateContent xmlns:mc="http://schemas.openxmlformats.org/markup-compatibility/2006">
              <mc:Choice xmlns:v="urn:schemas-microsoft-com:vml" Requires="v">
                <p:oleObj spid="_x0000_s23555" name="Equation" r:id="rId5" imgW="6705600" imgH="4876800" progId="Equation.DSMT4">
                  <p:embed/>
                </p:oleObj>
              </mc:Choice>
              <mc:Fallback>
                <p:oleObj name="Equation" r:id="rId5" imgW="6705600" imgH="4876800" progId="Equation.DSMT4">
                  <p:embed/>
                  <p:pic>
                    <p:nvPicPr>
                      <p:cNvPr id="0" name="图片 23554"/>
                      <p:cNvPicPr>
                        <a:picLocks noChangeAspect="1"/>
                      </p:cNvPicPr>
                      <p:nvPr/>
                    </p:nvPicPr>
                    <p:blipFill>
                      <a:blip r:embed="rId6"/>
                      <a:stretch>
                        <a:fillRect/>
                      </a:stretch>
                    </p:blipFill>
                    <p:spPr>
                      <a:xfrm>
                        <a:off x="6230249" y="3123542"/>
                        <a:ext cx="703154" cy="671377"/>
                      </a:xfrm>
                      <a:prstGeom prst="rect">
                        <a:avLst/>
                      </a:prstGeom>
                      <a:noFill/>
                      <a:ln w="38100">
                        <a:noFill/>
                      </a:ln>
                    </p:spPr>
                  </p:pic>
                </p:oleObj>
              </mc:Fallback>
            </mc:AlternateContent>
          </a:graphicData>
        </a:graphic>
      </p:graphicFrame>
      <p:graphicFrame>
        <p:nvGraphicFramePr>
          <p:cNvPr id="74762" name="Object 10"/>
          <p:cNvGraphicFramePr>
            <a:graphicFrameLocks noChangeAspect="1"/>
          </p:cNvGraphicFramePr>
          <p:nvPr/>
        </p:nvGraphicFramePr>
        <p:xfrm>
          <a:off x="7247334" y="3186021"/>
          <a:ext cx="1727520" cy="469987"/>
        </p:xfrm>
        <a:graphic>
          <a:graphicData uri="http://schemas.openxmlformats.org/presentationml/2006/ole">
            <mc:AlternateContent xmlns:mc="http://schemas.openxmlformats.org/markup-compatibility/2006">
              <mc:Choice xmlns:v="urn:schemas-microsoft-com:vml" Requires="v">
                <p:oleObj spid="_x0000_s23556" name="" r:id="rId7" imgW="41452800" imgH="11277600" progId="">
                  <p:embed/>
                </p:oleObj>
              </mc:Choice>
              <mc:Fallback>
                <p:oleObj name="" r:id="rId7" imgW="41452800" imgH="11277600" progId="">
                  <p:embed/>
                  <p:pic>
                    <p:nvPicPr>
                      <p:cNvPr id="0" name="图片 23555"/>
                      <p:cNvPicPr>
                        <a:picLocks noChangeAspect="1"/>
                      </p:cNvPicPr>
                      <p:nvPr/>
                    </p:nvPicPr>
                    <p:blipFill>
                      <a:blip r:embed="rId8"/>
                      <a:stretch>
                        <a:fillRect/>
                      </a:stretch>
                    </p:blipFill>
                    <p:spPr>
                      <a:xfrm>
                        <a:off x="7247334" y="3186021"/>
                        <a:ext cx="1727520" cy="469987"/>
                      </a:xfrm>
                      <a:prstGeom prst="rect">
                        <a:avLst/>
                      </a:prstGeom>
                      <a:noFill/>
                      <a:ln w="38100">
                        <a:noFill/>
                      </a:ln>
                    </p:spPr>
                  </p:pic>
                </p:oleObj>
              </mc:Fallback>
            </mc:AlternateContent>
          </a:graphicData>
        </a:graphic>
      </p:graphicFrame>
      <p:grpSp>
        <p:nvGrpSpPr>
          <p:cNvPr id="3" name="Group 13"/>
          <p:cNvGrpSpPr/>
          <p:nvPr/>
        </p:nvGrpSpPr>
        <p:grpSpPr>
          <a:xfrm>
            <a:off x="5028050" y="643057"/>
            <a:ext cx="1905353" cy="1752925"/>
            <a:chOff x="2208" y="405"/>
            <a:chExt cx="1200" cy="1104"/>
          </a:xfrm>
        </p:grpSpPr>
        <p:sp>
          <p:nvSpPr>
            <p:cNvPr id="11289" name="Line 11"/>
            <p:cNvSpPr/>
            <p:nvPr/>
          </p:nvSpPr>
          <p:spPr>
            <a:xfrm>
              <a:off x="2208" y="527"/>
              <a:ext cx="1200" cy="0"/>
            </a:xfrm>
            <a:prstGeom prst="line">
              <a:avLst/>
            </a:prstGeom>
            <a:ln w="19050" cap="flat" cmpd="sng">
              <a:solidFill>
                <a:srgbClr val="0000FF"/>
              </a:solidFill>
              <a:prstDash val="solid"/>
              <a:headEnd type="none" w="med" len="med"/>
              <a:tailEnd type="none" w="med" len="med"/>
            </a:ln>
          </p:spPr>
        </p:sp>
        <p:sp>
          <p:nvSpPr>
            <p:cNvPr id="11290" name="Line 12"/>
            <p:cNvSpPr/>
            <p:nvPr/>
          </p:nvSpPr>
          <p:spPr>
            <a:xfrm>
              <a:off x="2655" y="405"/>
              <a:ext cx="0" cy="1104"/>
            </a:xfrm>
            <a:prstGeom prst="line">
              <a:avLst/>
            </a:prstGeom>
            <a:ln w="19050" cap="flat" cmpd="sng">
              <a:solidFill>
                <a:srgbClr val="0000FF"/>
              </a:solidFill>
              <a:prstDash val="solid"/>
              <a:headEnd type="none" w="med" len="med"/>
              <a:tailEnd type="none" w="med" len="med"/>
            </a:ln>
          </p:spPr>
        </p:sp>
      </p:grpSp>
      <p:graphicFrame>
        <p:nvGraphicFramePr>
          <p:cNvPr id="74766" name="Object 14"/>
          <p:cNvGraphicFramePr>
            <a:graphicFrameLocks noChangeAspect="1"/>
          </p:cNvGraphicFramePr>
          <p:nvPr/>
        </p:nvGraphicFramePr>
        <p:xfrm>
          <a:off x="2879765" y="4572847"/>
          <a:ext cx="2273721" cy="978081"/>
        </p:xfrm>
        <a:graphic>
          <a:graphicData uri="http://schemas.openxmlformats.org/presentationml/2006/ole">
            <mc:AlternateContent xmlns:mc="http://schemas.openxmlformats.org/markup-compatibility/2006">
              <mc:Choice xmlns:v="urn:schemas-microsoft-com:vml" Requires="v">
                <p:oleObj spid="_x0000_s23557" name="" r:id="rId9" imgW="54559200" imgH="23469600" progId="">
                  <p:embed/>
                </p:oleObj>
              </mc:Choice>
              <mc:Fallback>
                <p:oleObj name="" r:id="rId9" imgW="54559200" imgH="23469600" progId="">
                  <p:embed/>
                  <p:pic>
                    <p:nvPicPr>
                      <p:cNvPr id="0" name="图片 23556"/>
                      <p:cNvPicPr>
                        <a:picLocks noChangeAspect="1"/>
                      </p:cNvPicPr>
                      <p:nvPr/>
                    </p:nvPicPr>
                    <p:blipFill>
                      <a:blip r:embed="rId10"/>
                      <a:stretch>
                        <a:fillRect/>
                      </a:stretch>
                    </p:blipFill>
                    <p:spPr>
                      <a:xfrm>
                        <a:off x="2879765" y="4572847"/>
                        <a:ext cx="2273721" cy="978081"/>
                      </a:xfrm>
                      <a:prstGeom prst="rect">
                        <a:avLst/>
                      </a:prstGeom>
                      <a:noFill/>
                      <a:ln w="38100">
                        <a:noFill/>
                      </a:ln>
                    </p:spPr>
                  </p:pic>
                </p:oleObj>
              </mc:Fallback>
            </mc:AlternateContent>
          </a:graphicData>
        </a:graphic>
      </p:graphicFrame>
      <p:grpSp>
        <p:nvGrpSpPr>
          <p:cNvPr id="4" name="Group 17"/>
          <p:cNvGrpSpPr/>
          <p:nvPr/>
        </p:nvGrpSpPr>
        <p:grpSpPr>
          <a:xfrm>
            <a:off x="5290036" y="714507"/>
            <a:ext cx="1676710" cy="1600496"/>
            <a:chOff x="2379" y="450"/>
            <a:chExt cx="1056" cy="1008"/>
          </a:xfrm>
        </p:grpSpPr>
        <p:sp>
          <p:nvSpPr>
            <p:cNvPr id="11287" name="Line 15"/>
            <p:cNvSpPr/>
            <p:nvPr/>
          </p:nvSpPr>
          <p:spPr>
            <a:xfrm>
              <a:off x="2379" y="599"/>
              <a:ext cx="1056" cy="0"/>
            </a:xfrm>
            <a:prstGeom prst="line">
              <a:avLst/>
            </a:prstGeom>
            <a:ln w="19050" cap="flat" cmpd="sng">
              <a:solidFill>
                <a:srgbClr val="0000FF"/>
              </a:solidFill>
              <a:prstDash val="solid"/>
              <a:headEnd type="none" w="med" len="med"/>
              <a:tailEnd type="none" w="med" len="med"/>
            </a:ln>
          </p:spPr>
        </p:sp>
        <p:sp>
          <p:nvSpPr>
            <p:cNvPr id="11288" name="Line 16"/>
            <p:cNvSpPr/>
            <p:nvPr/>
          </p:nvSpPr>
          <p:spPr>
            <a:xfrm>
              <a:off x="3015" y="450"/>
              <a:ext cx="0" cy="1008"/>
            </a:xfrm>
            <a:prstGeom prst="line">
              <a:avLst/>
            </a:prstGeom>
            <a:ln w="19050" cap="flat" cmpd="sng">
              <a:solidFill>
                <a:srgbClr val="0000FF"/>
              </a:solidFill>
              <a:prstDash val="solid"/>
              <a:headEnd type="none" w="med" len="med"/>
              <a:tailEnd type="none" w="med" len="med"/>
            </a:ln>
          </p:spPr>
        </p:sp>
      </p:grpSp>
      <p:graphicFrame>
        <p:nvGraphicFramePr>
          <p:cNvPr id="74770" name="Object 18"/>
          <p:cNvGraphicFramePr>
            <a:graphicFrameLocks noChangeAspect="1"/>
          </p:cNvGraphicFramePr>
          <p:nvPr/>
        </p:nvGraphicFramePr>
        <p:xfrm>
          <a:off x="5952146" y="4644298"/>
          <a:ext cx="2786579" cy="973317"/>
        </p:xfrm>
        <a:graphic>
          <a:graphicData uri="http://schemas.openxmlformats.org/presentationml/2006/ole">
            <mc:AlternateContent xmlns:mc="http://schemas.openxmlformats.org/markup-compatibility/2006">
              <mc:Choice xmlns:v="urn:schemas-microsoft-com:vml" Requires="v">
                <p:oleObj spid="_x0000_s23558" name="" r:id="rId11" imgW="64617600" imgH="23469600" progId="">
                  <p:embed/>
                </p:oleObj>
              </mc:Choice>
              <mc:Fallback>
                <p:oleObj name="" r:id="rId11" imgW="64617600" imgH="23469600" progId="">
                  <p:embed/>
                  <p:pic>
                    <p:nvPicPr>
                      <p:cNvPr id="0" name="图片 23557"/>
                      <p:cNvPicPr>
                        <a:picLocks noChangeAspect="1"/>
                      </p:cNvPicPr>
                      <p:nvPr/>
                    </p:nvPicPr>
                    <p:blipFill>
                      <a:blip r:embed="rId12"/>
                      <a:stretch>
                        <a:fillRect/>
                      </a:stretch>
                    </p:blipFill>
                    <p:spPr>
                      <a:xfrm>
                        <a:off x="5952146" y="4644298"/>
                        <a:ext cx="2786579" cy="973317"/>
                      </a:xfrm>
                      <a:prstGeom prst="rect">
                        <a:avLst/>
                      </a:prstGeom>
                      <a:noFill/>
                      <a:ln w="38100">
                        <a:noFill/>
                      </a:ln>
                    </p:spPr>
                  </p:pic>
                </p:oleObj>
              </mc:Fallback>
            </mc:AlternateContent>
          </a:graphicData>
        </a:graphic>
      </p:graphicFrame>
      <p:grpSp>
        <p:nvGrpSpPr>
          <p:cNvPr id="5" name="Group 21"/>
          <p:cNvGrpSpPr/>
          <p:nvPr/>
        </p:nvGrpSpPr>
        <p:grpSpPr>
          <a:xfrm>
            <a:off x="1808004" y="285803"/>
            <a:ext cx="1251182" cy="935211"/>
            <a:chOff x="96" y="74"/>
            <a:chExt cx="788" cy="589"/>
          </a:xfrm>
        </p:grpSpPr>
        <p:grpSp>
          <p:nvGrpSpPr>
            <p:cNvPr id="11281" name="Group 22"/>
            <p:cNvGrpSpPr/>
            <p:nvPr/>
          </p:nvGrpSpPr>
          <p:grpSpPr>
            <a:xfrm>
              <a:off x="96" y="74"/>
              <a:ext cx="635" cy="589"/>
              <a:chOff x="432" y="1197"/>
              <a:chExt cx="672" cy="672"/>
            </a:xfrm>
          </p:grpSpPr>
          <p:sp>
            <p:nvSpPr>
              <p:cNvPr id="11283" name="Freeform 23"/>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284" name="Rectangle 24"/>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85" name="Rectangle 25"/>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286" name="Rectangle 26"/>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1282" name="Text Box 27"/>
            <p:cNvSpPr txBox="1"/>
            <p:nvPr/>
          </p:nvSpPr>
          <p:spPr>
            <a:xfrm>
              <a:off x="152" y="301"/>
              <a:ext cx="732" cy="329"/>
            </a:xfrm>
            <a:prstGeom prst="rect">
              <a:avLst/>
            </a:prstGeom>
            <a:noFill/>
            <a:ln w="9525">
              <a:noFill/>
            </a:ln>
          </p:spPr>
          <p:txBody>
            <a:bodyPr>
              <a:spAutoFit/>
            </a:bodyPr>
            <a:lstStyle/>
            <a:p>
              <a:r>
                <a:rPr lang="zh-CN" altLang="en-US" sz="2800" b="1" dirty="0" smtClean="0">
                  <a:solidFill>
                    <a:srgbClr val="CC00FF"/>
                  </a:solidFill>
                  <a:latin typeface="Times New Roman" panose="02020603050405020304" pitchFamily="18" charset="0"/>
                  <a:ea typeface="楷体_GB2312" panose="02010609030101010101" pitchFamily="49" charset="-122"/>
                </a:rPr>
                <a:t>例</a:t>
              </a:r>
              <a:r>
                <a:rPr lang="en-US" altLang="zh-CN" sz="2800" b="1" dirty="0" smtClean="0">
                  <a:solidFill>
                    <a:srgbClr val="CC00FF"/>
                  </a:solidFill>
                  <a:latin typeface="Times New Roman" panose="02020603050405020304" pitchFamily="18" charset="0"/>
                  <a:ea typeface="楷体_GB2312" panose="02010609030101010101" pitchFamily="49" charset="-122"/>
                </a:rPr>
                <a:t>2</a:t>
              </a:r>
              <a:endParaRPr lang="en-US" altLang="zh-CN" sz="2800" b="1" dirty="0">
                <a:solidFill>
                  <a:srgbClr val="CC00FF"/>
                </a:solidFill>
                <a:latin typeface="Times New Roman" panose="02020603050405020304" pitchFamily="18" charset="0"/>
                <a:ea typeface="楷体_GB2312" panose="02010609030101010101" pitchFamily="49" charset="-122"/>
              </a:endParaRPr>
            </a:p>
          </p:txBody>
        </p:sp>
      </p:grpSp>
      <p:sp>
        <p:nvSpPr>
          <p:cNvPr id="11280" name="矩形 27"/>
          <p:cNvSpPr/>
          <p:nvPr/>
        </p:nvSpPr>
        <p:spPr>
          <a:xfrm>
            <a:off x="9739035" y="6287664"/>
            <a:ext cx="500155" cy="337185"/>
          </a:xfrm>
          <a:prstGeom prst="rect">
            <a:avLst/>
          </a:prstGeom>
          <a:noFill/>
          <a:ln w="9525">
            <a:noFill/>
          </a:ln>
        </p:spPr>
        <p:txBody>
          <a:bodyPr>
            <a:spAutoFit/>
          </a:bodyPr>
          <a:lstStyle/>
          <a:p>
            <a:fld id="{9A0DB2DC-4C9A-4742-B13C-FB6460FD3503}" type="slidenum">
              <a:rPr lang="en-US" altLang="zh-CN" sz="1600">
                <a:latin typeface="Arial" panose="020B0604020202020204" pitchFamily="34" charset="0"/>
              </a:rPr>
            </a:fld>
            <a:endParaRPr lang="en-US" altLang="zh-CN" sz="1600">
              <a:latin typeface="Arial" panose="020B0604020202020204" pitchFamily="34" charset="0"/>
            </a:endParaRPr>
          </a:p>
        </p:txBody>
      </p:sp>
      <p:graphicFrame>
        <p:nvGraphicFramePr>
          <p:cNvPr id="7" name="对象 6"/>
          <p:cNvGraphicFramePr>
            <a:graphicFrameLocks noChangeAspect="1"/>
          </p:cNvGraphicFramePr>
          <p:nvPr/>
        </p:nvGraphicFramePr>
        <p:xfrm>
          <a:off x="5728970" y="3190464"/>
          <a:ext cx="399421" cy="425389"/>
        </p:xfrm>
        <a:graphic>
          <a:graphicData uri="http://schemas.openxmlformats.org/presentationml/2006/ole">
            <mc:AlternateContent xmlns:mc="http://schemas.openxmlformats.org/markup-compatibility/2006">
              <mc:Choice xmlns:v="urn:schemas-microsoft-com:vml" Requires="v">
                <p:oleObj spid="_x0000_s23559" name="Equation" r:id="rId13" imgW="5791200" imgH="3962400" progId="Equation.DSMT4">
                  <p:embed/>
                </p:oleObj>
              </mc:Choice>
              <mc:Fallback>
                <p:oleObj name="Equation" r:id="rId13" imgW="5791200" imgH="3962400" progId="Equation.DSMT4">
                  <p:embed/>
                  <p:pic>
                    <p:nvPicPr>
                      <p:cNvPr id="0" name="图片 23558"/>
                      <p:cNvPicPr>
                        <a:picLocks noChangeAspect="1"/>
                      </p:cNvPicPr>
                      <p:nvPr/>
                    </p:nvPicPr>
                    <p:blipFill>
                      <a:blip r:embed="rId14"/>
                      <a:stretch>
                        <a:fillRect/>
                      </a:stretch>
                    </p:blipFill>
                    <p:spPr>
                      <a:xfrm>
                        <a:off x="5728970" y="3190464"/>
                        <a:ext cx="399421" cy="425389"/>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4758"/>
                                        </p:tgtEl>
                                        <p:attrNameLst>
                                          <p:attrName>style.visibility</p:attrName>
                                        </p:attrNameLst>
                                      </p:cBhvr>
                                      <p:to>
                                        <p:strVal val="visible"/>
                                      </p:to>
                                    </p:set>
                                    <p:animEffect transition="in" filter="wipe(left)">
                                      <p:cBhvr>
                                        <p:cTn id="18" dur="500"/>
                                        <p:tgtEl>
                                          <p:spTgt spid="7475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4760"/>
                                        </p:tgtEl>
                                        <p:attrNameLst>
                                          <p:attrName>style.visibility</p:attrName>
                                        </p:attrNameLst>
                                      </p:cBhvr>
                                      <p:to>
                                        <p:strVal val="visible"/>
                                      </p:to>
                                    </p:set>
                                    <p:animEffect transition="in" filter="wipe(left)">
                                      <p:cBhvr>
                                        <p:cTn id="23" dur="500"/>
                                        <p:tgtEl>
                                          <p:spTgt spid="747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4761"/>
                                        </p:tgtEl>
                                        <p:attrNameLst>
                                          <p:attrName>style.visibility</p:attrName>
                                        </p:attrNameLst>
                                      </p:cBhvr>
                                      <p:to>
                                        <p:strVal val="visible"/>
                                      </p:to>
                                    </p:set>
                                    <p:animEffect transition="in" filter="wipe(left)">
                                      <p:cBhvr>
                                        <p:cTn id="33" dur="500"/>
                                        <p:tgtEl>
                                          <p:spTgt spid="7476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4762"/>
                                        </p:tgtEl>
                                        <p:attrNameLst>
                                          <p:attrName>style.visibility</p:attrName>
                                        </p:attrNameLst>
                                      </p:cBhvr>
                                      <p:to>
                                        <p:strVal val="visible"/>
                                      </p:to>
                                    </p:set>
                                    <p:animEffect transition="in" filter="wipe(left)">
                                      <p:cBhvr>
                                        <p:cTn id="38" dur="500"/>
                                        <p:tgtEl>
                                          <p:spTgt spid="7476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4766"/>
                                        </p:tgtEl>
                                        <p:attrNameLst>
                                          <p:attrName>style.visibility</p:attrName>
                                        </p:attrNameLst>
                                      </p:cBhvr>
                                      <p:to>
                                        <p:strVal val="visible"/>
                                      </p:to>
                                    </p:set>
                                    <p:animEffect transition="in" filter="wipe(left)">
                                      <p:cBhvr>
                                        <p:cTn id="48" dur="500"/>
                                        <p:tgtEl>
                                          <p:spTgt spid="7476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4770"/>
                                        </p:tgtEl>
                                        <p:attrNameLst>
                                          <p:attrName>style.visibility</p:attrName>
                                        </p:attrNameLst>
                                      </p:cBhvr>
                                      <p:to>
                                        <p:strVal val="visible"/>
                                      </p:to>
                                    </p:set>
                                    <p:animEffect transition="in" filter="wipe(left)">
                                      <p:cBhvr>
                                        <p:cTn id="58" dur="500"/>
                                        <p:tgtEl>
                                          <p:spTgt spid="74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Text Box 2"/>
          <p:cNvSpPr txBox="1"/>
          <p:nvPr/>
        </p:nvSpPr>
        <p:spPr>
          <a:xfrm>
            <a:off x="2436770" y="762141"/>
            <a:ext cx="1612900" cy="521970"/>
          </a:xfrm>
          <a:prstGeom prst="rect">
            <a:avLst/>
          </a:prstGeom>
          <a:noFill/>
          <a:ln w="9525">
            <a:noFill/>
          </a:ln>
        </p:spPr>
        <p:txBody>
          <a:bodyPr wrap="none">
            <a:spAutoFit/>
          </a:bodyPr>
          <a:lstStyle/>
          <a:p>
            <a:r>
              <a:rPr lang="zh-CN" altLang="en-US" sz="2800" b="1" dirty="0">
                <a:latin typeface="Arial" panose="020B0604020202020204" pitchFamily="34" charset="0"/>
              </a:rPr>
              <a:t>同理可得</a:t>
            </a:r>
            <a:endParaRPr lang="zh-CN" altLang="en-US" sz="2800" b="1" dirty="0">
              <a:latin typeface="Arial" panose="020B0604020202020204" pitchFamily="34" charset="0"/>
            </a:endParaRPr>
          </a:p>
        </p:txBody>
      </p:sp>
      <p:graphicFrame>
        <p:nvGraphicFramePr>
          <p:cNvPr id="75779" name="Object 3"/>
          <p:cNvGraphicFramePr>
            <a:graphicFrameLocks noChangeAspect="1"/>
          </p:cNvGraphicFramePr>
          <p:nvPr/>
        </p:nvGraphicFramePr>
        <p:xfrm>
          <a:off x="4342123" y="838355"/>
          <a:ext cx="5246071" cy="431880"/>
        </p:xfrm>
        <a:graphic>
          <a:graphicData uri="http://schemas.openxmlformats.org/presentationml/2006/ole">
            <mc:AlternateContent xmlns:mc="http://schemas.openxmlformats.org/markup-compatibility/2006">
              <mc:Choice xmlns:v="urn:schemas-microsoft-com:vml" Requires="v">
                <p:oleObj spid="_x0000_s24577" name="" r:id="rId1" imgW="125882400" imgH="10363200" progId="">
                  <p:embed/>
                </p:oleObj>
              </mc:Choice>
              <mc:Fallback>
                <p:oleObj name="" r:id="rId1" imgW="125882400" imgH="10363200" progId="">
                  <p:embed/>
                  <p:pic>
                    <p:nvPicPr>
                      <p:cNvPr id="0" name="图片 24576"/>
                      <p:cNvPicPr>
                        <a:picLocks noChangeAspect="1"/>
                      </p:cNvPicPr>
                      <p:nvPr/>
                    </p:nvPicPr>
                    <p:blipFill>
                      <a:blip r:embed="rId2"/>
                      <a:stretch>
                        <a:fillRect/>
                      </a:stretch>
                    </p:blipFill>
                    <p:spPr>
                      <a:xfrm>
                        <a:off x="4342123" y="838355"/>
                        <a:ext cx="5246071" cy="431880"/>
                      </a:xfrm>
                      <a:prstGeom prst="rect">
                        <a:avLst/>
                      </a:prstGeom>
                      <a:noFill/>
                      <a:ln w="38100">
                        <a:noFill/>
                      </a:ln>
                    </p:spPr>
                  </p:pic>
                </p:oleObj>
              </mc:Fallback>
            </mc:AlternateContent>
          </a:graphicData>
        </a:graphic>
      </p:graphicFrame>
      <p:graphicFrame>
        <p:nvGraphicFramePr>
          <p:cNvPr id="75780" name="Object 4"/>
          <p:cNvGraphicFramePr>
            <a:graphicFrameLocks noChangeAspect="1"/>
          </p:cNvGraphicFramePr>
          <p:nvPr/>
        </p:nvGraphicFramePr>
        <p:xfrm>
          <a:off x="2589198" y="1448068"/>
          <a:ext cx="4153669" cy="431880"/>
        </p:xfrm>
        <a:graphic>
          <a:graphicData uri="http://schemas.openxmlformats.org/presentationml/2006/ole">
            <mc:AlternateContent xmlns:mc="http://schemas.openxmlformats.org/markup-compatibility/2006">
              <mc:Choice xmlns:v="urn:schemas-microsoft-com:vml" Requires="v">
                <p:oleObj spid="_x0000_s24578" name="" r:id="rId3" imgW="99669600" imgH="10363200" progId="">
                  <p:embed/>
                </p:oleObj>
              </mc:Choice>
              <mc:Fallback>
                <p:oleObj name="" r:id="rId3" imgW="99669600" imgH="10363200" progId="">
                  <p:embed/>
                  <p:pic>
                    <p:nvPicPr>
                      <p:cNvPr id="0" name="图片 24577"/>
                      <p:cNvPicPr>
                        <a:picLocks noChangeAspect="1"/>
                      </p:cNvPicPr>
                      <p:nvPr/>
                    </p:nvPicPr>
                    <p:blipFill>
                      <a:blip r:embed="rId4"/>
                      <a:stretch>
                        <a:fillRect/>
                      </a:stretch>
                    </p:blipFill>
                    <p:spPr>
                      <a:xfrm>
                        <a:off x="2589198" y="1448068"/>
                        <a:ext cx="4153669" cy="431880"/>
                      </a:xfrm>
                      <a:prstGeom prst="rect">
                        <a:avLst/>
                      </a:prstGeom>
                      <a:noFill/>
                      <a:ln w="38100">
                        <a:noFill/>
                      </a:ln>
                    </p:spPr>
                  </p:pic>
                </p:oleObj>
              </mc:Fallback>
            </mc:AlternateContent>
          </a:graphicData>
        </a:graphic>
      </p:graphicFrame>
      <p:graphicFrame>
        <p:nvGraphicFramePr>
          <p:cNvPr id="75781" name="Object 5"/>
          <p:cNvGraphicFramePr>
            <a:graphicFrameLocks noChangeAspect="1"/>
          </p:cNvGraphicFramePr>
          <p:nvPr/>
        </p:nvGraphicFramePr>
        <p:xfrm>
          <a:off x="2522511" y="2143522"/>
          <a:ext cx="4293395" cy="1511580"/>
        </p:xfrm>
        <a:graphic>
          <a:graphicData uri="http://schemas.openxmlformats.org/presentationml/2006/ole">
            <mc:AlternateContent xmlns:mc="http://schemas.openxmlformats.org/markup-compatibility/2006">
              <mc:Choice xmlns:v="urn:schemas-microsoft-com:vml" Requires="v">
                <p:oleObj spid="_x0000_s24579" name="" r:id="rId5" imgW="103022400" imgH="36271200" progId="">
                  <p:embed/>
                </p:oleObj>
              </mc:Choice>
              <mc:Fallback>
                <p:oleObj name="" r:id="rId5" imgW="103022400" imgH="36271200" progId="">
                  <p:embed/>
                  <p:pic>
                    <p:nvPicPr>
                      <p:cNvPr id="0" name="图片 24578"/>
                      <p:cNvPicPr>
                        <a:picLocks noChangeAspect="1"/>
                      </p:cNvPicPr>
                      <p:nvPr/>
                    </p:nvPicPr>
                    <p:blipFill>
                      <a:blip r:embed="rId6"/>
                      <a:stretch>
                        <a:fillRect/>
                      </a:stretch>
                    </p:blipFill>
                    <p:spPr>
                      <a:xfrm>
                        <a:off x="2522511" y="2143522"/>
                        <a:ext cx="4293395" cy="1511580"/>
                      </a:xfrm>
                      <a:prstGeom prst="rect">
                        <a:avLst/>
                      </a:prstGeom>
                      <a:noFill/>
                      <a:ln w="38100">
                        <a:noFill/>
                      </a:ln>
                    </p:spPr>
                  </p:pic>
                </p:oleObj>
              </mc:Fallback>
            </mc:AlternateContent>
          </a:graphicData>
        </a:graphic>
      </p:graphicFrame>
      <p:sp>
        <p:nvSpPr>
          <p:cNvPr id="75782" name="Text Box 6"/>
          <p:cNvSpPr txBox="1"/>
          <p:nvPr/>
        </p:nvSpPr>
        <p:spPr>
          <a:xfrm>
            <a:off x="2512984" y="3886920"/>
            <a:ext cx="540385" cy="521970"/>
          </a:xfrm>
          <a:prstGeom prst="rect">
            <a:avLst/>
          </a:prstGeom>
          <a:noFill/>
          <a:ln w="9525">
            <a:noFill/>
          </a:ln>
        </p:spPr>
        <p:txBody>
          <a:bodyPr wrap="none">
            <a:spAutoFit/>
          </a:bodyPr>
          <a:lstStyle/>
          <a:p>
            <a:r>
              <a:rPr lang="zh-CN" altLang="en-US" sz="2800" b="1" dirty="0">
                <a:latin typeface="Arial" panose="020B0604020202020204" pitchFamily="34" charset="0"/>
              </a:rPr>
              <a:t>故</a:t>
            </a:r>
            <a:endParaRPr lang="zh-CN" altLang="en-US" sz="2800" b="1" dirty="0">
              <a:latin typeface="Arial" panose="020B0604020202020204" pitchFamily="34" charset="0"/>
            </a:endParaRPr>
          </a:p>
        </p:txBody>
      </p:sp>
      <p:graphicFrame>
        <p:nvGraphicFramePr>
          <p:cNvPr id="75783" name="Object 7"/>
          <p:cNvGraphicFramePr>
            <a:graphicFrameLocks noChangeAspect="1"/>
          </p:cNvGraphicFramePr>
          <p:nvPr/>
        </p:nvGraphicFramePr>
        <p:xfrm>
          <a:off x="2436770" y="4572847"/>
          <a:ext cx="1702115" cy="927272"/>
        </p:xfrm>
        <a:graphic>
          <a:graphicData uri="http://schemas.openxmlformats.org/presentationml/2006/ole">
            <mc:AlternateContent xmlns:mc="http://schemas.openxmlformats.org/markup-compatibility/2006">
              <mc:Choice xmlns:v="urn:schemas-microsoft-com:vml" Requires="v">
                <p:oleObj spid="_x0000_s24580" name="" r:id="rId7" imgW="40843200" imgH="22250400" progId="">
                  <p:embed/>
                </p:oleObj>
              </mc:Choice>
              <mc:Fallback>
                <p:oleObj name="" r:id="rId7" imgW="40843200" imgH="22250400" progId="">
                  <p:embed/>
                  <p:pic>
                    <p:nvPicPr>
                      <p:cNvPr id="0" name="图片 24579"/>
                      <p:cNvPicPr>
                        <a:picLocks noChangeAspect="1"/>
                      </p:cNvPicPr>
                      <p:nvPr/>
                    </p:nvPicPr>
                    <p:blipFill>
                      <a:blip r:embed="rId8"/>
                      <a:stretch>
                        <a:fillRect/>
                      </a:stretch>
                    </p:blipFill>
                    <p:spPr>
                      <a:xfrm>
                        <a:off x="2436770" y="4572847"/>
                        <a:ext cx="1702115" cy="927272"/>
                      </a:xfrm>
                      <a:prstGeom prst="rect">
                        <a:avLst/>
                      </a:prstGeom>
                      <a:noFill/>
                      <a:ln w="38100">
                        <a:noFill/>
                      </a:ln>
                    </p:spPr>
                  </p:pic>
                </p:oleObj>
              </mc:Fallback>
            </mc:AlternateContent>
          </a:graphicData>
        </a:graphic>
      </p:graphicFrame>
      <p:graphicFrame>
        <p:nvGraphicFramePr>
          <p:cNvPr id="75784" name="Object 8"/>
          <p:cNvGraphicFramePr>
            <a:graphicFrameLocks noChangeAspect="1"/>
          </p:cNvGraphicFramePr>
          <p:nvPr/>
        </p:nvGraphicFramePr>
        <p:xfrm>
          <a:off x="4113481" y="4267990"/>
          <a:ext cx="2921541" cy="1511580"/>
        </p:xfrm>
        <a:graphic>
          <a:graphicData uri="http://schemas.openxmlformats.org/presentationml/2006/ole">
            <mc:AlternateContent xmlns:mc="http://schemas.openxmlformats.org/markup-compatibility/2006">
              <mc:Choice xmlns:v="urn:schemas-microsoft-com:vml" Requires="v">
                <p:oleObj spid="_x0000_s24581" name="" r:id="rId9" imgW="70104000" imgH="36271200" progId="">
                  <p:embed/>
                </p:oleObj>
              </mc:Choice>
              <mc:Fallback>
                <p:oleObj name="" r:id="rId9" imgW="70104000" imgH="36271200" progId="">
                  <p:embed/>
                  <p:pic>
                    <p:nvPicPr>
                      <p:cNvPr id="0" name="图片 24580"/>
                      <p:cNvPicPr>
                        <a:picLocks noChangeAspect="1"/>
                      </p:cNvPicPr>
                      <p:nvPr/>
                    </p:nvPicPr>
                    <p:blipFill>
                      <a:blip r:embed="rId10"/>
                      <a:stretch>
                        <a:fillRect/>
                      </a:stretch>
                    </p:blipFill>
                    <p:spPr>
                      <a:xfrm>
                        <a:off x="4113481" y="4267990"/>
                        <a:ext cx="2921541" cy="1511580"/>
                      </a:xfrm>
                      <a:prstGeom prst="rect">
                        <a:avLst/>
                      </a:prstGeom>
                      <a:noFill/>
                      <a:ln w="38100">
                        <a:noFill/>
                      </a:ln>
                    </p:spPr>
                  </p:pic>
                </p:oleObj>
              </mc:Fallback>
            </mc:AlternateContent>
          </a:graphicData>
        </a:graphic>
      </p:graphicFrame>
      <p:graphicFrame>
        <p:nvGraphicFramePr>
          <p:cNvPr id="75785" name="Object 9"/>
          <p:cNvGraphicFramePr>
            <a:graphicFrameLocks noChangeAspect="1"/>
          </p:cNvGraphicFramePr>
          <p:nvPr/>
        </p:nvGraphicFramePr>
        <p:xfrm>
          <a:off x="7022319" y="4191776"/>
          <a:ext cx="3112076" cy="1511580"/>
        </p:xfrm>
        <a:graphic>
          <a:graphicData uri="http://schemas.openxmlformats.org/presentationml/2006/ole">
            <mc:AlternateContent xmlns:mc="http://schemas.openxmlformats.org/markup-compatibility/2006">
              <mc:Choice xmlns:v="urn:schemas-microsoft-com:vml" Requires="v">
                <p:oleObj spid="_x0000_s24582" name="" r:id="rId11" imgW="74676000" imgH="36271200" progId="">
                  <p:embed/>
                </p:oleObj>
              </mc:Choice>
              <mc:Fallback>
                <p:oleObj name="" r:id="rId11" imgW="74676000" imgH="36271200" progId="">
                  <p:embed/>
                  <p:pic>
                    <p:nvPicPr>
                      <p:cNvPr id="0" name="图片 24581"/>
                      <p:cNvPicPr>
                        <a:picLocks noChangeAspect="1"/>
                      </p:cNvPicPr>
                      <p:nvPr/>
                    </p:nvPicPr>
                    <p:blipFill>
                      <a:blip r:embed="rId12"/>
                      <a:stretch>
                        <a:fillRect/>
                      </a:stretch>
                    </p:blipFill>
                    <p:spPr>
                      <a:xfrm>
                        <a:off x="7022319" y="4191776"/>
                        <a:ext cx="3112076" cy="1511580"/>
                      </a:xfrm>
                      <a:prstGeom prst="rect">
                        <a:avLst/>
                      </a:prstGeom>
                      <a:noFill/>
                      <a:ln w="38100">
                        <a:noFill/>
                      </a:ln>
                    </p:spPr>
                  </p:pic>
                </p:oleObj>
              </mc:Fallback>
            </mc:AlternateContent>
          </a:graphicData>
        </a:graphic>
      </p:graphicFrame>
      <p:sp>
        <p:nvSpPr>
          <p:cNvPr id="12301" name="矩形 12"/>
          <p:cNvSpPr/>
          <p:nvPr/>
        </p:nvSpPr>
        <p:spPr>
          <a:xfrm>
            <a:off x="9667584" y="6287664"/>
            <a:ext cx="408940" cy="337185"/>
          </a:xfrm>
          <a:prstGeom prst="rect">
            <a:avLst/>
          </a:prstGeom>
          <a:noFill/>
          <a:ln w="9525">
            <a:noFill/>
          </a:ln>
        </p:spPr>
        <p:txBody>
          <a:bodyPr wrap="none">
            <a:spAutoFit/>
          </a:bodyPr>
          <a:lstStyle/>
          <a:p>
            <a:fld id="{9A0DB2DC-4C9A-4742-B13C-FB6460FD3503}" type="slidenum">
              <a:rPr lang="en-US" altLang="zh-CN" sz="1600">
                <a:latin typeface="Arial" panose="020B0604020202020204" pitchFamily="34" charset="0"/>
              </a:rPr>
            </a:fld>
            <a:endParaRPr lang="en-US" altLang="zh-CN" sz="160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wipe(left)">
                                      <p:cBhvr>
                                        <p:cTn id="7" dur="500"/>
                                        <p:tgtEl>
                                          <p:spTgt spid="757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wipe(left)">
                                      <p:cBhvr>
                                        <p:cTn id="12" dur="500"/>
                                        <p:tgtEl>
                                          <p:spTgt spid="757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81"/>
                                        </p:tgtEl>
                                        <p:attrNameLst>
                                          <p:attrName>style.visibility</p:attrName>
                                        </p:attrNameLst>
                                      </p:cBhvr>
                                      <p:to>
                                        <p:strVal val="visible"/>
                                      </p:to>
                                    </p:set>
                                    <p:animEffect transition="in" filter="wipe(left)">
                                      <p:cBhvr>
                                        <p:cTn id="17" dur="500"/>
                                        <p:tgtEl>
                                          <p:spTgt spid="757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5782"/>
                                        </p:tgtEl>
                                        <p:attrNameLst>
                                          <p:attrName>style.visibility</p:attrName>
                                        </p:attrNameLst>
                                      </p:cBhvr>
                                      <p:to>
                                        <p:strVal val="visible"/>
                                      </p:to>
                                    </p:set>
                                    <p:animEffect transition="in" filter="wipe(left)">
                                      <p:cBhvr>
                                        <p:cTn id="22" dur="75"/>
                                        <p:tgtEl>
                                          <p:spTgt spid="757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5783"/>
                                        </p:tgtEl>
                                        <p:attrNameLst>
                                          <p:attrName>style.visibility</p:attrName>
                                        </p:attrNameLst>
                                      </p:cBhvr>
                                      <p:to>
                                        <p:strVal val="visible"/>
                                      </p:to>
                                    </p:set>
                                    <p:animEffect transition="in" filter="wipe(left)">
                                      <p:cBhvr>
                                        <p:cTn id="27" dur="500"/>
                                        <p:tgtEl>
                                          <p:spTgt spid="757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5784"/>
                                        </p:tgtEl>
                                        <p:attrNameLst>
                                          <p:attrName>style.visibility</p:attrName>
                                        </p:attrNameLst>
                                      </p:cBhvr>
                                      <p:to>
                                        <p:strVal val="visible"/>
                                      </p:to>
                                    </p:set>
                                    <p:animEffect transition="in" filter="wipe(left)">
                                      <p:cBhvr>
                                        <p:cTn id="32" dur="500"/>
                                        <p:tgtEl>
                                          <p:spTgt spid="757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5785"/>
                                        </p:tgtEl>
                                        <p:attrNameLst>
                                          <p:attrName>style.visibility</p:attrName>
                                        </p:attrNameLst>
                                      </p:cBhvr>
                                      <p:to>
                                        <p:strVal val="visible"/>
                                      </p:to>
                                    </p:set>
                                    <p:animEffect transition="in" filter="wipe(left)">
                                      <p:cBhvr>
                                        <p:cTn id="37" dur="500"/>
                                        <p:tgtEl>
                                          <p:spTgt spid="7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向量的运算</a:t>
            </a:r>
            <a:endParaRPr lang="zh-CN" altLang="en-US"/>
          </a:p>
        </p:txBody>
      </p:sp>
      <p:sp>
        <p:nvSpPr>
          <p:cNvPr id="6" name="内容占位符 4"/>
          <p:cNvSpPr/>
          <p:nvPr/>
        </p:nvSpPr>
        <p:spPr>
          <a:xfrm>
            <a:off x="494030" y="1113155"/>
            <a:ext cx="10908665" cy="89789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设两向量为：              ，</a:t>
            </a:r>
            <a:endParaRPr lang="zh-CN" altLang="en-US">
              <a:sym typeface="+mn-ea"/>
            </a:endParaRPr>
          </a:p>
        </p:txBody>
      </p:sp>
      <p:graphicFrame>
        <p:nvGraphicFramePr>
          <p:cNvPr id="4" name="对象 3">
            <a:hlinkClick r:id="" action="ppaction://ole?verb=0"/>
          </p:cNvPr>
          <p:cNvGraphicFramePr>
            <a:graphicFrameLocks noChangeAspect="1"/>
          </p:cNvGraphicFramePr>
          <p:nvPr/>
        </p:nvGraphicFramePr>
        <p:xfrm>
          <a:off x="3014345" y="1113155"/>
          <a:ext cx="1494155" cy="664210"/>
        </p:xfrm>
        <a:graphic>
          <a:graphicData uri="http://schemas.openxmlformats.org/presentationml/2006/ole">
            <mc:AlternateContent xmlns:mc="http://schemas.openxmlformats.org/markup-compatibility/2006">
              <mc:Choice xmlns:v="urn:schemas-microsoft-com:vml" Requires="v">
                <p:oleObj spid="_x0000_s2049" name="" r:id="rId4" imgW="16459200" imgH="7315200" progId="">
                  <p:embed/>
                </p:oleObj>
              </mc:Choice>
              <mc:Fallback>
                <p:oleObj name="" r:id="rId4" imgW="16459200" imgH="7315200" progId="">
                  <p:embed/>
                  <p:pic>
                    <p:nvPicPr>
                      <p:cNvPr id="0" name="图片 2048"/>
                      <p:cNvPicPr>
                        <a:picLocks noChangeAspect="1"/>
                      </p:cNvPicPr>
                      <p:nvPr/>
                    </p:nvPicPr>
                    <p:blipFill>
                      <a:blip r:embed="rId5"/>
                      <a:stretch>
                        <a:fillRect/>
                      </a:stretch>
                    </p:blipFill>
                    <p:spPr>
                      <a:xfrm>
                        <a:off x="3014345" y="1113155"/>
                        <a:ext cx="1494155" cy="664210"/>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4796473" y="1113155"/>
          <a:ext cx="1577340" cy="664210"/>
        </p:xfrm>
        <a:graphic>
          <a:graphicData uri="http://schemas.openxmlformats.org/presentationml/2006/ole">
            <mc:AlternateContent xmlns:mc="http://schemas.openxmlformats.org/markup-compatibility/2006">
              <mc:Choice xmlns:v="urn:schemas-microsoft-com:vml" Requires="v">
                <p:oleObj spid="_x0000_s2601" name="" r:id="rId6" imgW="17373600" imgH="7315200" progId="">
                  <p:embed/>
                </p:oleObj>
              </mc:Choice>
              <mc:Fallback>
                <p:oleObj name="" r:id="rId6" imgW="17373600" imgH="7315200" progId="">
                  <p:embed/>
                  <p:pic>
                    <p:nvPicPr>
                      <p:cNvPr id="0" name="图片 2600"/>
                      <p:cNvPicPr>
                        <a:picLocks noChangeAspect="1"/>
                      </p:cNvPicPr>
                      <p:nvPr/>
                    </p:nvPicPr>
                    <p:blipFill>
                      <a:blip r:embed="rId7"/>
                      <a:stretch>
                        <a:fillRect/>
                      </a:stretch>
                    </p:blipFill>
                    <p:spPr>
                      <a:xfrm>
                        <a:off x="4796473" y="1113155"/>
                        <a:ext cx="1577340" cy="664210"/>
                      </a:xfrm>
                      <a:prstGeom prst="rect">
                        <a:avLst/>
                      </a:prstGeom>
                      <a:noFill/>
                      <a:ln w="9525">
                        <a:noFill/>
                      </a:ln>
                    </p:spPr>
                  </p:pic>
                </p:oleObj>
              </mc:Fallback>
            </mc:AlternateContent>
          </a:graphicData>
        </a:graphic>
      </p:graphicFrame>
      <p:sp>
        <p:nvSpPr>
          <p:cNvPr id="8" name="内容占位符 4"/>
          <p:cNvSpPr/>
          <p:nvPr/>
        </p:nvSpPr>
        <p:spPr>
          <a:xfrm>
            <a:off x="494030" y="2011045"/>
            <a:ext cx="10908665" cy="89789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向量的加法</a:t>
            </a:r>
            <a:r>
              <a:rPr lang="en-US" altLang="zh-CN">
                <a:sym typeface="+mn-ea"/>
              </a:rPr>
              <a:t>/</a:t>
            </a:r>
            <a:r>
              <a:rPr lang="zh-CN" altLang="en-US">
                <a:sym typeface="+mn-ea"/>
              </a:rPr>
              <a:t>减法满足平行四边形法则和三角形法则</a:t>
            </a:r>
            <a:endParaRPr lang="en-US" altLang="zh-CN">
              <a:sym typeface="+mn-ea"/>
            </a:endParaRPr>
          </a:p>
        </p:txBody>
      </p:sp>
      <p:pic>
        <p:nvPicPr>
          <p:cNvPr id="10" name="图片 9"/>
          <p:cNvPicPr>
            <a:picLocks noChangeAspect="1"/>
          </p:cNvPicPr>
          <p:nvPr/>
        </p:nvPicPr>
        <p:blipFill>
          <a:blip r:embed="rId8" cstate="print"/>
          <a:stretch>
            <a:fillRect/>
          </a:stretch>
        </p:blipFill>
        <p:spPr>
          <a:xfrm>
            <a:off x="5582285" y="2819400"/>
            <a:ext cx="1962150" cy="2095500"/>
          </a:xfrm>
          <a:prstGeom prst="rect">
            <a:avLst/>
          </a:prstGeom>
        </p:spPr>
      </p:pic>
      <p:sp>
        <p:nvSpPr>
          <p:cNvPr id="11" name="内容占位符 4"/>
          <p:cNvSpPr/>
          <p:nvPr/>
        </p:nvSpPr>
        <p:spPr>
          <a:xfrm>
            <a:off x="494030" y="4669790"/>
            <a:ext cx="10908665" cy="1240790"/>
          </a:xfrm>
          <a:prstGeom prst="rect">
            <a:avLst/>
          </a:prstGeom>
        </p:spPr>
        <p:txBody>
          <a:bodyPr vert="horz" lIns="91440" tIns="45720" rIns="91440" bIns="45720" rtlCol="0">
            <a:normAutofit fontScale="9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数乘：实数λ和向量</a:t>
            </a:r>
            <a:r>
              <a:rPr lang="en-US" altLang="zh-CN" dirty="0">
                <a:sym typeface="+mn-ea"/>
              </a:rPr>
              <a:t>a</a:t>
            </a:r>
            <a:r>
              <a:rPr lang="zh-CN" altLang="en-US" dirty="0" smtClean="0">
                <a:sym typeface="+mn-ea"/>
              </a:rPr>
              <a:t>的乘积</a:t>
            </a:r>
            <a:r>
              <a:rPr lang="zh-CN" altLang="en-US" dirty="0">
                <a:sym typeface="+mn-ea"/>
              </a:rPr>
              <a:t>还是一个向量，记作λ</a:t>
            </a:r>
            <a:r>
              <a:rPr lang="en-US" altLang="zh-CN" dirty="0">
                <a:sym typeface="+mn-ea"/>
              </a:rPr>
              <a:t>a</a:t>
            </a:r>
            <a:r>
              <a:rPr lang="zh-CN" altLang="en-US" dirty="0">
                <a:sym typeface="+mn-ea"/>
              </a:rPr>
              <a:t>，且</a:t>
            </a:r>
            <a:r>
              <a:rPr lang="en-US" altLang="zh-CN" dirty="0">
                <a:sym typeface="+mn-ea"/>
              </a:rPr>
              <a:t>|</a:t>
            </a:r>
            <a:r>
              <a:rPr lang="en-US" altLang="zh-CN" dirty="0" err="1">
                <a:sym typeface="+mn-ea"/>
              </a:rPr>
              <a:t>λa</a:t>
            </a:r>
            <a:r>
              <a:rPr lang="en-US" altLang="zh-CN" dirty="0">
                <a:sym typeface="+mn-ea"/>
              </a:rPr>
              <a:t>|= </a:t>
            </a:r>
            <a:r>
              <a:rPr lang="en-US" altLang="zh-CN" dirty="0" smtClean="0">
                <a:sym typeface="+mn-ea"/>
              </a:rPr>
              <a:t>|λ| |</a:t>
            </a:r>
            <a:r>
              <a:rPr lang="en-US" altLang="zh-CN" dirty="0">
                <a:sym typeface="+mn-ea"/>
              </a:rPr>
              <a:t>a|</a:t>
            </a:r>
            <a:r>
              <a:rPr lang="zh-CN" altLang="en-US" dirty="0">
                <a:sym typeface="+mn-ea"/>
              </a:rPr>
              <a:t>；数乘的几何意义是将向量</a:t>
            </a:r>
            <a:r>
              <a:rPr lang="en-US" altLang="zh-CN" dirty="0">
                <a:sym typeface="+mn-ea"/>
              </a:rPr>
              <a:t>a</a:t>
            </a:r>
            <a:r>
              <a:rPr lang="zh-CN" altLang="en-US" dirty="0">
                <a:sym typeface="+mn-ea"/>
              </a:rPr>
              <a:t>进行伸长或者压缩操作</a:t>
            </a:r>
            <a:endParaRPr lang="zh-CN" altLang="en-US" dirty="0">
              <a:sym typeface="+mn-ea"/>
            </a:endParaRPr>
          </a:p>
        </p:txBody>
      </p:sp>
      <p:pic>
        <p:nvPicPr>
          <p:cNvPr id="5" name="图片 4"/>
          <p:cNvPicPr>
            <a:picLocks noChangeAspect="1"/>
          </p:cNvPicPr>
          <p:nvPr/>
        </p:nvPicPr>
        <p:blipFill>
          <a:blip r:embed="rId9" cstate="print"/>
          <a:stretch>
            <a:fillRect/>
          </a:stretch>
        </p:blipFill>
        <p:spPr>
          <a:xfrm>
            <a:off x="7891145" y="3161030"/>
            <a:ext cx="2871470" cy="1412875"/>
          </a:xfrm>
          <a:prstGeom prst="rect">
            <a:avLst/>
          </a:prstGeom>
        </p:spPr>
      </p:pic>
      <p:grpSp>
        <p:nvGrpSpPr>
          <p:cNvPr id="14" name="组合 13"/>
          <p:cNvGrpSpPr/>
          <p:nvPr/>
        </p:nvGrpSpPr>
        <p:grpSpPr>
          <a:xfrm>
            <a:off x="1558290" y="2908935"/>
            <a:ext cx="3561080" cy="1651000"/>
            <a:chOff x="3409" y="4461"/>
            <a:chExt cx="5608" cy="2600"/>
          </a:xfrm>
        </p:grpSpPr>
        <p:graphicFrame>
          <p:nvGraphicFramePr>
            <p:cNvPr id="9" name="对象 8">
              <a:hlinkClick r:id="" action="ppaction://ole?verb=0"/>
            </p:cNvPr>
            <p:cNvGraphicFramePr>
              <a:graphicFrameLocks noChangeAspect="1"/>
            </p:cNvGraphicFramePr>
            <p:nvPr/>
          </p:nvGraphicFramePr>
          <p:xfrm>
            <a:off x="3409" y="4461"/>
            <a:ext cx="5609" cy="1181"/>
          </p:xfrm>
          <a:graphic>
            <a:graphicData uri="http://schemas.openxmlformats.org/presentationml/2006/ole">
              <mc:AlternateContent xmlns:mc="http://schemas.openxmlformats.org/markup-compatibility/2006">
                <mc:Choice xmlns:v="urn:schemas-microsoft-com:vml" Requires="v">
                  <p:oleObj spid="_x0000_s2602" name="" r:id="rId10" imgW="34747200" imgH="7315200" progId="">
                    <p:embed/>
                  </p:oleObj>
                </mc:Choice>
                <mc:Fallback>
                  <p:oleObj name="" r:id="rId10" imgW="34747200" imgH="7315200" progId="">
                    <p:embed/>
                    <p:pic>
                      <p:nvPicPr>
                        <p:cNvPr id="0" name="图片 2601"/>
                        <p:cNvPicPr>
                          <a:picLocks noChangeAspect="1"/>
                        </p:cNvPicPr>
                        <p:nvPr/>
                      </p:nvPicPr>
                      <p:blipFill>
                        <a:blip r:embed="rId11"/>
                        <a:stretch>
                          <a:fillRect/>
                        </a:stretch>
                      </p:blipFill>
                      <p:spPr>
                        <a:xfrm>
                          <a:off x="3409" y="4461"/>
                          <a:ext cx="5609" cy="1181"/>
                        </a:xfrm>
                        <a:prstGeom prst="rect">
                          <a:avLst/>
                        </a:prstGeom>
                        <a:noFill/>
                        <a:ln w="9525">
                          <a:noFill/>
                        </a:ln>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3434" y="5881"/>
            <a:ext cx="5560" cy="1181"/>
          </p:xfrm>
          <a:graphic>
            <a:graphicData uri="http://schemas.openxmlformats.org/presentationml/2006/ole">
              <mc:AlternateContent xmlns:mc="http://schemas.openxmlformats.org/markup-compatibility/2006">
                <mc:Choice xmlns:v="urn:schemas-microsoft-com:vml" Requires="v">
                  <p:oleObj spid="_x0000_s2603" name="" r:id="rId12" imgW="34442400" imgH="7315200" progId="">
                    <p:embed/>
                  </p:oleObj>
                </mc:Choice>
                <mc:Fallback>
                  <p:oleObj name="" r:id="rId12" imgW="34442400" imgH="7315200" progId="">
                    <p:embed/>
                    <p:pic>
                      <p:nvPicPr>
                        <p:cNvPr id="0" name="图片 2602"/>
                        <p:cNvPicPr>
                          <a:picLocks noChangeAspect="1"/>
                        </p:cNvPicPr>
                        <p:nvPr/>
                      </p:nvPicPr>
                      <p:blipFill>
                        <a:blip r:embed="rId13"/>
                        <a:stretch>
                          <a:fillRect/>
                        </a:stretch>
                      </p:blipFill>
                      <p:spPr>
                        <a:xfrm>
                          <a:off x="3434" y="5881"/>
                          <a:ext cx="5560" cy="1181"/>
                        </a:xfrm>
                        <a:prstGeom prst="rect">
                          <a:avLst/>
                        </a:prstGeom>
                        <a:noFill/>
                        <a:ln w="9525">
                          <a:noFill/>
                        </a:ln>
                      </p:spPr>
                    </p:pic>
                  </p:oleObj>
                </mc:Fallback>
              </mc:AlternateContent>
            </a:graphicData>
          </a:graphic>
        </p:graphicFrame>
      </p:grpSp>
      <p:graphicFrame>
        <p:nvGraphicFramePr>
          <p:cNvPr id="15" name="对象 14">
            <a:hlinkClick r:id="" action="ppaction://ole?verb=0"/>
          </p:cNvPr>
          <p:cNvGraphicFramePr>
            <a:graphicFrameLocks noChangeAspect="1"/>
          </p:cNvGraphicFramePr>
          <p:nvPr/>
        </p:nvGraphicFramePr>
        <p:xfrm>
          <a:off x="2183765" y="5770245"/>
          <a:ext cx="2507615" cy="813435"/>
        </p:xfrm>
        <a:graphic>
          <a:graphicData uri="http://schemas.openxmlformats.org/presentationml/2006/ole">
            <mc:AlternateContent xmlns:mc="http://schemas.openxmlformats.org/markup-compatibility/2006">
              <mc:Choice xmlns:v="urn:schemas-microsoft-com:vml" Requires="v">
                <p:oleObj spid="_x0000_s2604" name="" r:id="rId14" imgW="22555200" imgH="7315200" progId="">
                  <p:embed/>
                </p:oleObj>
              </mc:Choice>
              <mc:Fallback>
                <p:oleObj name="" r:id="rId14" imgW="22555200" imgH="7315200" progId="">
                  <p:embed/>
                  <p:pic>
                    <p:nvPicPr>
                      <p:cNvPr id="0" name="图片 2603"/>
                      <p:cNvPicPr>
                        <a:picLocks noChangeAspect="1"/>
                      </p:cNvPicPr>
                      <p:nvPr/>
                    </p:nvPicPr>
                    <p:blipFill>
                      <a:blip r:embed="rId15"/>
                      <a:stretch>
                        <a:fillRect/>
                      </a:stretch>
                    </p:blipFill>
                    <p:spPr>
                      <a:xfrm>
                        <a:off x="2183765" y="5770245"/>
                        <a:ext cx="2507615" cy="81343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08" name="Object 2"/>
          <p:cNvGraphicFramePr>
            <a:graphicFrameLocks noChangeAspect="1"/>
          </p:cNvGraphicFramePr>
          <p:nvPr/>
        </p:nvGraphicFramePr>
        <p:xfrm>
          <a:off x="9334147" y="4267990"/>
          <a:ext cx="419178" cy="393773"/>
        </p:xfrm>
        <a:graphic>
          <a:graphicData uri="http://schemas.openxmlformats.org/presentationml/2006/ole">
            <mc:AlternateContent xmlns:mc="http://schemas.openxmlformats.org/markup-compatibility/2006">
              <mc:Choice xmlns:v="urn:schemas-microsoft-com:vml" Requires="v">
                <p:oleObj spid="_x0000_s25601" name="" r:id="rId1" imgW="10058400" imgH="9448800" progId="">
                  <p:embed/>
                </p:oleObj>
              </mc:Choice>
              <mc:Fallback>
                <p:oleObj name="" r:id="rId1" imgW="10058400" imgH="9448800" progId="">
                  <p:embed/>
                  <p:pic>
                    <p:nvPicPr>
                      <p:cNvPr id="0" name="图片 25600"/>
                      <p:cNvPicPr>
                        <a:picLocks noChangeAspect="1"/>
                      </p:cNvPicPr>
                      <p:nvPr/>
                    </p:nvPicPr>
                    <p:blipFill>
                      <a:blip r:embed="rId2"/>
                      <a:stretch>
                        <a:fillRect/>
                      </a:stretch>
                    </p:blipFill>
                    <p:spPr>
                      <a:xfrm>
                        <a:off x="9334147" y="4267990"/>
                        <a:ext cx="419178" cy="393773"/>
                      </a:xfrm>
                      <a:prstGeom prst="rect">
                        <a:avLst/>
                      </a:prstGeom>
                      <a:noFill/>
                      <a:ln w="38100">
                        <a:noFill/>
                      </a:ln>
                    </p:spPr>
                  </p:pic>
                </p:oleObj>
              </mc:Fallback>
            </mc:AlternateContent>
          </a:graphicData>
        </a:graphic>
      </p:graphicFrame>
      <p:sp>
        <p:nvSpPr>
          <p:cNvPr id="4106" name="Text Box 1034"/>
          <p:cNvSpPr txBox="1">
            <a:spLocks noChangeArrowheads="1"/>
          </p:cNvSpPr>
          <p:nvPr/>
        </p:nvSpPr>
        <p:spPr bwMode="auto">
          <a:xfrm>
            <a:off x="3014107" y="1095812"/>
            <a:ext cx="3549650" cy="460375"/>
          </a:xfrm>
          <a:prstGeom prst="rect">
            <a:avLst/>
          </a:prstGeom>
          <a:noFill/>
          <a:ln w="9525" cap="rnd">
            <a:noFill/>
            <a:prstDash val="sysDot"/>
            <a:miter lim="800000"/>
          </a:ln>
          <a:effectLst/>
        </p:spPr>
        <p:txBody>
          <a:bodyPr wrap="none">
            <a:spAutoFit/>
          </a:bodyPr>
          <a:lstStyle/>
          <a:p>
            <a:pPr marR="0" defTabSz="914400">
              <a:buClrTx/>
              <a:buSzTx/>
              <a:buFontTx/>
              <a:buNone/>
              <a:defRPr/>
            </a:pPr>
            <a:r>
              <a:rPr kumimoji="0" lang="zh-CN" altLang="en-US" sz="2400" b="1" kern="1200" cap="none" spc="0" normalizeH="0" baseline="0" noProof="0" dirty="0">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cs typeface="+mn-cs"/>
              </a:rPr>
              <a:t>一、消元法解线性方程组</a:t>
            </a:r>
            <a:endParaRPr kumimoji="0" lang="zh-CN" altLang="en-US" sz="2400" b="1" kern="1200" cap="none" spc="0" normalizeH="0" baseline="0" noProof="0" dirty="0">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cs typeface="+mn-cs"/>
            </a:endParaRPr>
          </a:p>
        </p:txBody>
      </p:sp>
      <p:sp>
        <p:nvSpPr>
          <p:cNvPr id="4112" name="Text Box 1040"/>
          <p:cNvSpPr txBox="1"/>
          <p:nvPr/>
        </p:nvSpPr>
        <p:spPr>
          <a:xfrm>
            <a:off x="3503768" y="2529356"/>
            <a:ext cx="4267990"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求解线性方程组</a:t>
            </a:r>
            <a:endParaRPr lang="zh-CN" altLang="en-US" sz="2800" b="1" dirty="0">
              <a:latin typeface="Arial" panose="020B0604020202020204" pitchFamily="34" charset="0"/>
            </a:endParaRPr>
          </a:p>
        </p:txBody>
      </p:sp>
      <p:grpSp>
        <p:nvGrpSpPr>
          <p:cNvPr id="2" name="Group 1081"/>
          <p:cNvGrpSpPr/>
          <p:nvPr/>
        </p:nvGrpSpPr>
        <p:grpSpPr>
          <a:xfrm>
            <a:off x="3294179" y="3353421"/>
            <a:ext cx="4553793" cy="2057781"/>
            <a:chOff x="1020" y="1680"/>
            <a:chExt cx="2868" cy="1296"/>
          </a:xfrm>
        </p:grpSpPr>
        <p:graphicFrame>
          <p:nvGraphicFramePr>
            <p:cNvPr id="1028" name="Object 4"/>
            <p:cNvGraphicFramePr>
              <a:graphicFrameLocks noChangeAspect="1"/>
            </p:cNvGraphicFramePr>
            <p:nvPr/>
          </p:nvGraphicFramePr>
          <p:xfrm>
            <a:off x="1020" y="1680"/>
            <a:ext cx="2496" cy="1296"/>
          </p:xfrm>
          <a:graphic>
            <a:graphicData uri="http://schemas.openxmlformats.org/presentationml/2006/ole">
              <mc:AlternateContent xmlns:mc="http://schemas.openxmlformats.org/markup-compatibility/2006">
                <mc:Choice xmlns:v="urn:schemas-microsoft-com:vml" Requires="v">
                  <p:oleObj spid="_x0000_s25602" name="" r:id="rId3" imgW="95097600" imgH="49377600" progId="">
                    <p:embed/>
                  </p:oleObj>
                </mc:Choice>
                <mc:Fallback>
                  <p:oleObj name="" r:id="rId3" imgW="95097600" imgH="49377600" progId="">
                    <p:embed/>
                    <p:pic>
                      <p:nvPicPr>
                        <p:cNvPr id="0" name="图片 25601"/>
                        <p:cNvPicPr>
                          <a:picLocks noChangeAspect="1"/>
                        </p:cNvPicPr>
                        <p:nvPr/>
                      </p:nvPicPr>
                      <p:blipFill>
                        <a:blip r:embed="rId4"/>
                        <a:stretch>
                          <a:fillRect/>
                        </a:stretch>
                      </p:blipFill>
                      <p:spPr>
                        <a:xfrm>
                          <a:off x="1020" y="1680"/>
                          <a:ext cx="2496" cy="1296"/>
                        </a:xfrm>
                        <a:prstGeom prst="rect">
                          <a:avLst/>
                        </a:prstGeom>
                        <a:noFill/>
                        <a:ln w="38100">
                          <a:noFill/>
                        </a:ln>
                      </p:spPr>
                    </p:pic>
                  </p:oleObj>
                </mc:Fallback>
              </mc:AlternateContent>
            </a:graphicData>
          </a:graphic>
        </p:graphicFrame>
        <p:grpSp>
          <p:nvGrpSpPr>
            <p:cNvPr id="1049" name="Group 1052"/>
            <p:cNvGrpSpPr/>
            <p:nvPr/>
          </p:nvGrpSpPr>
          <p:grpSpPr>
            <a:xfrm>
              <a:off x="3744" y="1728"/>
              <a:ext cx="144" cy="144"/>
              <a:chOff x="3888" y="1680"/>
              <a:chExt cx="144" cy="144"/>
            </a:xfrm>
          </p:grpSpPr>
          <p:graphicFrame>
            <p:nvGraphicFramePr>
              <p:cNvPr id="1032" name="Object 8"/>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5603" name="" r:id="rId5" imgW="4267200" imgH="7315200" progId="">
                      <p:embed/>
                    </p:oleObj>
                  </mc:Choice>
                  <mc:Fallback>
                    <p:oleObj name="" r:id="rId5" imgW="4267200" imgH="7315200" progId="">
                      <p:embed/>
                      <p:pic>
                        <p:nvPicPr>
                          <p:cNvPr id="0" name="图片 25602"/>
                          <p:cNvPicPr>
                            <a:picLocks noChangeAspect="1"/>
                          </p:cNvPicPr>
                          <p:nvPr/>
                        </p:nvPicPr>
                        <p:blipFill>
                          <a:blip r:embed="rId6"/>
                          <a:stretch>
                            <a:fillRect/>
                          </a:stretch>
                        </p:blipFill>
                        <p:spPr>
                          <a:xfrm>
                            <a:off x="3920" y="1680"/>
                            <a:ext cx="84" cy="144"/>
                          </a:xfrm>
                          <a:prstGeom prst="rect">
                            <a:avLst/>
                          </a:prstGeom>
                          <a:noFill/>
                          <a:ln w="38100">
                            <a:noFill/>
                          </a:ln>
                        </p:spPr>
                      </p:pic>
                    </p:oleObj>
                  </mc:Fallback>
                </mc:AlternateContent>
              </a:graphicData>
            </a:graphic>
          </p:graphicFrame>
          <p:sp>
            <p:nvSpPr>
              <p:cNvPr id="1056" name="Oval 1045"/>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1050" name="Group 1054"/>
            <p:cNvGrpSpPr/>
            <p:nvPr/>
          </p:nvGrpSpPr>
          <p:grpSpPr>
            <a:xfrm>
              <a:off x="3744" y="2400"/>
              <a:ext cx="144" cy="155"/>
              <a:chOff x="4720" y="1677"/>
              <a:chExt cx="144" cy="155"/>
            </a:xfrm>
          </p:grpSpPr>
          <p:graphicFrame>
            <p:nvGraphicFramePr>
              <p:cNvPr id="1031" name="Object 7"/>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5604" name="" r:id="rId7" imgW="5181600" imgH="7620000" progId="">
                      <p:embed/>
                    </p:oleObj>
                  </mc:Choice>
                  <mc:Fallback>
                    <p:oleObj name="" r:id="rId7" imgW="5181600" imgH="7620000" progId="">
                      <p:embed/>
                      <p:pic>
                        <p:nvPicPr>
                          <p:cNvPr id="0" name="图片 25603"/>
                          <p:cNvPicPr>
                            <a:picLocks noChangeAspect="1"/>
                          </p:cNvPicPr>
                          <p:nvPr/>
                        </p:nvPicPr>
                        <p:blipFill>
                          <a:blip r:embed="rId8"/>
                          <a:stretch>
                            <a:fillRect/>
                          </a:stretch>
                        </p:blipFill>
                        <p:spPr>
                          <a:xfrm>
                            <a:off x="4743" y="1677"/>
                            <a:ext cx="102" cy="150"/>
                          </a:xfrm>
                          <a:prstGeom prst="rect">
                            <a:avLst/>
                          </a:prstGeom>
                          <a:noFill/>
                          <a:ln w="38100">
                            <a:noFill/>
                          </a:ln>
                        </p:spPr>
                      </p:pic>
                    </p:oleObj>
                  </mc:Fallback>
                </mc:AlternateContent>
              </a:graphicData>
            </a:graphic>
          </p:graphicFrame>
          <p:sp>
            <p:nvSpPr>
              <p:cNvPr id="1055" name="Oval 1046"/>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1051" name="Group 1055"/>
            <p:cNvGrpSpPr/>
            <p:nvPr/>
          </p:nvGrpSpPr>
          <p:grpSpPr>
            <a:xfrm>
              <a:off x="3744" y="2720"/>
              <a:ext cx="144" cy="152"/>
              <a:chOff x="5064" y="1728"/>
              <a:chExt cx="144" cy="152"/>
            </a:xfrm>
          </p:grpSpPr>
          <p:graphicFrame>
            <p:nvGraphicFramePr>
              <p:cNvPr id="1030" name="Object 6"/>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5605" name="" r:id="rId9" imgW="4876800" imgH="7315200" progId="">
                      <p:embed/>
                    </p:oleObj>
                  </mc:Choice>
                  <mc:Fallback>
                    <p:oleObj name="" r:id="rId9" imgW="4876800" imgH="7315200" progId="">
                      <p:embed/>
                      <p:pic>
                        <p:nvPicPr>
                          <p:cNvPr id="0" name="图片 25604"/>
                          <p:cNvPicPr>
                            <a:picLocks noChangeAspect="1"/>
                          </p:cNvPicPr>
                          <p:nvPr/>
                        </p:nvPicPr>
                        <p:blipFill>
                          <a:blip r:embed="rId10"/>
                          <a:stretch>
                            <a:fillRect/>
                          </a:stretch>
                        </p:blipFill>
                        <p:spPr>
                          <a:xfrm>
                            <a:off x="5082" y="1728"/>
                            <a:ext cx="96" cy="144"/>
                          </a:xfrm>
                          <a:prstGeom prst="rect">
                            <a:avLst/>
                          </a:prstGeom>
                          <a:noFill/>
                          <a:ln w="38100">
                            <a:noFill/>
                          </a:ln>
                        </p:spPr>
                      </p:pic>
                    </p:oleObj>
                  </mc:Fallback>
                </mc:AlternateContent>
              </a:graphicData>
            </a:graphic>
          </p:graphicFrame>
          <p:sp>
            <p:nvSpPr>
              <p:cNvPr id="1054" name="Oval 1047"/>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1052" name="Group 1053"/>
            <p:cNvGrpSpPr/>
            <p:nvPr/>
          </p:nvGrpSpPr>
          <p:grpSpPr>
            <a:xfrm>
              <a:off x="3744" y="2084"/>
              <a:ext cx="144" cy="152"/>
              <a:chOff x="4328" y="1680"/>
              <a:chExt cx="144" cy="152"/>
            </a:xfrm>
          </p:grpSpPr>
          <p:graphicFrame>
            <p:nvGraphicFramePr>
              <p:cNvPr id="1029" name="Object 5"/>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5606" name="" r:id="rId11" imgW="5181600" imgH="7315200" progId="">
                      <p:embed/>
                    </p:oleObj>
                  </mc:Choice>
                  <mc:Fallback>
                    <p:oleObj name="" r:id="rId11" imgW="5181600" imgH="7315200" progId="">
                      <p:embed/>
                      <p:pic>
                        <p:nvPicPr>
                          <p:cNvPr id="0" name="图片 25605"/>
                          <p:cNvPicPr>
                            <a:picLocks noChangeAspect="1"/>
                          </p:cNvPicPr>
                          <p:nvPr/>
                        </p:nvPicPr>
                        <p:blipFill>
                          <a:blip r:embed="rId12"/>
                          <a:stretch>
                            <a:fillRect/>
                          </a:stretch>
                        </p:blipFill>
                        <p:spPr>
                          <a:xfrm>
                            <a:off x="4359" y="1680"/>
                            <a:ext cx="102" cy="144"/>
                          </a:xfrm>
                          <a:prstGeom prst="rect">
                            <a:avLst/>
                          </a:prstGeom>
                          <a:noFill/>
                          <a:ln w="38100">
                            <a:noFill/>
                          </a:ln>
                        </p:spPr>
                      </p:pic>
                    </p:oleObj>
                  </mc:Fallback>
                </mc:AlternateContent>
              </a:graphicData>
            </a:graphic>
          </p:graphicFrame>
          <p:sp>
            <p:nvSpPr>
              <p:cNvPr id="1053" name="Oval 1051"/>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sp>
        <p:nvSpPr>
          <p:cNvPr id="4154" name="Text Box 1082"/>
          <p:cNvSpPr txBox="1"/>
          <p:nvPr/>
        </p:nvSpPr>
        <p:spPr>
          <a:xfrm>
            <a:off x="2460265" y="1819262"/>
            <a:ext cx="6873561"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分析：用消元法解下列方程组的过程．</a:t>
            </a:r>
            <a:endParaRPr lang="zh-CN" altLang="en-US" sz="2800" b="1" dirty="0">
              <a:latin typeface="Arial" panose="020B0604020202020204" pitchFamily="34" charset="0"/>
            </a:endParaRPr>
          </a:p>
        </p:txBody>
      </p:sp>
      <p:sp>
        <p:nvSpPr>
          <p:cNvPr id="4157" name="Line 1085"/>
          <p:cNvSpPr/>
          <p:nvPr/>
        </p:nvSpPr>
        <p:spPr>
          <a:xfrm>
            <a:off x="7733651" y="3632873"/>
            <a:ext cx="0" cy="381071"/>
          </a:xfrm>
          <a:prstGeom prst="line">
            <a:avLst/>
          </a:prstGeom>
          <a:ln w="28575" cap="flat" cmpd="sng">
            <a:solidFill>
              <a:srgbClr val="0000FF"/>
            </a:solidFill>
            <a:prstDash val="solid"/>
            <a:headEnd type="triangle" w="sm" len="med"/>
            <a:tailEnd type="triangle" w="sm" len="med"/>
          </a:ln>
        </p:spPr>
      </p:sp>
      <p:grpSp>
        <p:nvGrpSpPr>
          <p:cNvPr id="7" name="Group 11"/>
          <p:cNvGrpSpPr/>
          <p:nvPr/>
        </p:nvGrpSpPr>
        <p:grpSpPr>
          <a:xfrm>
            <a:off x="1852454" y="760148"/>
            <a:ext cx="1162265" cy="935211"/>
            <a:chOff x="107" y="618"/>
            <a:chExt cx="732" cy="589"/>
          </a:xfrm>
        </p:grpSpPr>
        <p:grpSp>
          <p:nvGrpSpPr>
            <p:cNvPr id="1043" name="Group 12"/>
            <p:cNvGrpSpPr/>
            <p:nvPr/>
          </p:nvGrpSpPr>
          <p:grpSpPr>
            <a:xfrm>
              <a:off x="113" y="618"/>
              <a:ext cx="635" cy="589"/>
              <a:chOff x="432" y="1197"/>
              <a:chExt cx="672" cy="672"/>
            </a:xfrm>
          </p:grpSpPr>
          <p:sp>
            <p:nvSpPr>
              <p:cNvPr id="1045" name="Freeform 13"/>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46" name="Rectangle 14"/>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047" name="Rectangle 15"/>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048" name="Rectangle 16"/>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044" name="Text Box 17"/>
            <p:cNvSpPr txBox="1"/>
            <p:nvPr/>
          </p:nvSpPr>
          <p:spPr>
            <a:xfrm>
              <a:off x="107" y="845"/>
              <a:ext cx="732" cy="329"/>
            </a:xfrm>
            <a:prstGeom prst="rect">
              <a:avLst/>
            </a:prstGeom>
            <a:noFill/>
            <a:ln w="9525">
              <a:noFill/>
            </a:ln>
          </p:spPr>
          <p:txBody>
            <a:bodyPr>
              <a:spAutoFit/>
            </a:bodyPr>
            <a:lstStyle/>
            <a:p>
              <a:r>
                <a:rPr lang="en-US" altLang="zh-CN" sz="2400">
                  <a:latin typeface="Times New Roman" panose="02020603050405020304" pitchFamily="18" charset="0"/>
                  <a:ea typeface="楷体_GB2312" panose="02010609030101010101" pitchFamily="49" charset="-122"/>
                </a:rPr>
                <a:t> </a:t>
              </a:r>
              <a:r>
                <a:rPr lang="zh-CN" altLang="en-US" sz="2800" b="1" dirty="0">
                  <a:latin typeface="Times New Roman" panose="02020603050405020304" pitchFamily="18" charset="0"/>
                  <a:ea typeface="楷体_GB2312" panose="02010609030101010101" pitchFamily="49" charset="-122"/>
                </a:rPr>
                <a:t>引例</a:t>
              </a:r>
              <a:endParaRPr lang="zh-CN" altLang="en-US" sz="2800" b="1" dirty="0">
                <a:latin typeface="Times New Roman" panose="02020603050405020304" pitchFamily="18" charset="0"/>
                <a:ea typeface="楷体_GB2312" panose="02010609030101010101" pitchFamily="49" charset="-122"/>
              </a:endParaRPr>
            </a:p>
          </p:txBody>
        </p:sp>
      </p:grpSp>
      <p:sp>
        <p:nvSpPr>
          <p:cNvPr id="30" name="灯片编号占位符 3"/>
          <p:cNvSpPr txBox="1">
            <a:spLocks noGrp="1"/>
          </p:cNvSpPr>
          <p:nvPr>
            <p:ph type="sldNum" sz="quarter" idx="12"/>
          </p:nvPr>
        </p:nvSpPr>
        <p:spPr bwMode="auto">
          <a:xfrm>
            <a:off x="8024218" y="6216214"/>
            <a:ext cx="2133995" cy="476338"/>
          </a:xfrm>
        </p:spPr>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3" name="文本框 2"/>
          <p:cNvSpPr txBox="1"/>
          <p:nvPr/>
        </p:nvSpPr>
        <p:spPr>
          <a:xfrm>
            <a:off x="1494552" y="186191"/>
            <a:ext cx="3294380" cy="583565"/>
          </a:xfrm>
          <a:prstGeom prst="rect">
            <a:avLst/>
          </a:prstGeom>
          <a:noFill/>
        </p:spPr>
        <p:txBody>
          <a:bodyPr wrap="square" rtlCol="0" anchor="t">
            <a:spAutoFit/>
          </a:bodyPr>
          <a:lstStyle/>
          <a:p>
            <a:r>
              <a:rPr kumimoji="1" lang="zh-CN" altLang="en-US" sz="3200" b="1" noProof="0" dirty="0">
                <a:ln>
                  <a:noFill/>
                </a:ln>
                <a:solidFill>
                  <a:srgbClr val="003399"/>
                </a:solidFill>
                <a:effectLst/>
                <a:uLnTx/>
                <a:uFillTx/>
                <a:latin typeface="楷体_GB2312" panose="02010609030101010101" pitchFamily="49" charset="-122"/>
                <a:ea typeface="楷体_GB2312" panose="02010609030101010101" pitchFamily="49" charset="-122"/>
                <a:sym typeface="+mn-ea"/>
              </a:rPr>
              <a:t>矩阵的初等变换</a:t>
            </a:r>
            <a:endParaRPr lang="zh-CN" altLang="en-US" sz="3200" dirty="0"/>
          </a:p>
        </p:txBody>
      </p:sp>
      <p:grpSp>
        <p:nvGrpSpPr>
          <p:cNvPr id="4" name="Group 81"/>
          <p:cNvGrpSpPr/>
          <p:nvPr/>
        </p:nvGrpSpPr>
        <p:grpSpPr>
          <a:xfrm>
            <a:off x="7644130" y="4431665"/>
            <a:ext cx="1066800" cy="336550"/>
            <a:chOff x="912" y="1440"/>
            <a:chExt cx="864" cy="212"/>
          </a:xfrm>
        </p:grpSpPr>
        <p:sp>
          <p:nvSpPr>
            <p:cNvPr id="2123" name="Line 6"/>
            <p:cNvSpPr/>
            <p:nvPr/>
          </p:nvSpPr>
          <p:spPr>
            <a:xfrm>
              <a:off x="912" y="1440"/>
              <a:ext cx="864" cy="1"/>
            </a:xfrm>
            <a:prstGeom prst="line">
              <a:avLst/>
            </a:prstGeom>
            <a:ln w="28575" cap="flat" cmpd="sng">
              <a:solidFill>
                <a:schemeClr val="bg2"/>
              </a:solidFill>
              <a:prstDash val="solid"/>
              <a:headEnd type="none" w="med" len="med"/>
              <a:tailEnd type="triangle" w="med" len="med"/>
            </a:ln>
          </p:spPr>
        </p:sp>
        <p:graphicFrame>
          <p:nvGraphicFramePr>
            <p:cNvPr id="2073" name="Object 25"/>
            <p:cNvGraphicFramePr>
              <a:graphicFrameLocks noChangeAspect="1"/>
            </p:cNvGraphicFramePr>
            <p:nvPr/>
          </p:nvGraphicFramePr>
          <p:xfrm>
            <a:off x="1220" y="1460"/>
            <a:ext cx="304" cy="192"/>
          </p:xfrm>
          <a:graphic>
            <a:graphicData uri="http://schemas.openxmlformats.org/presentationml/2006/ole">
              <mc:AlternateContent xmlns:mc="http://schemas.openxmlformats.org/markup-compatibility/2006">
                <mc:Choice xmlns:v="urn:schemas-microsoft-com:vml" Requires="v">
                  <p:oleObj spid="_x0000_s25607" name="" r:id="rId13" imgW="11582400" imgH="7315200" progId="">
                    <p:embed/>
                  </p:oleObj>
                </mc:Choice>
                <mc:Fallback>
                  <p:oleObj name="" r:id="rId13" imgW="11582400" imgH="7315200" progId="">
                    <p:embed/>
                    <p:pic>
                      <p:nvPicPr>
                        <p:cNvPr id="0" name="图片 25606"/>
                        <p:cNvPicPr>
                          <a:picLocks noChangeAspect="1"/>
                        </p:cNvPicPr>
                        <p:nvPr/>
                      </p:nvPicPr>
                      <p:blipFill>
                        <a:blip r:embed="rId14"/>
                        <a:stretch>
                          <a:fillRect/>
                        </a:stretch>
                      </p:blipFill>
                      <p:spPr>
                        <a:xfrm>
                          <a:off x="1220" y="1460"/>
                          <a:ext cx="304" cy="192"/>
                        </a:xfrm>
                        <a:prstGeom prst="rect">
                          <a:avLst/>
                        </a:prstGeom>
                        <a:noFill/>
                        <a:ln w="38100">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06"/>
                                        </p:tgtEl>
                                        <p:attrNameLst>
                                          <p:attrName>style.visibility</p:attrName>
                                        </p:attrNameLst>
                                      </p:cBhvr>
                                      <p:to>
                                        <p:strVal val="visible"/>
                                      </p:to>
                                    </p:set>
                                    <p:animEffect transition="in" filter="blinds(horizontal)">
                                      <p:cBhvr>
                                        <p:cTn id="12" dur="5000"/>
                                        <p:tgtEl>
                                          <p:spTgt spid="4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54"/>
                                        </p:tgtEl>
                                        <p:attrNameLst>
                                          <p:attrName>style.visibility</p:attrName>
                                        </p:attrNameLst>
                                      </p:cBhvr>
                                      <p:to>
                                        <p:strVal val="visible"/>
                                      </p:to>
                                    </p:set>
                                    <p:animEffect transition="in" filter="wipe(left)">
                                      <p:cBhvr>
                                        <p:cTn id="17" dur="500"/>
                                        <p:tgtEl>
                                          <p:spTgt spid="41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12"/>
                                        </p:tgtEl>
                                        <p:attrNameLst>
                                          <p:attrName>style.visibility</p:attrName>
                                        </p:attrNameLst>
                                      </p:cBhvr>
                                      <p:to>
                                        <p:strVal val="visible"/>
                                      </p:to>
                                    </p:set>
                                    <p:animEffect transition="in" filter="wipe(left)">
                                      <p:cBhvr>
                                        <p:cTn id="22" dur="500"/>
                                        <p:tgtEl>
                                          <p:spTgt spid="411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43008"/>
                                        </p:tgtEl>
                                        <p:attrNameLst>
                                          <p:attrName>style.visibility</p:attrName>
                                        </p:attrNameLst>
                                      </p:cBhvr>
                                      <p:to>
                                        <p:strVal val="visible"/>
                                      </p:to>
                                    </p:set>
                                    <p:animEffect transition="in" filter="wipe(left)">
                                      <p:cBhvr>
                                        <p:cTn id="30" dur="500"/>
                                        <p:tgtEl>
                                          <p:spTgt spid="4300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4157"/>
                                        </p:tgtEl>
                                        <p:attrNameLst>
                                          <p:attrName>style.visibility</p:attrName>
                                        </p:attrNameLst>
                                      </p:cBhvr>
                                      <p:to>
                                        <p:strVal val="visible"/>
                                      </p:to>
                                    </p:set>
                                    <p:animEffect transition="in" filter="barn(outHorizontal)">
                                      <p:cBhvr>
                                        <p:cTn id="35" dur="500"/>
                                        <p:tgtEl>
                                          <p:spTgt spid="41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bldLvl="0" animBg="1"/>
      <p:bldP spid="4112" grpId="0"/>
      <p:bldP spid="41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Text Box 2"/>
          <p:cNvSpPr txBox="1"/>
          <p:nvPr/>
        </p:nvSpPr>
        <p:spPr>
          <a:xfrm>
            <a:off x="2436770" y="762141"/>
            <a:ext cx="533499"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ea typeface="黑体" panose="02010609060101010101" pitchFamily="49" charset="-122"/>
              </a:rPr>
              <a:t>解</a:t>
            </a:r>
            <a:endParaRPr lang="zh-CN" altLang="en-US" sz="2800" b="1" dirty="0">
              <a:latin typeface="Arial" panose="020B0604020202020204" pitchFamily="34" charset="0"/>
              <a:ea typeface="黑体" panose="02010609060101010101" pitchFamily="49" charset="-122"/>
            </a:endParaRPr>
          </a:p>
        </p:txBody>
      </p:sp>
      <p:graphicFrame>
        <p:nvGraphicFramePr>
          <p:cNvPr id="44032" name="Object 2"/>
          <p:cNvGraphicFramePr>
            <a:graphicFrameLocks noChangeAspect="1"/>
          </p:cNvGraphicFramePr>
          <p:nvPr/>
        </p:nvGraphicFramePr>
        <p:xfrm>
          <a:off x="9410361" y="1997445"/>
          <a:ext cx="647820" cy="419178"/>
        </p:xfrm>
        <a:graphic>
          <a:graphicData uri="http://schemas.openxmlformats.org/presentationml/2006/ole">
            <mc:AlternateContent xmlns:mc="http://schemas.openxmlformats.org/markup-compatibility/2006">
              <mc:Choice xmlns:v="urn:schemas-microsoft-com:vml" Requires="v">
                <p:oleObj spid="_x0000_s26625" name="" r:id="rId1" imgW="15544800" imgH="10058400" progId="">
                  <p:embed/>
                </p:oleObj>
              </mc:Choice>
              <mc:Fallback>
                <p:oleObj name="" r:id="rId1" imgW="15544800" imgH="10058400" progId="">
                  <p:embed/>
                  <p:pic>
                    <p:nvPicPr>
                      <p:cNvPr id="0" name="图片 26624"/>
                      <p:cNvPicPr>
                        <a:picLocks noChangeAspect="1"/>
                      </p:cNvPicPr>
                      <p:nvPr/>
                    </p:nvPicPr>
                    <p:blipFill>
                      <a:blip r:embed="rId2"/>
                      <a:stretch>
                        <a:fillRect/>
                      </a:stretch>
                    </p:blipFill>
                    <p:spPr>
                      <a:xfrm>
                        <a:off x="9410361" y="1997445"/>
                        <a:ext cx="647820" cy="419178"/>
                      </a:xfrm>
                      <a:prstGeom prst="rect">
                        <a:avLst/>
                      </a:prstGeom>
                      <a:noFill/>
                      <a:ln w="38100">
                        <a:noFill/>
                      </a:ln>
                    </p:spPr>
                  </p:pic>
                </p:oleObj>
              </mc:Fallback>
            </mc:AlternateContent>
          </a:graphicData>
        </a:graphic>
      </p:graphicFrame>
      <p:graphicFrame>
        <p:nvGraphicFramePr>
          <p:cNvPr id="44033" name="Object 3"/>
          <p:cNvGraphicFramePr>
            <a:graphicFrameLocks noChangeAspect="1"/>
          </p:cNvGraphicFramePr>
          <p:nvPr/>
        </p:nvGraphicFramePr>
        <p:xfrm>
          <a:off x="2436770" y="2143522"/>
          <a:ext cx="419178" cy="393773"/>
        </p:xfrm>
        <a:graphic>
          <a:graphicData uri="http://schemas.openxmlformats.org/presentationml/2006/ole">
            <mc:AlternateContent xmlns:mc="http://schemas.openxmlformats.org/markup-compatibility/2006">
              <mc:Choice xmlns:v="urn:schemas-microsoft-com:vml" Requires="v">
                <p:oleObj spid="_x0000_s26626" name="" r:id="rId3" imgW="10058400" imgH="9448800" progId="">
                  <p:embed/>
                </p:oleObj>
              </mc:Choice>
              <mc:Fallback>
                <p:oleObj name="" r:id="rId3" imgW="10058400" imgH="9448800" progId="">
                  <p:embed/>
                  <p:pic>
                    <p:nvPicPr>
                      <p:cNvPr id="0" name="图片 26625"/>
                      <p:cNvPicPr>
                        <a:picLocks noChangeAspect="1"/>
                      </p:cNvPicPr>
                      <p:nvPr/>
                    </p:nvPicPr>
                    <p:blipFill>
                      <a:blip r:embed="rId4"/>
                      <a:stretch>
                        <a:fillRect/>
                      </a:stretch>
                    </p:blipFill>
                    <p:spPr>
                      <a:xfrm>
                        <a:off x="2436770" y="2143522"/>
                        <a:ext cx="419178" cy="393773"/>
                      </a:xfrm>
                      <a:prstGeom prst="rect">
                        <a:avLst/>
                      </a:prstGeom>
                      <a:noFill/>
                      <a:ln w="38100">
                        <a:noFill/>
                      </a:ln>
                    </p:spPr>
                  </p:pic>
                </p:oleObj>
              </mc:Fallback>
            </mc:AlternateContent>
          </a:graphicData>
        </a:graphic>
      </p:graphicFrame>
      <p:graphicFrame>
        <p:nvGraphicFramePr>
          <p:cNvPr id="44034" name="Object 4"/>
          <p:cNvGraphicFramePr>
            <a:graphicFrameLocks noChangeAspect="1"/>
          </p:cNvGraphicFramePr>
          <p:nvPr/>
        </p:nvGraphicFramePr>
        <p:xfrm>
          <a:off x="9365903" y="4572847"/>
          <a:ext cx="660522" cy="419178"/>
        </p:xfrm>
        <a:graphic>
          <a:graphicData uri="http://schemas.openxmlformats.org/presentationml/2006/ole">
            <mc:AlternateContent xmlns:mc="http://schemas.openxmlformats.org/markup-compatibility/2006">
              <mc:Choice xmlns:v="urn:schemas-microsoft-com:vml" Requires="v">
                <p:oleObj spid="_x0000_s26627" name="" r:id="rId5" imgW="15849600" imgH="10058400" progId="">
                  <p:embed/>
                </p:oleObj>
              </mc:Choice>
              <mc:Fallback>
                <p:oleObj name="" r:id="rId5" imgW="15849600" imgH="10058400" progId="">
                  <p:embed/>
                  <p:pic>
                    <p:nvPicPr>
                      <p:cNvPr id="0" name="图片 26626"/>
                      <p:cNvPicPr>
                        <a:picLocks noChangeAspect="1"/>
                      </p:cNvPicPr>
                      <p:nvPr/>
                    </p:nvPicPr>
                    <p:blipFill>
                      <a:blip r:embed="rId6"/>
                      <a:stretch>
                        <a:fillRect/>
                      </a:stretch>
                    </p:blipFill>
                    <p:spPr>
                      <a:xfrm>
                        <a:off x="9365903" y="4572847"/>
                        <a:ext cx="660522" cy="419178"/>
                      </a:xfrm>
                      <a:prstGeom prst="rect">
                        <a:avLst/>
                      </a:prstGeom>
                      <a:noFill/>
                      <a:ln w="38100">
                        <a:noFill/>
                      </a:ln>
                    </p:spPr>
                  </p:pic>
                </p:oleObj>
              </mc:Fallback>
            </mc:AlternateContent>
          </a:graphicData>
        </a:graphic>
      </p:graphicFrame>
      <p:grpSp>
        <p:nvGrpSpPr>
          <p:cNvPr id="2" name="Group 81"/>
          <p:cNvGrpSpPr/>
          <p:nvPr/>
        </p:nvGrpSpPr>
        <p:grpSpPr>
          <a:xfrm>
            <a:off x="2951215" y="2000620"/>
            <a:ext cx="1371854" cy="641469"/>
            <a:chOff x="912" y="1248"/>
            <a:chExt cx="864" cy="404"/>
          </a:xfrm>
        </p:grpSpPr>
        <p:sp>
          <p:nvSpPr>
            <p:cNvPr id="2123" name="Line 6"/>
            <p:cNvSpPr/>
            <p:nvPr/>
          </p:nvSpPr>
          <p:spPr>
            <a:xfrm>
              <a:off x="912" y="1440"/>
              <a:ext cx="864" cy="1"/>
            </a:xfrm>
            <a:prstGeom prst="line">
              <a:avLst/>
            </a:prstGeom>
            <a:ln w="28575" cap="flat" cmpd="sng">
              <a:solidFill>
                <a:schemeClr val="bg2"/>
              </a:solidFill>
              <a:prstDash val="solid"/>
              <a:headEnd type="none" w="med" len="med"/>
              <a:tailEnd type="triangle" w="med" len="med"/>
            </a:ln>
          </p:spPr>
        </p:sp>
        <p:graphicFrame>
          <p:nvGraphicFramePr>
            <p:cNvPr id="2072" name="Object 24"/>
            <p:cNvGraphicFramePr>
              <a:graphicFrameLocks noChangeAspect="1"/>
            </p:cNvGraphicFramePr>
            <p:nvPr/>
          </p:nvGraphicFramePr>
          <p:xfrm>
            <a:off x="1164" y="1248"/>
            <a:ext cx="264" cy="160"/>
          </p:xfrm>
          <a:graphic>
            <a:graphicData uri="http://schemas.openxmlformats.org/presentationml/2006/ole">
              <mc:AlternateContent xmlns:mc="http://schemas.openxmlformats.org/markup-compatibility/2006">
                <mc:Choice xmlns:v="urn:schemas-microsoft-com:vml" Requires="v">
                  <p:oleObj spid="_x0000_s26628" name="" r:id="rId7" imgW="10058400" imgH="6096000" progId="">
                    <p:embed/>
                  </p:oleObj>
                </mc:Choice>
                <mc:Fallback>
                  <p:oleObj name="" r:id="rId7" imgW="10058400" imgH="6096000" progId="">
                    <p:embed/>
                    <p:pic>
                      <p:nvPicPr>
                        <p:cNvPr id="0" name="图片 26627"/>
                        <p:cNvPicPr>
                          <a:picLocks noChangeAspect="1"/>
                        </p:cNvPicPr>
                        <p:nvPr/>
                      </p:nvPicPr>
                      <p:blipFill>
                        <a:blip r:embed="rId8"/>
                        <a:stretch>
                          <a:fillRect/>
                        </a:stretch>
                      </p:blipFill>
                      <p:spPr>
                        <a:xfrm>
                          <a:off x="1164" y="1248"/>
                          <a:ext cx="264" cy="160"/>
                        </a:xfrm>
                        <a:prstGeom prst="rect">
                          <a:avLst/>
                        </a:prstGeom>
                        <a:noFill/>
                        <a:ln w="38100">
                          <a:noFill/>
                        </a:ln>
                      </p:spPr>
                    </p:pic>
                  </p:oleObj>
                </mc:Fallback>
              </mc:AlternateContent>
            </a:graphicData>
          </a:graphic>
        </p:graphicFrame>
        <p:graphicFrame>
          <p:nvGraphicFramePr>
            <p:cNvPr id="2073" name="Object 25"/>
            <p:cNvGraphicFramePr>
              <a:graphicFrameLocks noChangeAspect="1"/>
            </p:cNvGraphicFramePr>
            <p:nvPr/>
          </p:nvGraphicFramePr>
          <p:xfrm>
            <a:off x="1220" y="1460"/>
            <a:ext cx="304" cy="192"/>
          </p:xfrm>
          <a:graphic>
            <a:graphicData uri="http://schemas.openxmlformats.org/presentationml/2006/ole">
              <mc:AlternateContent xmlns:mc="http://schemas.openxmlformats.org/markup-compatibility/2006">
                <mc:Choice xmlns:v="urn:schemas-microsoft-com:vml" Requires="v">
                  <p:oleObj spid="_x0000_s26629" name="" r:id="rId9" imgW="11582400" imgH="7315200" progId="">
                    <p:embed/>
                  </p:oleObj>
                </mc:Choice>
                <mc:Fallback>
                  <p:oleObj name="" r:id="rId9" imgW="11582400" imgH="7315200" progId="">
                    <p:embed/>
                    <p:pic>
                      <p:nvPicPr>
                        <p:cNvPr id="0" name="图片 26628"/>
                        <p:cNvPicPr>
                          <a:picLocks noChangeAspect="1"/>
                        </p:cNvPicPr>
                        <p:nvPr/>
                      </p:nvPicPr>
                      <p:blipFill>
                        <a:blip r:embed="rId10"/>
                        <a:stretch>
                          <a:fillRect/>
                        </a:stretch>
                      </p:blipFill>
                      <p:spPr>
                        <a:xfrm>
                          <a:off x="1220" y="1460"/>
                          <a:ext cx="304" cy="192"/>
                        </a:xfrm>
                        <a:prstGeom prst="rect">
                          <a:avLst/>
                        </a:prstGeom>
                        <a:noFill/>
                        <a:ln w="38100">
                          <a:noFill/>
                        </a:ln>
                      </p:spPr>
                    </p:pic>
                  </p:oleObj>
                </mc:Fallback>
              </mc:AlternateContent>
            </a:graphicData>
          </a:graphic>
        </p:graphicFrame>
        <p:grpSp>
          <p:nvGrpSpPr>
            <p:cNvPr id="2124" name="Group 27"/>
            <p:cNvGrpSpPr/>
            <p:nvPr/>
          </p:nvGrpSpPr>
          <p:grpSpPr>
            <a:xfrm>
              <a:off x="1008" y="1248"/>
              <a:ext cx="144" cy="144"/>
              <a:chOff x="3888" y="1680"/>
              <a:chExt cx="144" cy="144"/>
            </a:xfrm>
          </p:grpSpPr>
          <p:graphicFrame>
            <p:nvGraphicFramePr>
              <p:cNvPr id="2076" name="Object 28"/>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6630" name="" r:id="rId11" imgW="4267200" imgH="7315200" progId="">
                      <p:embed/>
                    </p:oleObj>
                  </mc:Choice>
                  <mc:Fallback>
                    <p:oleObj name="" r:id="rId11" imgW="4267200" imgH="7315200" progId="">
                      <p:embed/>
                      <p:pic>
                        <p:nvPicPr>
                          <p:cNvPr id="0" name="图片 26629"/>
                          <p:cNvPicPr>
                            <a:picLocks noChangeAspect="1"/>
                          </p:cNvPicPr>
                          <p:nvPr/>
                        </p:nvPicPr>
                        <p:blipFill>
                          <a:blip r:embed="rId12"/>
                          <a:stretch>
                            <a:fillRect/>
                          </a:stretch>
                        </p:blipFill>
                        <p:spPr>
                          <a:xfrm>
                            <a:off x="3920" y="1680"/>
                            <a:ext cx="84" cy="144"/>
                          </a:xfrm>
                          <a:prstGeom prst="rect">
                            <a:avLst/>
                          </a:prstGeom>
                          <a:noFill/>
                          <a:ln w="38100">
                            <a:noFill/>
                          </a:ln>
                        </p:spPr>
                      </p:pic>
                    </p:oleObj>
                  </mc:Fallback>
                </mc:AlternateContent>
              </a:graphicData>
            </a:graphic>
          </p:graphicFrame>
          <p:sp>
            <p:nvSpPr>
              <p:cNvPr id="2129" name="Oval 29"/>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25" name="Group 30"/>
            <p:cNvGrpSpPr/>
            <p:nvPr/>
          </p:nvGrpSpPr>
          <p:grpSpPr>
            <a:xfrm>
              <a:off x="1056" y="1488"/>
              <a:ext cx="144" cy="155"/>
              <a:chOff x="4720" y="1677"/>
              <a:chExt cx="144" cy="155"/>
            </a:xfrm>
          </p:grpSpPr>
          <p:graphicFrame>
            <p:nvGraphicFramePr>
              <p:cNvPr id="2075" name="Object 27"/>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6631" name="" r:id="rId13" imgW="5181600" imgH="7620000" progId="">
                      <p:embed/>
                    </p:oleObj>
                  </mc:Choice>
                  <mc:Fallback>
                    <p:oleObj name="" r:id="rId13" imgW="5181600" imgH="7620000" progId="">
                      <p:embed/>
                      <p:pic>
                        <p:nvPicPr>
                          <p:cNvPr id="0" name="图片 26630"/>
                          <p:cNvPicPr>
                            <a:picLocks noChangeAspect="1"/>
                          </p:cNvPicPr>
                          <p:nvPr/>
                        </p:nvPicPr>
                        <p:blipFill>
                          <a:blip r:embed="rId14"/>
                          <a:stretch>
                            <a:fillRect/>
                          </a:stretch>
                        </p:blipFill>
                        <p:spPr>
                          <a:xfrm>
                            <a:off x="4743" y="1677"/>
                            <a:ext cx="102" cy="150"/>
                          </a:xfrm>
                          <a:prstGeom prst="rect">
                            <a:avLst/>
                          </a:prstGeom>
                          <a:noFill/>
                          <a:ln w="38100">
                            <a:noFill/>
                          </a:ln>
                        </p:spPr>
                      </p:pic>
                    </p:oleObj>
                  </mc:Fallback>
                </mc:AlternateContent>
              </a:graphicData>
            </a:graphic>
          </p:graphicFrame>
          <p:sp>
            <p:nvSpPr>
              <p:cNvPr id="2128" name="Oval 32"/>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26" name="Group 33"/>
            <p:cNvGrpSpPr/>
            <p:nvPr/>
          </p:nvGrpSpPr>
          <p:grpSpPr>
            <a:xfrm>
              <a:off x="1488" y="1248"/>
              <a:ext cx="144" cy="152"/>
              <a:chOff x="4328" y="1680"/>
              <a:chExt cx="144" cy="152"/>
            </a:xfrm>
          </p:grpSpPr>
          <p:graphicFrame>
            <p:nvGraphicFramePr>
              <p:cNvPr id="2074" name="Object 26"/>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6632" name="" r:id="rId15" imgW="5181600" imgH="7315200" progId="">
                      <p:embed/>
                    </p:oleObj>
                  </mc:Choice>
                  <mc:Fallback>
                    <p:oleObj name="" r:id="rId15" imgW="5181600" imgH="7315200" progId="">
                      <p:embed/>
                      <p:pic>
                        <p:nvPicPr>
                          <p:cNvPr id="0" name="图片 26631"/>
                          <p:cNvPicPr>
                            <a:picLocks noChangeAspect="1"/>
                          </p:cNvPicPr>
                          <p:nvPr/>
                        </p:nvPicPr>
                        <p:blipFill>
                          <a:blip r:embed="rId16"/>
                          <a:stretch>
                            <a:fillRect/>
                          </a:stretch>
                        </p:blipFill>
                        <p:spPr>
                          <a:xfrm>
                            <a:off x="4359" y="1680"/>
                            <a:ext cx="102" cy="144"/>
                          </a:xfrm>
                          <a:prstGeom prst="rect">
                            <a:avLst/>
                          </a:prstGeom>
                          <a:noFill/>
                          <a:ln w="38100">
                            <a:noFill/>
                          </a:ln>
                        </p:spPr>
                      </p:pic>
                    </p:oleObj>
                  </mc:Fallback>
                </mc:AlternateContent>
              </a:graphicData>
            </a:graphic>
          </p:graphicFrame>
          <p:sp>
            <p:nvSpPr>
              <p:cNvPr id="2127" name="Oval 35"/>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6" name="Group 48"/>
          <p:cNvGrpSpPr/>
          <p:nvPr/>
        </p:nvGrpSpPr>
        <p:grpSpPr>
          <a:xfrm>
            <a:off x="4523131" y="1286113"/>
            <a:ext cx="4420418" cy="2057781"/>
            <a:chOff x="1680" y="816"/>
            <a:chExt cx="2784" cy="1296"/>
          </a:xfrm>
        </p:grpSpPr>
        <p:graphicFrame>
          <p:nvGraphicFramePr>
            <p:cNvPr id="2067" name="Object 19"/>
            <p:cNvGraphicFramePr>
              <a:graphicFrameLocks noChangeAspect="1"/>
            </p:cNvGraphicFramePr>
            <p:nvPr/>
          </p:nvGraphicFramePr>
          <p:xfrm>
            <a:off x="1680" y="816"/>
            <a:ext cx="2496" cy="1296"/>
          </p:xfrm>
          <a:graphic>
            <a:graphicData uri="http://schemas.openxmlformats.org/presentationml/2006/ole">
              <mc:AlternateContent xmlns:mc="http://schemas.openxmlformats.org/markup-compatibility/2006">
                <mc:Choice xmlns:v="urn:schemas-microsoft-com:vml" Requires="v">
                  <p:oleObj spid="_x0000_s26633" name="" r:id="rId17" imgW="95097600" imgH="49377600" progId="">
                    <p:embed/>
                  </p:oleObj>
                </mc:Choice>
                <mc:Fallback>
                  <p:oleObj name="" r:id="rId17" imgW="95097600" imgH="49377600" progId="">
                    <p:embed/>
                    <p:pic>
                      <p:nvPicPr>
                        <p:cNvPr id="0" name="图片 26632"/>
                        <p:cNvPicPr>
                          <a:picLocks noChangeAspect="1"/>
                        </p:cNvPicPr>
                        <p:nvPr/>
                      </p:nvPicPr>
                      <p:blipFill>
                        <a:blip r:embed="rId18"/>
                        <a:stretch>
                          <a:fillRect/>
                        </a:stretch>
                      </p:blipFill>
                      <p:spPr>
                        <a:xfrm>
                          <a:off x="1680" y="816"/>
                          <a:ext cx="2496" cy="1296"/>
                        </a:xfrm>
                        <a:prstGeom prst="rect">
                          <a:avLst/>
                        </a:prstGeom>
                        <a:noFill/>
                        <a:ln w="38100">
                          <a:noFill/>
                        </a:ln>
                      </p:spPr>
                    </p:pic>
                  </p:oleObj>
                </mc:Fallback>
              </mc:AlternateContent>
            </a:graphicData>
          </a:graphic>
        </p:graphicFrame>
        <p:grpSp>
          <p:nvGrpSpPr>
            <p:cNvPr id="2115" name="Group 36"/>
            <p:cNvGrpSpPr/>
            <p:nvPr/>
          </p:nvGrpSpPr>
          <p:grpSpPr>
            <a:xfrm>
              <a:off x="4320" y="864"/>
              <a:ext cx="144" cy="144"/>
              <a:chOff x="3888" y="1680"/>
              <a:chExt cx="144" cy="144"/>
            </a:xfrm>
          </p:grpSpPr>
          <p:graphicFrame>
            <p:nvGraphicFramePr>
              <p:cNvPr id="2071" name="Object 23"/>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6634" name="" r:id="rId19" imgW="4267200" imgH="7315200" progId="">
                      <p:embed/>
                    </p:oleObj>
                  </mc:Choice>
                  <mc:Fallback>
                    <p:oleObj name="" r:id="rId19" imgW="4267200" imgH="7315200" progId="">
                      <p:embed/>
                      <p:pic>
                        <p:nvPicPr>
                          <p:cNvPr id="0" name="图片 26633"/>
                          <p:cNvPicPr>
                            <a:picLocks noChangeAspect="1"/>
                          </p:cNvPicPr>
                          <p:nvPr/>
                        </p:nvPicPr>
                        <p:blipFill>
                          <a:blip r:embed="rId12"/>
                          <a:stretch>
                            <a:fillRect/>
                          </a:stretch>
                        </p:blipFill>
                        <p:spPr>
                          <a:xfrm>
                            <a:off x="3920" y="1680"/>
                            <a:ext cx="84" cy="144"/>
                          </a:xfrm>
                          <a:prstGeom prst="rect">
                            <a:avLst/>
                          </a:prstGeom>
                          <a:noFill/>
                          <a:ln w="38100">
                            <a:noFill/>
                          </a:ln>
                        </p:spPr>
                      </p:pic>
                    </p:oleObj>
                  </mc:Fallback>
                </mc:AlternateContent>
              </a:graphicData>
            </a:graphic>
          </p:graphicFrame>
          <p:sp>
            <p:nvSpPr>
              <p:cNvPr id="2122" name="Oval 38"/>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16" name="Group 39"/>
            <p:cNvGrpSpPr/>
            <p:nvPr/>
          </p:nvGrpSpPr>
          <p:grpSpPr>
            <a:xfrm>
              <a:off x="4320" y="1536"/>
              <a:ext cx="144" cy="155"/>
              <a:chOff x="4720" y="1677"/>
              <a:chExt cx="144" cy="155"/>
            </a:xfrm>
          </p:grpSpPr>
          <p:graphicFrame>
            <p:nvGraphicFramePr>
              <p:cNvPr id="2070" name="Object 22"/>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6635" name="" r:id="rId20" imgW="5181600" imgH="7620000" progId="">
                      <p:embed/>
                    </p:oleObj>
                  </mc:Choice>
                  <mc:Fallback>
                    <p:oleObj name="" r:id="rId20" imgW="5181600" imgH="7620000" progId="">
                      <p:embed/>
                      <p:pic>
                        <p:nvPicPr>
                          <p:cNvPr id="0" name="图片 26634"/>
                          <p:cNvPicPr>
                            <a:picLocks noChangeAspect="1"/>
                          </p:cNvPicPr>
                          <p:nvPr/>
                        </p:nvPicPr>
                        <p:blipFill>
                          <a:blip r:embed="rId14"/>
                          <a:stretch>
                            <a:fillRect/>
                          </a:stretch>
                        </p:blipFill>
                        <p:spPr>
                          <a:xfrm>
                            <a:off x="4743" y="1677"/>
                            <a:ext cx="102" cy="150"/>
                          </a:xfrm>
                          <a:prstGeom prst="rect">
                            <a:avLst/>
                          </a:prstGeom>
                          <a:noFill/>
                          <a:ln w="38100">
                            <a:noFill/>
                          </a:ln>
                        </p:spPr>
                      </p:pic>
                    </p:oleObj>
                  </mc:Fallback>
                </mc:AlternateContent>
              </a:graphicData>
            </a:graphic>
          </p:graphicFrame>
          <p:sp>
            <p:nvSpPr>
              <p:cNvPr id="2121" name="Oval 41"/>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17" name="Group 42"/>
            <p:cNvGrpSpPr/>
            <p:nvPr/>
          </p:nvGrpSpPr>
          <p:grpSpPr>
            <a:xfrm>
              <a:off x="4320" y="1864"/>
              <a:ext cx="144" cy="152"/>
              <a:chOff x="5064" y="1728"/>
              <a:chExt cx="144" cy="152"/>
            </a:xfrm>
          </p:grpSpPr>
          <p:graphicFrame>
            <p:nvGraphicFramePr>
              <p:cNvPr id="2069" name="Object 21"/>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6636" name="" r:id="rId21" imgW="4876800" imgH="7315200" progId="">
                      <p:embed/>
                    </p:oleObj>
                  </mc:Choice>
                  <mc:Fallback>
                    <p:oleObj name="" r:id="rId21" imgW="4876800" imgH="7315200" progId="">
                      <p:embed/>
                      <p:pic>
                        <p:nvPicPr>
                          <p:cNvPr id="0" name="图片 26635"/>
                          <p:cNvPicPr>
                            <a:picLocks noChangeAspect="1"/>
                          </p:cNvPicPr>
                          <p:nvPr/>
                        </p:nvPicPr>
                        <p:blipFill>
                          <a:blip r:embed="rId22"/>
                          <a:stretch>
                            <a:fillRect/>
                          </a:stretch>
                        </p:blipFill>
                        <p:spPr>
                          <a:xfrm>
                            <a:off x="5082" y="1728"/>
                            <a:ext cx="96" cy="144"/>
                          </a:xfrm>
                          <a:prstGeom prst="rect">
                            <a:avLst/>
                          </a:prstGeom>
                          <a:noFill/>
                          <a:ln w="38100">
                            <a:noFill/>
                          </a:ln>
                        </p:spPr>
                      </p:pic>
                    </p:oleObj>
                  </mc:Fallback>
                </mc:AlternateContent>
              </a:graphicData>
            </a:graphic>
          </p:graphicFrame>
          <p:sp>
            <p:nvSpPr>
              <p:cNvPr id="2120" name="Oval 44"/>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18" name="Group 45"/>
            <p:cNvGrpSpPr/>
            <p:nvPr/>
          </p:nvGrpSpPr>
          <p:grpSpPr>
            <a:xfrm>
              <a:off x="4320" y="1220"/>
              <a:ext cx="144" cy="152"/>
              <a:chOff x="4328" y="1680"/>
              <a:chExt cx="144" cy="152"/>
            </a:xfrm>
          </p:grpSpPr>
          <p:graphicFrame>
            <p:nvGraphicFramePr>
              <p:cNvPr id="2068" name="Object 20"/>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6637" name="" r:id="rId23" imgW="5181600" imgH="7315200" progId="">
                      <p:embed/>
                    </p:oleObj>
                  </mc:Choice>
                  <mc:Fallback>
                    <p:oleObj name="" r:id="rId23" imgW="5181600" imgH="7315200" progId="">
                      <p:embed/>
                      <p:pic>
                        <p:nvPicPr>
                          <p:cNvPr id="0" name="图片 26636"/>
                          <p:cNvPicPr>
                            <a:picLocks noChangeAspect="1"/>
                          </p:cNvPicPr>
                          <p:nvPr/>
                        </p:nvPicPr>
                        <p:blipFill>
                          <a:blip r:embed="rId16"/>
                          <a:stretch>
                            <a:fillRect/>
                          </a:stretch>
                        </p:blipFill>
                        <p:spPr>
                          <a:xfrm>
                            <a:off x="4359" y="1680"/>
                            <a:ext cx="102" cy="144"/>
                          </a:xfrm>
                          <a:prstGeom prst="rect">
                            <a:avLst/>
                          </a:prstGeom>
                          <a:noFill/>
                          <a:ln w="38100">
                            <a:noFill/>
                          </a:ln>
                        </p:spPr>
                      </p:pic>
                    </p:oleObj>
                  </mc:Fallback>
                </mc:AlternateContent>
              </a:graphicData>
            </a:graphic>
          </p:graphicFrame>
          <p:sp>
            <p:nvSpPr>
              <p:cNvPr id="2119" name="Oval 47"/>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11" name="Group 80"/>
          <p:cNvGrpSpPr/>
          <p:nvPr/>
        </p:nvGrpSpPr>
        <p:grpSpPr>
          <a:xfrm>
            <a:off x="2894055" y="4115562"/>
            <a:ext cx="1371854" cy="1084464"/>
            <a:chOff x="864" y="2592"/>
            <a:chExt cx="864" cy="683"/>
          </a:xfrm>
        </p:grpSpPr>
        <p:sp>
          <p:nvSpPr>
            <p:cNvPr id="2102" name="Line 49"/>
            <p:cNvSpPr/>
            <p:nvPr/>
          </p:nvSpPr>
          <p:spPr>
            <a:xfrm>
              <a:off x="864" y="3024"/>
              <a:ext cx="864" cy="0"/>
            </a:xfrm>
            <a:prstGeom prst="line">
              <a:avLst/>
            </a:prstGeom>
            <a:ln w="28575" cap="flat" cmpd="sng">
              <a:solidFill>
                <a:schemeClr val="bg2"/>
              </a:solidFill>
              <a:prstDash val="solid"/>
              <a:headEnd type="none" w="med" len="med"/>
              <a:tailEnd type="triangle" w="med" len="med"/>
            </a:ln>
          </p:spPr>
        </p:sp>
        <p:graphicFrame>
          <p:nvGraphicFramePr>
            <p:cNvPr id="2058" name="Object 10"/>
            <p:cNvGraphicFramePr>
              <a:graphicFrameLocks noChangeAspect="1"/>
            </p:cNvGraphicFramePr>
            <p:nvPr/>
          </p:nvGraphicFramePr>
          <p:xfrm>
            <a:off x="1136" y="2792"/>
            <a:ext cx="304" cy="192"/>
          </p:xfrm>
          <a:graphic>
            <a:graphicData uri="http://schemas.openxmlformats.org/presentationml/2006/ole">
              <mc:AlternateContent xmlns:mc="http://schemas.openxmlformats.org/markup-compatibility/2006">
                <mc:Choice xmlns:v="urn:schemas-microsoft-com:vml" Requires="v">
                  <p:oleObj spid="_x0000_s26638" name="" r:id="rId24" imgW="11582400" imgH="7315200" progId="">
                    <p:embed/>
                  </p:oleObj>
                </mc:Choice>
                <mc:Fallback>
                  <p:oleObj name="" r:id="rId24" imgW="11582400" imgH="7315200" progId="">
                    <p:embed/>
                    <p:pic>
                      <p:nvPicPr>
                        <p:cNvPr id="0" name="图片 26637"/>
                        <p:cNvPicPr>
                          <a:picLocks noChangeAspect="1"/>
                        </p:cNvPicPr>
                        <p:nvPr/>
                      </p:nvPicPr>
                      <p:blipFill>
                        <a:blip r:embed="rId25"/>
                        <a:stretch>
                          <a:fillRect/>
                        </a:stretch>
                      </p:blipFill>
                      <p:spPr>
                        <a:xfrm>
                          <a:off x="1136" y="2792"/>
                          <a:ext cx="304" cy="192"/>
                        </a:xfrm>
                        <a:prstGeom prst="rect">
                          <a:avLst/>
                        </a:prstGeom>
                        <a:noFill/>
                        <a:ln w="38100">
                          <a:noFill/>
                        </a:ln>
                      </p:spPr>
                    </p:pic>
                  </p:oleObj>
                </mc:Fallback>
              </mc:AlternateContent>
            </a:graphicData>
          </a:graphic>
        </p:graphicFrame>
        <p:grpSp>
          <p:nvGrpSpPr>
            <p:cNvPr id="2103" name="Group 52"/>
            <p:cNvGrpSpPr/>
            <p:nvPr/>
          </p:nvGrpSpPr>
          <p:grpSpPr>
            <a:xfrm>
              <a:off x="1432" y="2832"/>
              <a:ext cx="144" cy="144"/>
              <a:chOff x="3888" y="1680"/>
              <a:chExt cx="144" cy="144"/>
            </a:xfrm>
          </p:grpSpPr>
          <p:graphicFrame>
            <p:nvGraphicFramePr>
              <p:cNvPr id="2066" name="Object 18"/>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6639" name="" r:id="rId26" imgW="4267200" imgH="7315200" progId="">
                      <p:embed/>
                    </p:oleObj>
                  </mc:Choice>
                  <mc:Fallback>
                    <p:oleObj name="" r:id="rId26" imgW="4267200" imgH="7315200" progId="">
                      <p:embed/>
                      <p:pic>
                        <p:nvPicPr>
                          <p:cNvPr id="0" name="图片 26638"/>
                          <p:cNvPicPr>
                            <a:picLocks noChangeAspect="1"/>
                          </p:cNvPicPr>
                          <p:nvPr/>
                        </p:nvPicPr>
                        <p:blipFill>
                          <a:blip r:embed="rId12"/>
                          <a:stretch>
                            <a:fillRect/>
                          </a:stretch>
                        </p:blipFill>
                        <p:spPr>
                          <a:xfrm>
                            <a:off x="3920" y="1680"/>
                            <a:ext cx="84" cy="144"/>
                          </a:xfrm>
                          <a:prstGeom prst="rect">
                            <a:avLst/>
                          </a:prstGeom>
                          <a:noFill/>
                          <a:ln w="38100">
                            <a:noFill/>
                          </a:ln>
                        </p:spPr>
                      </p:pic>
                    </p:oleObj>
                  </mc:Fallback>
                </mc:AlternateContent>
              </a:graphicData>
            </a:graphic>
          </p:graphicFrame>
          <p:sp>
            <p:nvSpPr>
              <p:cNvPr id="2114" name="Oval 54"/>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04" name="Group 55"/>
            <p:cNvGrpSpPr/>
            <p:nvPr/>
          </p:nvGrpSpPr>
          <p:grpSpPr>
            <a:xfrm>
              <a:off x="1344" y="2592"/>
              <a:ext cx="144" cy="155"/>
              <a:chOff x="4720" y="1677"/>
              <a:chExt cx="144" cy="155"/>
            </a:xfrm>
          </p:grpSpPr>
          <p:graphicFrame>
            <p:nvGraphicFramePr>
              <p:cNvPr id="2065" name="Object 17"/>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6640" name="" r:id="rId27" imgW="5181600" imgH="7620000" progId="">
                      <p:embed/>
                    </p:oleObj>
                  </mc:Choice>
                  <mc:Fallback>
                    <p:oleObj name="" r:id="rId27" imgW="5181600" imgH="7620000" progId="">
                      <p:embed/>
                      <p:pic>
                        <p:nvPicPr>
                          <p:cNvPr id="0" name="图片 26639"/>
                          <p:cNvPicPr>
                            <a:picLocks noChangeAspect="1"/>
                          </p:cNvPicPr>
                          <p:nvPr/>
                        </p:nvPicPr>
                        <p:blipFill>
                          <a:blip r:embed="rId14"/>
                          <a:stretch>
                            <a:fillRect/>
                          </a:stretch>
                        </p:blipFill>
                        <p:spPr>
                          <a:xfrm>
                            <a:off x="4743" y="1677"/>
                            <a:ext cx="102" cy="150"/>
                          </a:xfrm>
                          <a:prstGeom prst="rect">
                            <a:avLst/>
                          </a:prstGeom>
                          <a:noFill/>
                          <a:ln w="38100">
                            <a:noFill/>
                          </a:ln>
                        </p:spPr>
                      </p:pic>
                    </p:oleObj>
                  </mc:Fallback>
                </mc:AlternateContent>
              </a:graphicData>
            </a:graphic>
          </p:graphicFrame>
          <p:sp>
            <p:nvSpPr>
              <p:cNvPr id="2113" name="Oval 57"/>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05" name="Group 58"/>
            <p:cNvGrpSpPr/>
            <p:nvPr/>
          </p:nvGrpSpPr>
          <p:grpSpPr>
            <a:xfrm>
              <a:off x="960" y="2592"/>
              <a:ext cx="144" cy="152"/>
              <a:chOff x="4328" y="1680"/>
              <a:chExt cx="144" cy="152"/>
            </a:xfrm>
          </p:grpSpPr>
          <p:graphicFrame>
            <p:nvGraphicFramePr>
              <p:cNvPr id="2064" name="Object 16"/>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6641" name="" r:id="rId28" imgW="5181600" imgH="7315200" progId="">
                      <p:embed/>
                    </p:oleObj>
                  </mc:Choice>
                  <mc:Fallback>
                    <p:oleObj name="" r:id="rId28" imgW="5181600" imgH="7315200" progId="">
                      <p:embed/>
                      <p:pic>
                        <p:nvPicPr>
                          <p:cNvPr id="0" name="图片 26640"/>
                          <p:cNvPicPr>
                            <a:picLocks noChangeAspect="1"/>
                          </p:cNvPicPr>
                          <p:nvPr/>
                        </p:nvPicPr>
                        <p:blipFill>
                          <a:blip r:embed="rId16"/>
                          <a:stretch>
                            <a:fillRect/>
                          </a:stretch>
                        </p:blipFill>
                        <p:spPr>
                          <a:xfrm>
                            <a:off x="4359" y="1680"/>
                            <a:ext cx="102" cy="144"/>
                          </a:xfrm>
                          <a:prstGeom prst="rect">
                            <a:avLst/>
                          </a:prstGeom>
                          <a:noFill/>
                          <a:ln w="38100">
                            <a:noFill/>
                          </a:ln>
                        </p:spPr>
                      </p:pic>
                    </p:oleObj>
                  </mc:Fallback>
                </mc:AlternateContent>
              </a:graphicData>
            </a:graphic>
          </p:graphicFrame>
          <p:sp>
            <p:nvSpPr>
              <p:cNvPr id="2112" name="Oval 60"/>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2059" name="Object 11"/>
            <p:cNvGraphicFramePr>
              <a:graphicFrameLocks noChangeAspect="1"/>
            </p:cNvGraphicFramePr>
            <p:nvPr/>
          </p:nvGraphicFramePr>
          <p:xfrm>
            <a:off x="1152" y="2648"/>
            <a:ext cx="152" cy="56"/>
          </p:xfrm>
          <a:graphic>
            <a:graphicData uri="http://schemas.openxmlformats.org/presentationml/2006/ole">
              <mc:AlternateContent xmlns:mc="http://schemas.openxmlformats.org/markup-compatibility/2006">
                <mc:Choice xmlns:v="urn:schemas-microsoft-com:vml" Requires="v">
                  <p:oleObj spid="_x0000_s26642" name="" r:id="rId29" imgW="5791200" imgH="2133600" progId="">
                    <p:embed/>
                  </p:oleObj>
                </mc:Choice>
                <mc:Fallback>
                  <p:oleObj name="" r:id="rId29" imgW="5791200" imgH="2133600" progId="">
                    <p:embed/>
                    <p:pic>
                      <p:nvPicPr>
                        <p:cNvPr id="0" name="图片 26641"/>
                        <p:cNvPicPr>
                          <a:picLocks noChangeAspect="1"/>
                        </p:cNvPicPr>
                        <p:nvPr/>
                      </p:nvPicPr>
                      <p:blipFill>
                        <a:blip r:embed="rId30"/>
                        <a:stretch>
                          <a:fillRect/>
                        </a:stretch>
                      </p:blipFill>
                      <p:spPr>
                        <a:xfrm>
                          <a:off x="1152" y="2648"/>
                          <a:ext cx="152" cy="56"/>
                        </a:xfrm>
                        <a:prstGeom prst="rect">
                          <a:avLst/>
                        </a:prstGeom>
                        <a:noFill/>
                        <a:ln w="38100">
                          <a:noFill/>
                        </a:ln>
                      </p:spPr>
                    </p:pic>
                  </p:oleObj>
                </mc:Fallback>
              </mc:AlternateContent>
            </a:graphicData>
          </a:graphic>
        </p:graphicFrame>
        <p:grpSp>
          <p:nvGrpSpPr>
            <p:cNvPr id="2106" name="Group 62"/>
            <p:cNvGrpSpPr/>
            <p:nvPr/>
          </p:nvGrpSpPr>
          <p:grpSpPr>
            <a:xfrm>
              <a:off x="960" y="2816"/>
              <a:ext cx="144" cy="155"/>
              <a:chOff x="4720" y="1677"/>
              <a:chExt cx="144" cy="155"/>
            </a:xfrm>
          </p:grpSpPr>
          <p:graphicFrame>
            <p:nvGraphicFramePr>
              <p:cNvPr id="2063" name="Object 15"/>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6643" name="" r:id="rId31" imgW="5181600" imgH="7620000" progId="">
                      <p:embed/>
                    </p:oleObj>
                  </mc:Choice>
                  <mc:Fallback>
                    <p:oleObj name="" r:id="rId31" imgW="5181600" imgH="7620000" progId="">
                      <p:embed/>
                      <p:pic>
                        <p:nvPicPr>
                          <p:cNvPr id="0" name="图片 26642"/>
                          <p:cNvPicPr>
                            <a:picLocks noChangeAspect="1"/>
                          </p:cNvPicPr>
                          <p:nvPr/>
                        </p:nvPicPr>
                        <p:blipFill>
                          <a:blip r:embed="rId14"/>
                          <a:stretch>
                            <a:fillRect/>
                          </a:stretch>
                        </p:blipFill>
                        <p:spPr>
                          <a:xfrm>
                            <a:off x="4743" y="1677"/>
                            <a:ext cx="102" cy="150"/>
                          </a:xfrm>
                          <a:prstGeom prst="rect">
                            <a:avLst/>
                          </a:prstGeom>
                          <a:noFill/>
                          <a:ln w="38100">
                            <a:noFill/>
                          </a:ln>
                        </p:spPr>
                      </p:pic>
                    </p:oleObj>
                  </mc:Fallback>
                </mc:AlternateContent>
              </a:graphicData>
            </a:graphic>
          </p:graphicFrame>
          <p:sp>
            <p:nvSpPr>
              <p:cNvPr id="2111" name="Oval 64"/>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2060" name="Object 12"/>
            <p:cNvGraphicFramePr>
              <a:graphicFrameLocks noChangeAspect="1"/>
            </p:cNvGraphicFramePr>
            <p:nvPr/>
          </p:nvGraphicFramePr>
          <p:xfrm>
            <a:off x="1136" y="3075"/>
            <a:ext cx="304" cy="200"/>
          </p:xfrm>
          <a:graphic>
            <a:graphicData uri="http://schemas.openxmlformats.org/presentationml/2006/ole">
              <mc:AlternateContent xmlns:mc="http://schemas.openxmlformats.org/markup-compatibility/2006">
                <mc:Choice xmlns:v="urn:schemas-microsoft-com:vml" Requires="v">
                  <p:oleObj spid="_x0000_s26644" name="" r:id="rId32" imgW="11582400" imgH="7620000" progId="">
                    <p:embed/>
                  </p:oleObj>
                </mc:Choice>
                <mc:Fallback>
                  <p:oleObj name="" r:id="rId32" imgW="11582400" imgH="7620000" progId="">
                    <p:embed/>
                    <p:pic>
                      <p:nvPicPr>
                        <p:cNvPr id="0" name="图片 26643"/>
                        <p:cNvPicPr>
                          <a:picLocks noChangeAspect="1"/>
                        </p:cNvPicPr>
                        <p:nvPr/>
                      </p:nvPicPr>
                      <p:blipFill>
                        <a:blip r:embed="rId33"/>
                        <a:stretch>
                          <a:fillRect/>
                        </a:stretch>
                      </p:blipFill>
                      <p:spPr>
                        <a:xfrm>
                          <a:off x="1136" y="3075"/>
                          <a:ext cx="304" cy="200"/>
                        </a:xfrm>
                        <a:prstGeom prst="rect">
                          <a:avLst/>
                        </a:prstGeom>
                        <a:noFill/>
                        <a:ln w="38100">
                          <a:noFill/>
                        </a:ln>
                      </p:spPr>
                    </p:pic>
                  </p:oleObj>
                </mc:Fallback>
              </mc:AlternateContent>
            </a:graphicData>
          </a:graphic>
        </p:graphicFrame>
        <p:grpSp>
          <p:nvGrpSpPr>
            <p:cNvPr id="2107" name="Group 67"/>
            <p:cNvGrpSpPr/>
            <p:nvPr/>
          </p:nvGrpSpPr>
          <p:grpSpPr>
            <a:xfrm>
              <a:off x="1432" y="3119"/>
              <a:ext cx="144" cy="144"/>
              <a:chOff x="3888" y="1680"/>
              <a:chExt cx="144" cy="144"/>
            </a:xfrm>
          </p:grpSpPr>
          <p:graphicFrame>
            <p:nvGraphicFramePr>
              <p:cNvPr id="2062" name="Object 14"/>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6645" name="" r:id="rId34" imgW="4267200" imgH="7315200" progId="">
                      <p:embed/>
                    </p:oleObj>
                  </mc:Choice>
                  <mc:Fallback>
                    <p:oleObj name="" r:id="rId34" imgW="4267200" imgH="7315200" progId="">
                      <p:embed/>
                      <p:pic>
                        <p:nvPicPr>
                          <p:cNvPr id="0" name="图片 26644"/>
                          <p:cNvPicPr>
                            <a:picLocks noChangeAspect="1"/>
                          </p:cNvPicPr>
                          <p:nvPr/>
                        </p:nvPicPr>
                        <p:blipFill>
                          <a:blip r:embed="rId12"/>
                          <a:stretch>
                            <a:fillRect/>
                          </a:stretch>
                        </p:blipFill>
                        <p:spPr>
                          <a:xfrm>
                            <a:off x="3920" y="1680"/>
                            <a:ext cx="84" cy="144"/>
                          </a:xfrm>
                          <a:prstGeom prst="rect">
                            <a:avLst/>
                          </a:prstGeom>
                          <a:noFill/>
                          <a:ln w="38100">
                            <a:noFill/>
                          </a:ln>
                        </p:spPr>
                      </p:pic>
                    </p:oleObj>
                  </mc:Fallback>
                </mc:AlternateContent>
              </a:graphicData>
            </a:graphic>
          </p:graphicFrame>
          <p:sp>
            <p:nvSpPr>
              <p:cNvPr id="2110" name="Oval 69"/>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108" name="Group 73"/>
            <p:cNvGrpSpPr/>
            <p:nvPr/>
          </p:nvGrpSpPr>
          <p:grpSpPr>
            <a:xfrm>
              <a:off x="960" y="3104"/>
              <a:ext cx="144" cy="152"/>
              <a:chOff x="5064" y="1728"/>
              <a:chExt cx="144" cy="152"/>
            </a:xfrm>
          </p:grpSpPr>
          <p:graphicFrame>
            <p:nvGraphicFramePr>
              <p:cNvPr id="2061" name="Object 13"/>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6646" name="" r:id="rId35" imgW="4876800" imgH="7315200" progId="">
                      <p:embed/>
                    </p:oleObj>
                  </mc:Choice>
                  <mc:Fallback>
                    <p:oleObj name="" r:id="rId35" imgW="4876800" imgH="7315200" progId="">
                      <p:embed/>
                      <p:pic>
                        <p:nvPicPr>
                          <p:cNvPr id="0" name="图片 26645"/>
                          <p:cNvPicPr>
                            <a:picLocks noChangeAspect="1"/>
                          </p:cNvPicPr>
                          <p:nvPr/>
                        </p:nvPicPr>
                        <p:blipFill>
                          <a:blip r:embed="rId22"/>
                          <a:stretch>
                            <a:fillRect/>
                          </a:stretch>
                        </p:blipFill>
                        <p:spPr>
                          <a:xfrm>
                            <a:off x="5082" y="1728"/>
                            <a:ext cx="96" cy="144"/>
                          </a:xfrm>
                          <a:prstGeom prst="rect">
                            <a:avLst/>
                          </a:prstGeom>
                          <a:noFill/>
                          <a:ln w="38100">
                            <a:noFill/>
                          </a:ln>
                        </p:spPr>
                      </p:pic>
                    </p:oleObj>
                  </mc:Fallback>
                </mc:AlternateContent>
              </a:graphicData>
            </a:graphic>
          </p:graphicFrame>
          <p:sp>
            <p:nvSpPr>
              <p:cNvPr id="2109" name="Oval 75"/>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sp>
        <p:nvSpPr>
          <p:cNvPr id="5196" name="Line 76"/>
          <p:cNvSpPr/>
          <p:nvPr/>
        </p:nvSpPr>
        <p:spPr>
          <a:xfrm>
            <a:off x="4964538" y="1511580"/>
            <a:ext cx="3277207" cy="0"/>
          </a:xfrm>
          <a:prstGeom prst="line">
            <a:avLst/>
          </a:prstGeom>
          <a:ln w="28575" cap="flat" cmpd="sng">
            <a:solidFill>
              <a:srgbClr val="FF0000"/>
            </a:solidFill>
            <a:prstDash val="solid"/>
            <a:headEnd type="none" w="med" len="med"/>
            <a:tailEnd type="none" w="med" len="med"/>
          </a:ln>
        </p:spPr>
      </p:sp>
      <p:sp>
        <p:nvSpPr>
          <p:cNvPr id="5197" name="Arc 77"/>
          <p:cNvSpPr/>
          <p:nvPr/>
        </p:nvSpPr>
        <p:spPr>
          <a:xfrm>
            <a:off x="8838756" y="1525871"/>
            <a:ext cx="381071" cy="1622725"/>
          </a:xfrm>
          <a:custGeom>
            <a:avLst/>
            <a:gdLst>
              <a:gd name="txL" fmla="*/ 0 w 21600"/>
              <a:gd name="txT" fmla="*/ 0 h 42749"/>
              <a:gd name="txR" fmla="*/ 21600 w 21600"/>
              <a:gd name="txB" fmla="*/ 42749 h 42749"/>
            </a:gdLst>
            <a:ahLst/>
            <a:cxnLst>
              <a:cxn ang="0">
                <a:pos x="0" y="0"/>
              </a:cxn>
              <a:cxn ang="0">
                <a:pos x="2147483647" y="2147483647"/>
              </a:cxn>
              <a:cxn ang="0">
                <a:pos x="0" y="2147483647"/>
              </a:cxn>
            </a:cxnLst>
            <a:rect l="txL" t="txT" r="txR" b="txB"/>
            <a:pathLst>
              <a:path w="21600" h="42749" fill="none">
                <a:moveTo>
                  <a:pt x="-1" y="0"/>
                </a:moveTo>
                <a:cubicBezTo>
                  <a:pt x="11929" y="0"/>
                  <a:pt x="21600" y="9670"/>
                  <a:pt x="21600" y="21600"/>
                </a:cubicBezTo>
                <a:cubicBezTo>
                  <a:pt x="21600" y="31837"/>
                  <a:pt x="14413" y="40668"/>
                  <a:pt x="4390" y="42749"/>
                </a:cubicBezTo>
              </a:path>
              <a:path w="21600" h="42749" stroke="0">
                <a:moveTo>
                  <a:pt x="-1" y="0"/>
                </a:moveTo>
                <a:cubicBezTo>
                  <a:pt x="11929" y="0"/>
                  <a:pt x="21600" y="9670"/>
                  <a:pt x="21600" y="21600"/>
                </a:cubicBezTo>
                <a:cubicBezTo>
                  <a:pt x="21600" y="31837"/>
                  <a:pt x="14413" y="40668"/>
                  <a:pt x="4390" y="42749"/>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5198" name="Arc 78"/>
          <p:cNvSpPr/>
          <p:nvPr/>
        </p:nvSpPr>
        <p:spPr>
          <a:xfrm>
            <a:off x="8838756" y="1525871"/>
            <a:ext cx="304856" cy="1006661"/>
          </a:xfrm>
          <a:custGeom>
            <a:avLst/>
            <a:gdLst>
              <a:gd name="txL" fmla="*/ 0 w 21600"/>
              <a:gd name="txT" fmla="*/ 0 h 42831"/>
              <a:gd name="txR" fmla="*/ 21600 w 21600"/>
              <a:gd name="txB" fmla="*/ 42831 h 42831"/>
            </a:gdLst>
            <a:ahLst/>
            <a:cxnLst>
              <a:cxn ang="0">
                <a:pos x="0" y="0"/>
              </a:cxn>
              <a:cxn ang="0">
                <a:pos x="2147483647" y="2147483647"/>
              </a:cxn>
              <a:cxn ang="0">
                <a:pos x="0" y="2147483647"/>
              </a:cxn>
            </a:cxnLst>
            <a:rect l="txL" t="txT" r="txR" b="txB"/>
            <a:pathLst>
              <a:path w="21600" h="42831" fill="none">
                <a:moveTo>
                  <a:pt x="-1" y="0"/>
                </a:moveTo>
                <a:cubicBezTo>
                  <a:pt x="11929" y="0"/>
                  <a:pt x="21600" y="9670"/>
                  <a:pt x="21600" y="21600"/>
                </a:cubicBezTo>
                <a:cubicBezTo>
                  <a:pt x="21600" y="31996"/>
                  <a:pt x="14193" y="40918"/>
                  <a:pt x="3974" y="42831"/>
                </a:cubicBezTo>
              </a:path>
              <a:path w="21600" h="42831" stroke="0">
                <a:moveTo>
                  <a:pt x="-1" y="0"/>
                </a:moveTo>
                <a:cubicBezTo>
                  <a:pt x="11929" y="0"/>
                  <a:pt x="21600" y="9670"/>
                  <a:pt x="21600" y="21600"/>
                </a:cubicBezTo>
                <a:cubicBezTo>
                  <a:pt x="21600" y="31996"/>
                  <a:pt x="14193" y="40918"/>
                  <a:pt x="3974" y="42831"/>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5199" name="Line 79"/>
          <p:cNvSpPr/>
          <p:nvPr/>
        </p:nvSpPr>
        <p:spPr>
          <a:xfrm flipV="1">
            <a:off x="8813351" y="2159400"/>
            <a:ext cx="0" cy="287391"/>
          </a:xfrm>
          <a:prstGeom prst="line">
            <a:avLst/>
          </a:prstGeom>
          <a:ln w="28575" cap="flat" cmpd="sng">
            <a:solidFill>
              <a:srgbClr val="0000FF"/>
            </a:solidFill>
            <a:prstDash val="solid"/>
            <a:headEnd type="none" w="med" len="med"/>
            <a:tailEnd type="triangle" w="sm" len="med"/>
          </a:ln>
        </p:spPr>
      </p:sp>
      <p:grpSp>
        <p:nvGrpSpPr>
          <p:cNvPr id="18" name="Group 99"/>
          <p:cNvGrpSpPr/>
          <p:nvPr/>
        </p:nvGrpSpPr>
        <p:grpSpPr>
          <a:xfrm>
            <a:off x="4494551" y="3658277"/>
            <a:ext cx="4420418" cy="2057781"/>
            <a:chOff x="1872" y="2304"/>
            <a:chExt cx="2784" cy="1296"/>
          </a:xfrm>
        </p:grpSpPr>
        <p:graphicFrame>
          <p:nvGraphicFramePr>
            <p:cNvPr id="2053" name="Object 5"/>
            <p:cNvGraphicFramePr>
              <a:graphicFrameLocks noChangeAspect="1"/>
            </p:cNvGraphicFramePr>
            <p:nvPr/>
          </p:nvGraphicFramePr>
          <p:xfrm>
            <a:off x="1872" y="2304"/>
            <a:ext cx="2280" cy="1296"/>
          </p:xfrm>
          <a:graphic>
            <a:graphicData uri="http://schemas.openxmlformats.org/presentationml/2006/ole">
              <mc:AlternateContent xmlns:mc="http://schemas.openxmlformats.org/markup-compatibility/2006">
                <mc:Choice xmlns:v="urn:schemas-microsoft-com:vml" Requires="v">
                  <p:oleObj spid="_x0000_s26647" name="" r:id="rId36" imgW="86868000" imgH="49377600" progId="">
                    <p:embed/>
                  </p:oleObj>
                </mc:Choice>
                <mc:Fallback>
                  <p:oleObj name="" r:id="rId36" imgW="86868000" imgH="49377600" progId="">
                    <p:embed/>
                    <p:pic>
                      <p:nvPicPr>
                        <p:cNvPr id="0" name="图片 26646"/>
                        <p:cNvPicPr>
                          <a:picLocks noChangeAspect="1"/>
                        </p:cNvPicPr>
                        <p:nvPr/>
                      </p:nvPicPr>
                      <p:blipFill>
                        <a:blip r:embed="rId37"/>
                        <a:stretch>
                          <a:fillRect/>
                        </a:stretch>
                      </p:blipFill>
                      <p:spPr>
                        <a:xfrm>
                          <a:off x="1872" y="2304"/>
                          <a:ext cx="2280" cy="1296"/>
                        </a:xfrm>
                        <a:prstGeom prst="rect">
                          <a:avLst/>
                        </a:prstGeom>
                        <a:noFill/>
                        <a:ln w="38100">
                          <a:noFill/>
                        </a:ln>
                      </p:spPr>
                    </p:pic>
                  </p:oleObj>
                </mc:Fallback>
              </mc:AlternateContent>
            </a:graphicData>
          </a:graphic>
        </p:graphicFrame>
        <p:grpSp>
          <p:nvGrpSpPr>
            <p:cNvPr id="2094" name="Group 82"/>
            <p:cNvGrpSpPr/>
            <p:nvPr/>
          </p:nvGrpSpPr>
          <p:grpSpPr>
            <a:xfrm>
              <a:off x="4512" y="2352"/>
              <a:ext cx="144" cy="144"/>
              <a:chOff x="3888" y="1680"/>
              <a:chExt cx="144" cy="144"/>
            </a:xfrm>
          </p:grpSpPr>
          <p:graphicFrame>
            <p:nvGraphicFramePr>
              <p:cNvPr id="2057" name="Object 9"/>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6648" name="" r:id="rId38" imgW="4267200" imgH="7315200" progId="">
                      <p:embed/>
                    </p:oleObj>
                  </mc:Choice>
                  <mc:Fallback>
                    <p:oleObj name="" r:id="rId38" imgW="4267200" imgH="7315200" progId="">
                      <p:embed/>
                      <p:pic>
                        <p:nvPicPr>
                          <p:cNvPr id="0" name="图片 26647"/>
                          <p:cNvPicPr>
                            <a:picLocks noChangeAspect="1"/>
                          </p:cNvPicPr>
                          <p:nvPr/>
                        </p:nvPicPr>
                        <p:blipFill>
                          <a:blip r:embed="rId12"/>
                          <a:stretch>
                            <a:fillRect/>
                          </a:stretch>
                        </p:blipFill>
                        <p:spPr>
                          <a:xfrm>
                            <a:off x="3920" y="1680"/>
                            <a:ext cx="84" cy="144"/>
                          </a:xfrm>
                          <a:prstGeom prst="rect">
                            <a:avLst/>
                          </a:prstGeom>
                          <a:noFill/>
                          <a:ln w="38100">
                            <a:noFill/>
                          </a:ln>
                        </p:spPr>
                      </p:pic>
                    </p:oleObj>
                  </mc:Fallback>
                </mc:AlternateContent>
              </a:graphicData>
            </a:graphic>
          </p:graphicFrame>
          <p:sp>
            <p:nvSpPr>
              <p:cNvPr id="2101" name="Oval 84"/>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095" name="Group 85"/>
            <p:cNvGrpSpPr/>
            <p:nvPr/>
          </p:nvGrpSpPr>
          <p:grpSpPr>
            <a:xfrm>
              <a:off x="4512" y="3024"/>
              <a:ext cx="144" cy="155"/>
              <a:chOff x="4720" y="1677"/>
              <a:chExt cx="144" cy="155"/>
            </a:xfrm>
          </p:grpSpPr>
          <p:graphicFrame>
            <p:nvGraphicFramePr>
              <p:cNvPr id="2056" name="Object 8"/>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6649" name="" r:id="rId39" imgW="5181600" imgH="7620000" progId="">
                      <p:embed/>
                    </p:oleObj>
                  </mc:Choice>
                  <mc:Fallback>
                    <p:oleObj name="" r:id="rId39" imgW="5181600" imgH="7620000" progId="">
                      <p:embed/>
                      <p:pic>
                        <p:nvPicPr>
                          <p:cNvPr id="0" name="图片 26648"/>
                          <p:cNvPicPr>
                            <a:picLocks noChangeAspect="1"/>
                          </p:cNvPicPr>
                          <p:nvPr/>
                        </p:nvPicPr>
                        <p:blipFill>
                          <a:blip r:embed="rId14"/>
                          <a:stretch>
                            <a:fillRect/>
                          </a:stretch>
                        </p:blipFill>
                        <p:spPr>
                          <a:xfrm>
                            <a:off x="4743" y="1677"/>
                            <a:ext cx="102" cy="150"/>
                          </a:xfrm>
                          <a:prstGeom prst="rect">
                            <a:avLst/>
                          </a:prstGeom>
                          <a:noFill/>
                          <a:ln w="38100">
                            <a:noFill/>
                          </a:ln>
                        </p:spPr>
                      </p:pic>
                    </p:oleObj>
                  </mc:Fallback>
                </mc:AlternateContent>
              </a:graphicData>
            </a:graphic>
          </p:graphicFrame>
          <p:sp>
            <p:nvSpPr>
              <p:cNvPr id="2100" name="Oval 87"/>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096" name="Group 88"/>
            <p:cNvGrpSpPr/>
            <p:nvPr/>
          </p:nvGrpSpPr>
          <p:grpSpPr>
            <a:xfrm>
              <a:off x="4512" y="3344"/>
              <a:ext cx="144" cy="152"/>
              <a:chOff x="5064" y="1728"/>
              <a:chExt cx="144" cy="152"/>
            </a:xfrm>
          </p:grpSpPr>
          <p:graphicFrame>
            <p:nvGraphicFramePr>
              <p:cNvPr id="2055" name="Object 7"/>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6650" name="" r:id="rId40" imgW="4876800" imgH="7315200" progId="">
                      <p:embed/>
                    </p:oleObj>
                  </mc:Choice>
                  <mc:Fallback>
                    <p:oleObj name="" r:id="rId40" imgW="4876800" imgH="7315200" progId="">
                      <p:embed/>
                      <p:pic>
                        <p:nvPicPr>
                          <p:cNvPr id="0" name="图片 26649"/>
                          <p:cNvPicPr>
                            <a:picLocks noChangeAspect="1"/>
                          </p:cNvPicPr>
                          <p:nvPr/>
                        </p:nvPicPr>
                        <p:blipFill>
                          <a:blip r:embed="rId22"/>
                          <a:stretch>
                            <a:fillRect/>
                          </a:stretch>
                        </p:blipFill>
                        <p:spPr>
                          <a:xfrm>
                            <a:off x="5082" y="1728"/>
                            <a:ext cx="96" cy="144"/>
                          </a:xfrm>
                          <a:prstGeom prst="rect">
                            <a:avLst/>
                          </a:prstGeom>
                          <a:noFill/>
                          <a:ln w="38100">
                            <a:noFill/>
                          </a:ln>
                        </p:spPr>
                      </p:pic>
                    </p:oleObj>
                  </mc:Fallback>
                </mc:AlternateContent>
              </a:graphicData>
            </a:graphic>
          </p:graphicFrame>
          <p:sp>
            <p:nvSpPr>
              <p:cNvPr id="2099" name="Oval 90"/>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2097" name="Group 91"/>
            <p:cNvGrpSpPr/>
            <p:nvPr/>
          </p:nvGrpSpPr>
          <p:grpSpPr>
            <a:xfrm>
              <a:off x="4512" y="2708"/>
              <a:ext cx="144" cy="152"/>
              <a:chOff x="4328" y="1680"/>
              <a:chExt cx="144" cy="152"/>
            </a:xfrm>
          </p:grpSpPr>
          <p:graphicFrame>
            <p:nvGraphicFramePr>
              <p:cNvPr id="2054" name="Object 6"/>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6651" name="" r:id="rId41" imgW="5181600" imgH="7315200" progId="">
                      <p:embed/>
                    </p:oleObj>
                  </mc:Choice>
                  <mc:Fallback>
                    <p:oleObj name="" r:id="rId41" imgW="5181600" imgH="7315200" progId="">
                      <p:embed/>
                      <p:pic>
                        <p:nvPicPr>
                          <p:cNvPr id="0" name="图片 26650"/>
                          <p:cNvPicPr>
                            <a:picLocks noChangeAspect="1"/>
                          </p:cNvPicPr>
                          <p:nvPr/>
                        </p:nvPicPr>
                        <p:blipFill>
                          <a:blip r:embed="rId16"/>
                          <a:stretch>
                            <a:fillRect/>
                          </a:stretch>
                        </p:blipFill>
                        <p:spPr>
                          <a:xfrm>
                            <a:off x="4359" y="1680"/>
                            <a:ext cx="102" cy="144"/>
                          </a:xfrm>
                          <a:prstGeom prst="rect">
                            <a:avLst/>
                          </a:prstGeom>
                          <a:noFill/>
                          <a:ln w="38100">
                            <a:noFill/>
                          </a:ln>
                        </p:spPr>
                      </p:pic>
                    </p:oleObj>
                  </mc:Fallback>
                </mc:AlternateContent>
              </a:graphicData>
            </a:graphic>
          </p:graphicFrame>
          <p:sp>
            <p:nvSpPr>
              <p:cNvPr id="2098" name="Oval 93"/>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sp>
        <p:nvSpPr>
          <p:cNvPr id="5214" name="Arc 94"/>
          <p:cNvSpPr/>
          <p:nvPr/>
        </p:nvSpPr>
        <p:spPr>
          <a:xfrm>
            <a:off x="8838756" y="4417243"/>
            <a:ext cx="304856" cy="1006661"/>
          </a:xfrm>
          <a:custGeom>
            <a:avLst/>
            <a:gdLst>
              <a:gd name="txL" fmla="*/ 0 w 21600"/>
              <a:gd name="txT" fmla="*/ 0 h 42831"/>
              <a:gd name="txR" fmla="*/ 21600 w 21600"/>
              <a:gd name="txB" fmla="*/ 42831 h 42831"/>
            </a:gdLst>
            <a:ahLst/>
            <a:cxnLst>
              <a:cxn ang="0">
                <a:pos x="0" y="0"/>
              </a:cxn>
              <a:cxn ang="0">
                <a:pos x="2147483647" y="2147483647"/>
              </a:cxn>
              <a:cxn ang="0">
                <a:pos x="0" y="2147483647"/>
              </a:cxn>
            </a:cxnLst>
            <a:rect l="txL" t="txT" r="txR" b="txB"/>
            <a:pathLst>
              <a:path w="21600" h="42831" fill="none">
                <a:moveTo>
                  <a:pt x="-1" y="0"/>
                </a:moveTo>
                <a:cubicBezTo>
                  <a:pt x="11929" y="0"/>
                  <a:pt x="21600" y="9670"/>
                  <a:pt x="21600" y="21600"/>
                </a:cubicBezTo>
                <a:cubicBezTo>
                  <a:pt x="21600" y="31996"/>
                  <a:pt x="14193" y="40918"/>
                  <a:pt x="3974" y="42831"/>
                </a:cubicBezTo>
              </a:path>
              <a:path w="21600" h="42831" stroke="0">
                <a:moveTo>
                  <a:pt x="-1" y="0"/>
                </a:moveTo>
                <a:cubicBezTo>
                  <a:pt x="11929" y="0"/>
                  <a:pt x="21600" y="9670"/>
                  <a:pt x="21600" y="21600"/>
                </a:cubicBezTo>
                <a:cubicBezTo>
                  <a:pt x="21600" y="31996"/>
                  <a:pt x="14193" y="40918"/>
                  <a:pt x="3974" y="42831"/>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5216" name="Line 96"/>
          <p:cNvSpPr/>
          <p:nvPr/>
        </p:nvSpPr>
        <p:spPr>
          <a:xfrm rot="10758377" flipV="1">
            <a:off x="8813351" y="4534740"/>
            <a:ext cx="1588" cy="287391"/>
          </a:xfrm>
          <a:prstGeom prst="line">
            <a:avLst/>
          </a:prstGeom>
          <a:ln w="28575" cap="flat" cmpd="sng">
            <a:solidFill>
              <a:srgbClr val="0000FF"/>
            </a:solidFill>
            <a:prstDash val="solid"/>
            <a:headEnd type="none" w="med" len="med"/>
            <a:tailEnd type="triangle" w="sm" len="med"/>
          </a:ln>
        </p:spPr>
      </p:sp>
      <p:sp>
        <p:nvSpPr>
          <p:cNvPr id="5217" name="Line 97"/>
          <p:cNvSpPr/>
          <p:nvPr/>
        </p:nvSpPr>
        <p:spPr>
          <a:xfrm>
            <a:off x="4799408" y="4420418"/>
            <a:ext cx="3277207" cy="0"/>
          </a:xfrm>
          <a:prstGeom prst="line">
            <a:avLst/>
          </a:prstGeom>
          <a:ln w="28575" cap="flat" cmpd="sng">
            <a:solidFill>
              <a:srgbClr val="FF0000"/>
            </a:solidFill>
            <a:prstDash val="solid"/>
            <a:headEnd type="none" w="med" len="med"/>
            <a:tailEnd type="none" w="med" len="med"/>
          </a:ln>
        </p:spPr>
      </p:sp>
      <p:sp>
        <p:nvSpPr>
          <p:cNvPr id="5218" name="Oval 98"/>
          <p:cNvSpPr/>
          <p:nvPr/>
        </p:nvSpPr>
        <p:spPr>
          <a:xfrm>
            <a:off x="4723194" y="3683682"/>
            <a:ext cx="368368" cy="425529"/>
          </a:xfrm>
          <a:prstGeom prst="ellipse">
            <a:avLst/>
          </a:prstGeom>
          <a:noFill/>
          <a:ln w="127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093" name="矩形 80"/>
          <p:cNvSpPr/>
          <p:nvPr/>
        </p:nvSpPr>
        <p:spPr>
          <a:xfrm>
            <a:off x="9739035" y="621621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33"/>
                                        </p:tgtEl>
                                        <p:attrNameLst>
                                          <p:attrName>style.visibility</p:attrName>
                                        </p:attrNameLst>
                                      </p:cBhvr>
                                      <p:to>
                                        <p:strVal val="visible"/>
                                      </p:to>
                                    </p:set>
                                    <p:animEffect transition="in" filter="wipe(left)">
                                      <p:cBhvr>
                                        <p:cTn id="7" dur="500"/>
                                        <p:tgtEl>
                                          <p:spTgt spid="440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4032"/>
                                        </p:tgtEl>
                                        <p:attrNameLst>
                                          <p:attrName>style.visibility</p:attrName>
                                        </p:attrNameLst>
                                      </p:cBhvr>
                                      <p:to>
                                        <p:strVal val="visible"/>
                                      </p:to>
                                    </p:set>
                                    <p:animEffect transition="in" filter="wipe(left)">
                                      <p:cBhvr>
                                        <p:cTn id="20" dur="500"/>
                                        <p:tgtEl>
                                          <p:spTgt spid="440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99"/>
                                        </p:tgtEl>
                                        <p:attrNameLst>
                                          <p:attrName>style.visibility</p:attrName>
                                        </p:attrNameLst>
                                      </p:cBhvr>
                                      <p:to>
                                        <p:strVal val="visible"/>
                                      </p:to>
                                    </p:set>
                                    <p:animEffect transition="in" filter="wipe(down)">
                                      <p:cBhvr>
                                        <p:cTn id="25" dur="500"/>
                                        <p:tgtEl>
                                          <p:spTgt spid="5199"/>
                                        </p:tgtEl>
                                      </p:cBhvr>
                                    </p:animEffect>
                                  </p:childTnLst>
                                  <p:subTnLst>
                                    <p:set>
                                      <p:cBhvr override="childStyle">
                                        <p:cTn dur="1" fill="hold" display="0" masterRel="nextClick" afterEffect="1"/>
                                        <p:tgtEl>
                                          <p:spTgt spid="5199"/>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96"/>
                                        </p:tgtEl>
                                        <p:attrNameLst>
                                          <p:attrName>style.visibility</p:attrName>
                                        </p:attrNameLst>
                                      </p:cBhvr>
                                      <p:to>
                                        <p:strVal val="visible"/>
                                      </p:to>
                                    </p:set>
                                    <p:animEffect transition="in" filter="wipe(left)">
                                      <p:cBhvr>
                                        <p:cTn id="30" dur="500"/>
                                        <p:tgtEl>
                                          <p:spTgt spid="5196"/>
                                        </p:tgtEl>
                                      </p:cBhvr>
                                    </p:animEffect>
                                  </p:childTnLst>
                                  <p:subTnLst>
                                    <p:set>
                                      <p:cBhvr override="childStyle">
                                        <p:cTn dur="1" fill="hold" display="0" masterRel="nextClick" afterEffect="1"/>
                                        <p:tgtEl>
                                          <p:spTgt spid="519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198"/>
                                        </p:tgtEl>
                                        <p:attrNameLst>
                                          <p:attrName>style.visibility</p:attrName>
                                        </p:attrNameLst>
                                      </p:cBhvr>
                                      <p:to>
                                        <p:strVal val="visible"/>
                                      </p:to>
                                    </p:set>
                                    <p:animEffect transition="in" filter="wipe(up)">
                                      <p:cBhvr>
                                        <p:cTn id="35" dur="500"/>
                                        <p:tgtEl>
                                          <p:spTgt spid="5198"/>
                                        </p:tgtEl>
                                      </p:cBhvr>
                                    </p:animEffect>
                                  </p:childTnLst>
                                  <p:subTnLst>
                                    <p:set>
                                      <p:cBhvr override="childStyle">
                                        <p:cTn dur="1" fill="hold" display="0" masterRel="nextClick" afterEffect="1"/>
                                        <p:tgtEl>
                                          <p:spTgt spid="519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197"/>
                                        </p:tgtEl>
                                        <p:attrNameLst>
                                          <p:attrName>style.visibility</p:attrName>
                                        </p:attrNameLst>
                                      </p:cBhvr>
                                      <p:to>
                                        <p:strVal val="visible"/>
                                      </p:to>
                                    </p:set>
                                    <p:animEffect transition="in" filter="wipe(up)">
                                      <p:cBhvr>
                                        <p:cTn id="40" dur="500"/>
                                        <p:tgtEl>
                                          <p:spTgt spid="5197"/>
                                        </p:tgtEl>
                                      </p:cBhvr>
                                    </p:animEffect>
                                  </p:childTnLst>
                                  <p:subTnLst>
                                    <p:set>
                                      <p:cBhvr override="childStyle">
                                        <p:cTn dur="1" fill="hold" display="0" masterRel="nextClick" afterEffect="1"/>
                                        <p:tgtEl>
                                          <p:spTgt spid="5197"/>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4034"/>
                                        </p:tgtEl>
                                        <p:attrNameLst>
                                          <p:attrName>style.visibility</p:attrName>
                                        </p:attrNameLst>
                                      </p:cBhvr>
                                      <p:to>
                                        <p:strVal val="visible"/>
                                      </p:to>
                                    </p:set>
                                    <p:animEffect transition="in" filter="wipe(left)">
                                      <p:cBhvr>
                                        <p:cTn id="53" dur="500"/>
                                        <p:tgtEl>
                                          <p:spTgt spid="4403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217"/>
                                        </p:tgtEl>
                                        <p:attrNameLst>
                                          <p:attrName>style.visibility</p:attrName>
                                        </p:attrNameLst>
                                      </p:cBhvr>
                                      <p:to>
                                        <p:strVal val="visible"/>
                                      </p:to>
                                    </p:set>
                                    <p:animEffect transition="in" filter="wipe(left)">
                                      <p:cBhvr>
                                        <p:cTn id="58" dur="500"/>
                                        <p:tgtEl>
                                          <p:spTgt spid="5217"/>
                                        </p:tgtEl>
                                      </p:cBhvr>
                                    </p:animEffect>
                                  </p:childTnLst>
                                  <p:subTnLst>
                                    <p:set>
                                      <p:cBhvr override="childStyle">
                                        <p:cTn dur="1" fill="hold" display="0" masterRel="nextClick" afterEffect="1"/>
                                        <p:tgtEl>
                                          <p:spTgt spid="5217"/>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216"/>
                                        </p:tgtEl>
                                        <p:attrNameLst>
                                          <p:attrName>style.visibility</p:attrName>
                                        </p:attrNameLst>
                                      </p:cBhvr>
                                      <p:to>
                                        <p:strVal val="visible"/>
                                      </p:to>
                                    </p:set>
                                    <p:animEffect transition="in" filter="wipe(up)">
                                      <p:cBhvr>
                                        <p:cTn id="63" dur="500"/>
                                        <p:tgtEl>
                                          <p:spTgt spid="5216"/>
                                        </p:tgtEl>
                                      </p:cBhvr>
                                    </p:animEffect>
                                  </p:childTnLst>
                                  <p:subTnLst>
                                    <p:set>
                                      <p:cBhvr override="childStyle">
                                        <p:cTn dur="1" fill="hold" display="0" masterRel="nextClick" afterEffect="1"/>
                                        <p:tgtEl>
                                          <p:spTgt spid="5216"/>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214"/>
                                        </p:tgtEl>
                                        <p:attrNameLst>
                                          <p:attrName>style.visibility</p:attrName>
                                        </p:attrNameLst>
                                      </p:cBhvr>
                                      <p:to>
                                        <p:strVal val="visible"/>
                                      </p:to>
                                    </p:set>
                                    <p:animEffect transition="in" filter="wipe(up)">
                                      <p:cBhvr>
                                        <p:cTn id="68" dur="500"/>
                                        <p:tgtEl>
                                          <p:spTgt spid="5214"/>
                                        </p:tgtEl>
                                      </p:cBhvr>
                                    </p:animEffect>
                                  </p:childTnLst>
                                  <p:subTnLst>
                                    <p:set>
                                      <p:cBhvr override="childStyle">
                                        <p:cTn dur="1" fill="hold" display="0" masterRel="nextClick" afterEffect="1"/>
                                        <p:tgtEl>
                                          <p:spTgt spid="5214"/>
                                        </p:tgtEl>
                                        <p:attrNameLst>
                                          <p:attrName>style.visibility</p:attrName>
                                        </p:attrNameLst>
                                      </p:cBhvr>
                                      <p:to>
                                        <p:strVal val="hidden"/>
                                      </p:to>
                                    </p:set>
                                  </p:subTnLst>
                                </p:cTn>
                              </p:par>
                            </p:childTnLst>
                          </p:cTn>
                        </p:par>
                        <p:par>
                          <p:cTn id="69" fill="hold">
                            <p:stCondLst>
                              <p:cond delay="500"/>
                            </p:stCondLst>
                            <p:childTnLst>
                              <p:par>
                                <p:cTn id="70" presetID="18" presetClass="entr" presetSubtype="12" fill="hold" grpId="0" nodeType="afterEffect">
                                  <p:stCondLst>
                                    <p:cond delay="0"/>
                                  </p:stCondLst>
                                  <p:childTnLst>
                                    <p:set>
                                      <p:cBhvr>
                                        <p:cTn id="71" dur="1" fill="hold">
                                          <p:stCondLst>
                                            <p:cond delay="0"/>
                                          </p:stCondLst>
                                        </p:cTn>
                                        <p:tgtEl>
                                          <p:spTgt spid="5218"/>
                                        </p:tgtEl>
                                        <p:attrNameLst>
                                          <p:attrName>style.visibility</p:attrName>
                                        </p:attrNameLst>
                                      </p:cBhvr>
                                      <p:to>
                                        <p:strVal val="visible"/>
                                      </p:to>
                                    </p:set>
                                    <p:animEffect transition="in" filter="strips(downLeft)">
                                      <p:cBhvr>
                                        <p:cTn id="72" dur="500"/>
                                        <p:tgtEl>
                                          <p:spTgt spid="5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6" name="Object 2"/>
          <p:cNvGraphicFramePr>
            <a:graphicFrameLocks noChangeAspect="1"/>
          </p:cNvGraphicFramePr>
          <p:nvPr/>
        </p:nvGraphicFramePr>
        <p:xfrm>
          <a:off x="9365903" y="1746573"/>
          <a:ext cx="660522" cy="431880"/>
        </p:xfrm>
        <a:graphic>
          <a:graphicData uri="http://schemas.openxmlformats.org/presentationml/2006/ole">
            <mc:AlternateContent xmlns:mc="http://schemas.openxmlformats.org/markup-compatibility/2006">
              <mc:Choice xmlns:v="urn:schemas-microsoft-com:vml" Requires="v">
                <p:oleObj spid="_x0000_s27649" name="" r:id="rId1" imgW="15849600" imgH="10363200" progId="">
                  <p:embed/>
                </p:oleObj>
              </mc:Choice>
              <mc:Fallback>
                <p:oleObj name="" r:id="rId1" imgW="15849600" imgH="10363200" progId="">
                  <p:embed/>
                  <p:pic>
                    <p:nvPicPr>
                      <p:cNvPr id="0" name="图片 27648"/>
                      <p:cNvPicPr>
                        <a:picLocks noChangeAspect="1"/>
                      </p:cNvPicPr>
                      <p:nvPr/>
                    </p:nvPicPr>
                    <p:blipFill>
                      <a:blip r:embed="rId2"/>
                      <a:stretch>
                        <a:fillRect/>
                      </a:stretch>
                    </p:blipFill>
                    <p:spPr>
                      <a:xfrm>
                        <a:off x="9365903" y="1746573"/>
                        <a:ext cx="660522" cy="431880"/>
                      </a:xfrm>
                      <a:prstGeom prst="rect">
                        <a:avLst/>
                      </a:prstGeom>
                      <a:noFill/>
                      <a:ln w="38100">
                        <a:noFill/>
                      </a:ln>
                    </p:spPr>
                  </p:pic>
                </p:oleObj>
              </mc:Fallback>
            </mc:AlternateContent>
          </a:graphicData>
        </a:graphic>
      </p:graphicFrame>
      <p:graphicFrame>
        <p:nvGraphicFramePr>
          <p:cNvPr id="45057" name="Object 3"/>
          <p:cNvGraphicFramePr>
            <a:graphicFrameLocks noChangeAspect="1"/>
          </p:cNvGraphicFramePr>
          <p:nvPr/>
        </p:nvGraphicFramePr>
        <p:xfrm>
          <a:off x="9308743" y="3874217"/>
          <a:ext cx="660522" cy="419178"/>
        </p:xfrm>
        <a:graphic>
          <a:graphicData uri="http://schemas.openxmlformats.org/presentationml/2006/ole">
            <mc:AlternateContent xmlns:mc="http://schemas.openxmlformats.org/markup-compatibility/2006">
              <mc:Choice xmlns:v="urn:schemas-microsoft-com:vml" Requires="v">
                <p:oleObj spid="_x0000_s27650" name="" r:id="rId3" imgW="15849600" imgH="10058400" progId="">
                  <p:embed/>
                </p:oleObj>
              </mc:Choice>
              <mc:Fallback>
                <p:oleObj name="" r:id="rId3" imgW="15849600" imgH="10058400" progId="">
                  <p:embed/>
                  <p:pic>
                    <p:nvPicPr>
                      <p:cNvPr id="0" name="图片 27649"/>
                      <p:cNvPicPr>
                        <a:picLocks noChangeAspect="1"/>
                      </p:cNvPicPr>
                      <p:nvPr/>
                    </p:nvPicPr>
                    <p:blipFill>
                      <a:blip r:embed="rId4"/>
                      <a:stretch>
                        <a:fillRect/>
                      </a:stretch>
                    </p:blipFill>
                    <p:spPr>
                      <a:xfrm>
                        <a:off x="9308743" y="3874217"/>
                        <a:ext cx="660522" cy="419178"/>
                      </a:xfrm>
                      <a:prstGeom prst="rect">
                        <a:avLst/>
                      </a:prstGeom>
                      <a:noFill/>
                      <a:ln w="38100">
                        <a:noFill/>
                      </a:ln>
                    </p:spPr>
                  </p:pic>
                </p:oleObj>
              </mc:Fallback>
            </mc:AlternateContent>
          </a:graphicData>
        </a:graphic>
      </p:graphicFrame>
      <p:grpSp>
        <p:nvGrpSpPr>
          <p:cNvPr id="2" name="Group 113"/>
          <p:cNvGrpSpPr/>
          <p:nvPr/>
        </p:nvGrpSpPr>
        <p:grpSpPr>
          <a:xfrm>
            <a:off x="4418337" y="987608"/>
            <a:ext cx="4191776" cy="2045079"/>
            <a:chOff x="1824" y="622"/>
            <a:chExt cx="2640" cy="1288"/>
          </a:xfrm>
        </p:grpSpPr>
        <p:graphicFrame>
          <p:nvGraphicFramePr>
            <p:cNvPr id="3095" name="Object 23"/>
            <p:cNvGraphicFramePr>
              <a:graphicFrameLocks noChangeAspect="1"/>
            </p:cNvGraphicFramePr>
            <p:nvPr/>
          </p:nvGraphicFramePr>
          <p:xfrm>
            <a:off x="1824" y="622"/>
            <a:ext cx="2184" cy="1288"/>
          </p:xfrm>
          <a:graphic>
            <a:graphicData uri="http://schemas.openxmlformats.org/presentationml/2006/ole">
              <mc:AlternateContent xmlns:mc="http://schemas.openxmlformats.org/markup-compatibility/2006">
                <mc:Choice xmlns:v="urn:schemas-microsoft-com:vml" Requires="v">
                  <p:oleObj spid="_x0000_s27651" name="" r:id="rId5" imgW="83210400" imgH="49072800" progId="">
                    <p:embed/>
                  </p:oleObj>
                </mc:Choice>
                <mc:Fallback>
                  <p:oleObj name="" r:id="rId5" imgW="83210400" imgH="49072800" progId="">
                    <p:embed/>
                    <p:pic>
                      <p:nvPicPr>
                        <p:cNvPr id="0" name="图片 27650"/>
                        <p:cNvPicPr>
                          <a:picLocks noChangeAspect="1"/>
                        </p:cNvPicPr>
                        <p:nvPr/>
                      </p:nvPicPr>
                      <p:blipFill>
                        <a:blip r:embed="rId6"/>
                        <a:stretch>
                          <a:fillRect/>
                        </a:stretch>
                      </p:blipFill>
                      <p:spPr>
                        <a:xfrm>
                          <a:off x="1824" y="622"/>
                          <a:ext cx="2184" cy="1288"/>
                        </a:xfrm>
                        <a:prstGeom prst="rect">
                          <a:avLst/>
                        </a:prstGeom>
                        <a:noFill/>
                        <a:ln w="38100">
                          <a:noFill/>
                        </a:ln>
                      </p:spPr>
                    </p:pic>
                  </p:oleObj>
                </mc:Fallback>
              </mc:AlternateContent>
            </a:graphicData>
          </a:graphic>
        </p:graphicFrame>
        <p:grpSp>
          <p:nvGrpSpPr>
            <p:cNvPr id="3147" name="Group 48"/>
            <p:cNvGrpSpPr/>
            <p:nvPr/>
          </p:nvGrpSpPr>
          <p:grpSpPr>
            <a:xfrm>
              <a:off x="4320" y="672"/>
              <a:ext cx="144" cy="144"/>
              <a:chOff x="3888" y="1680"/>
              <a:chExt cx="144" cy="144"/>
            </a:xfrm>
          </p:grpSpPr>
          <p:graphicFrame>
            <p:nvGraphicFramePr>
              <p:cNvPr id="3099" name="Object 27"/>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7652" name="" r:id="rId7" imgW="4267200" imgH="7315200" progId="">
                      <p:embed/>
                    </p:oleObj>
                  </mc:Choice>
                  <mc:Fallback>
                    <p:oleObj name="" r:id="rId7" imgW="4267200" imgH="7315200" progId="">
                      <p:embed/>
                      <p:pic>
                        <p:nvPicPr>
                          <p:cNvPr id="0" name="图片 27651"/>
                          <p:cNvPicPr>
                            <a:picLocks noChangeAspect="1"/>
                          </p:cNvPicPr>
                          <p:nvPr/>
                        </p:nvPicPr>
                        <p:blipFill>
                          <a:blip r:embed="rId8"/>
                          <a:stretch>
                            <a:fillRect/>
                          </a:stretch>
                        </p:blipFill>
                        <p:spPr>
                          <a:xfrm>
                            <a:off x="3920" y="1680"/>
                            <a:ext cx="84" cy="144"/>
                          </a:xfrm>
                          <a:prstGeom prst="rect">
                            <a:avLst/>
                          </a:prstGeom>
                          <a:noFill/>
                          <a:ln w="38100">
                            <a:noFill/>
                          </a:ln>
                        </p:spPr>
                      </p:pic>
                    </p:oleObj>
                  </mc:Fallback>
                </mc:AlternateContent>
              </a:graphicData>
            </a:graphic>
          </p:graphicFrame>
          <p:sp>
            <p:nvSpPr>
              <p:cNvPr id="3154" name="Oval 50"/>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48" name="Group 51"/>
            <p:cNvGrpSpPr/>
            <p:nvPr/>
          </p:nvGrpSpPr>
          <p:grpSpPr>
            <a:xfrm>
              <a:off x="4320" y="1344"/>
              <a:ext cx="144" cy="155"/>
              <a:chOff x="4720" y="1677"/>
              <a:chExt cx="144" cy="155"/>
            </a:xfrm>
          </p:grpSpPr>
          <p:graphicFrame>
            <p:nvGraphicFramePr>
              <p:cNvPr id="3098" name="Object 26"/>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7653" name="" r:id="rId9" imgW="5181600" imgH="7620000" progId="">
                      <p:embed/>
                    </p:oleObj>
                  </mc:Choice>
                  <mc:Fallback>
                    <p:oleObj name="" r:id="rId9" imgW="5181600" imgH="7620000" progId="">
                      <p:embed/>
                      <p:pic>
                        <p:nvPicPr>
                          <p:cNvPr id="0" name="图片 27652"/>
                          <p:cNvPicPr>
                            <a:picLocks noChangeAspect="1"/>
                          </p:cNvPicPr>
                          <p:nvPr/>
                        </p:nvPicPr>
                        <p:blipFill>
                          <a:blip r:embed="rId10"/>
                          <a:stretch>
                            <a:fillRect/>
                          </a:stretch>
                        </p:blipFill>
                        <p:spPr>
                          <a:xfrm>
                            <a:off x="4743" y="1677"/>
                            <a:ext cx="102" cy="150"/>
                          </a:xfrm>
                          <a:prstGeom prst="rect">
                            <a:avLst/>
                          </a:prstGeom>
                          <a:noFill/>
                          <a:ln w="38100">
                            <a:noFill/>
                          </a:ln>
                        </p:spPr>
                      </p:pic>
                    </p:oleObj>
                  </mc:Fallback>
                </mc:AlternateContent>
              </a:graphicData>
            </a:graphic>
          </p:graphicFrame>
          <p:sp>
            <p:nvSpPr>
              <p:cNvPr id="3153" name="Oval 53"/>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49" name="Group 54"/>
            <p:cNvGrpSpPr/>
            <p:nvPr/>
          </p:nvGrpSpPr>
          <p:grpSpPr>
            <a:xfrm>
              <a:off x="4320" y="1664"/>
              <a:ext cx="144" cy="152"/>
              <a:chOff x="5064" y="1728"/>
              <a:chExt cx="144" cy="152"/>
            </a:xfrm>
          </p:grpSpPr>
          <p:graphicFrame>
            <p:nvGraphicFramePr>
              <p:cNvPr id="3097" name="Object 25"/>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7654" name="" r:id="rId11" imgW="4876800" imgH="7315200" progId="">
                      <p:embed/>
                    </p:oleObj>
                  </mc:Choice>
                  <mc:Fallback>
                    <p:oleObj name="" r:id="rId11" imgW="4876800" imgH="7315200" progId="">
                      <p:embed/>
                      <p:pic>
                        <p:nvPicPr>
                          <p:cNvPr id="0" name="图片 27653"/>
                          <p:cNvPicPr>
                            <a:picLocks noChangeAspect="1"/>
                          </p:cNvPicPr>
                          <p:nvPr/>
                        </p:nvPicPr>
                        <p:blipFill>
                          <a:blip r:embed="rId12"/>
                          <a:stretch>
                            <a:fillRect/>
                          </a:stretch>
                        </p:blipFill>
                        <p:spPr>
                          <a:xfrm>
                            <a:off x="5082" y="1728"/>
                            <a:ext cx="96" cy="144"/>
                          </a:xfrm>
                          <a:prstGeom prst="rect">
                            <a:avLst/>
                          </a:prstGeom>
                          <a:noFill/>
                          <a:ln w="38100">
                            <a:noFill/>
                          </a:ln>
                        </p:spPr>
                      </p:pic>
                    </p:oleObj>
                  </mc:Fallback>
                </mc:AlternateContent>
              </a:graphicData>
            </a:graphic>
          </p:graphicFrame>
          <p:sp>
            <p:nvSpPr>
              <p:cNvPr id="3152" name="Oval 56"/>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50" name="Group 57"/>
            <p:cNvGrpSpPr/>
            <p:nvPr/>
          </p:nvGrpSpPr>
          <p:grpSpPr>
            <a:xfrm>
              <a:off x="4320" y="1028"/>
              <a:ext cx="144" cy="152"/>
              <a:chOff x="4328" y="1680"/>
              <a:chExt cx="144" cy="152"/>
            </a:xfrm>
          </p:grpSpPr>
          <p:graphicFrame>
            <p:nvGraphicFramePr>
              <p:cNvPr id="3096" name="Object 24"/>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7655" name="" r:id="rId13" imgW="5181600" imgH="7315200" progId="">
                      <p:embed/>
                    </p:oleObj>
                  </mc:Choice>
                  <mc:Fallback>
                    <p:oleObj name="" r:id="rId13" imgW="5181600" imgH="7315200" progId="">
                      <p:embed/>
                      <p:pic>
                        <p:nvPicPr>
                          <p:cNvPr id="0" name="图片 27654"/>
                          <p:cNvPicPr>
                            <a:picLocks noChangeAspect="1"/>
                          </p:cNvPicPr>
                          <p:nvPr/>
                        </p:nvPicPr>
                        <p:blipFill>
                          <a:blip r:embed="rId14"/>
                          <a:stretch>
                            <a:fillRect/>
                          </a:stretch>
                        </p:blipFill>
                        <p:spPr>
                          <a:xfrm>
                            <a:off x="4359" y="1680"/>
                            <a:ext cx="102" cy="144"/>
                          </a:xfrm>
                          <a:prstGeom prst="rect">
                            <a:avLst/>
                          </a:prstGeom>
                          <a:noFill/>
                          <a:ln w="38100">
                            <a:noFill/>
                          </a:ln>
                        </p:spPr>
                      </p:pic>
                    </p:oleObj>
                  </mc:Fallback>
                </mc:AlternateContent>
              </a:graphicData>
            </a:graphic>
          </p:graphicFrame>
          <p:sp>
            <p:nvSpPr>
              <p:cNvPr id="3151" name="Oval 59"/>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7" name="Group 66"/>
          <p:cNvGrpSpPr/>
          <p:nvPr/>
        </p:nvGrpSpPr>
        <p:grpSpPr>
          <a:xfrm>
            <a:off x="2894055" y="1138449"/>
            <a:ext cx="1371854" cy="1605259"/>
            <a:chOff x="864" y="576"/>
            <a:chExt cx="864" cy="1011"/>
          </a:xfrm>
        </p:grpSpPr>
        <p:sp>
          <p:nvSpPr>
            <p:cNvPr id="3136" name="Line 26"/>
            <p:cNvSpPr/>
            <p:nvPr/>
          </p:nvSpPr>
          <p:spPr>
            <a:xfrm>
              <a:off x="864" y="1112"/>
              <a:ext cx="864" cy="0"/>
            </a:xfrm>
            <a:prstGeom prst="line">
              <a:avLst/>
            </a:prstGeom>
            <a:ln w="28575" cap="flat" cmpd="sng">
              <a:solidFill>
                <a:schemeClr val="bg2"/>
              </a:solidFill>
              <a:prstDash val="solid"/>
              <a:headEnd type="none" w="med" len="med"/>
              <a:tailEnd type="triangle" w="med" len="med"/>
            </a:ln>
          </p:spPr>
        </p:sp>
        <p:graphicFrame>
          <p:nvGraphicFramePr>
            <p:cNvPr id="3087" name="Object 15"/>
            <p:cNvGraphicFramePr>
              <a:graphicFrameLocks noChangeAspect="1"/>
            </p:cNvGraphicFramePr>
            <p:nvPr/>
          </p:nvGraphicFramePr>
          <p:xfrm>
            <a:off x="1152" y="1152"/>
            <a:ext cx="304" cy="192"/>
          </p:xfrm>
          <a:graphic>
            <a:graphicData uri="http://schemas.openxmlformats.org/presentationml/2006/ole">
              <mc:AlternateContent xmlns:mc="http://schemas.openxmlformats.org/markup-compatibility/2006">
                <mc:Choice xmlns:v="urn:schemas-microsoft-com:vml" Requires="v">
                  <p:oleObj spid="_x0000_s27656" name="" r:id="rId15" imgW="11582400" imgH="7315200" progId="">
                    <p:embed/>
                  </p:oleObj>
                </mc:Choice>
                <mc:Fallback>
                  <p:oleObj name="" r:id="rId15" imgW="11582400" imgH="7315200" progId="">
                    <p:embed/>
                    <p:pic>
                      <p:nvPicPr>
                        <p:cNvPr id="0" name="图片 27655"/>
                        <p:cNvPicPr>
                          <a:picLocks noChangeAspect="1"/>
                        </p:cNvPicPr>
                        <p:nvPr/>
                      </p:nvPicPr>
                      <p:blipFill>
                        <a:blip r:embed="rId16"/>
                        <a:stretch>
                          <a:fillRect/>
                        </a:stretch>
                      </p:blipFill>
                      <p:spPr>
                        <a:xfrm>
                          <a:off x="1152" y="1152"/>
                          <a:ext cx="304" cy="192"/>
                        </a:xfrm>
                        <a:prstGeom prst="rect">
                          <a:avLst/>
                        </a:prstGeom>
                        <a:noFill/>
                        <a:ln w="38100">
                          <a:noFill/>
                        </a:ln>
                      </p:spPr>
                    </p:pic>
                  </p:oleObj>
                </mc:Fallback>
              </mc:AlternateContent>
            </a:graphicData>
          </a:graphic>
        </p:graphicFrame>
        <p:grpSp>
          <p:nvGrpSpPr>
            <p:cNvPr id="3137" name="Group 34"/>
            <p:cNvGrpSpPr/>
            <p:nvPr/>
          </p:nvGrpSpPr>
          <p:grpSpPr>
            <a:xfrm>
              <a:off x="984" y="776"/>
              <a:ext cx="144" cy="152"/>
              <a:chOff x="4328" y="1680"/>
              <a:chExt cx="144" cy="152"/>
            </a:xfrm>
          </p:grpSpPr>
          <p:graphicFrame>
            <p:nvGraphicFramePr>
              <p:cNvPr id="3094" name="Object 22"/>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7657" name="" r:id="rId17" imgW="5181600" imgH="7315200" progId="">
                      <p:embed/>
                    </p:oleObj>
                  </mc:Choice>
                  <mc:Fallback>
                    <p:oleObj name="" r:id="rId17" imgW="5181600" imgH="7315200" progId="">
                      <p:embed/>
                      <p:pic>
                        <p:nvPicPr>
                          <p:cNvPr id="0" name="图片 27656"/>
                          <p:cNvPicPr>
                            <a:picLocks noChangeAspect="1"/>
                          </p:cNvPicPr>
                          <p:nvPr/>
                        </p:nvPicPr>
                        <p:blipFill>
                          <a:blip r:embed="rId14"/>
                          <a:stretch>
                            <a:fillRect/>
                          </a:stretch>
                        </p:blipFill>
                        <p:spPr>
                          <a:xfrm>
                            <a:off x="4359" y="1680"/>
                            <a:ext cx="102" cy="144"/>
                          </a:xfrm>
                          <a:prstGeom prst="rect">
                            <a:avLst/>
                          </a:prstGeom>
                          <a:noFill/>
                          <a:ln w="38100">
                            <a:noFill/>
                          </a:ln>
                        </p:spPr>
                      </p:pic>
                    </p:oleObj>
                  </mc:Fallback>
                </mc:AlternateContent>
              </a:graphicData>
            </a:graphic>
          </p:graphicFrame>
          <p:sp>
            <p:nvSpPr>
              <p:cNvPr id="3146" name="Oval 36"/>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3088" name="Object 16"/>
            <p:cNvGraphicFramePr>
              <a:graphicFrameLocks noChangeAspect="1"/>
            </p:cNvGraphicFramePr>
            <p:nvPr/>
          </p:nvGraphicFramePr>
          <p:xfrm>
            <a:off x="1240" y="576"/>
            <a:ext cx="296" cy="520"/>
          </p:xfrm>
          <a:graphic>
            <a:graphicData uri="http://schemas.openxmlformats.org/presentationml/2006/ole">
              <mc:AlternateContent xmlns:mc="http://schemas.openxmlformats.org/markup-compatibility/2006">
                <mc:Choice xmlns:v="urn:schemas-microsoft-com:vml" Requires="v">
                  <p:oleObj spid="_x0000_s27658" name="" r:id="rId18" imgW="11277600" imgH="19812000" progId="">
                    <p:embed/>
                  </p:oleObj>
                </mc:Choice>
                <mc:Fallback>
                  <p:oleObj name="" r:id="rId18" imgW="11277600" imgH="19812000" progId="">
                    <p:embed/>
                    <p:pic>
                      <p:nvPicPr>
                        <p:cNvPr id="0" name="图片 27657"/>
                        <p:cNvPicPr>
                          <a:picLocks noChangeAspect="1"/>
                        </p:cNvPicPr>
                        <p:nvPr/>
                      </p:nvPicPr>
                      <p:blipFill>
                        <a:blip r:embed="rId19"/>
                        <a:stretch>
                          <a:fillRect/>
                        </a:stretch>
                      </p:blipFill>
                      <p:spPr>
                        <a:xfrm>
                          <a:off x="1240" y="576"/>
                          <a:ext cx="296" cy="520"/>
                        </a:xfrm>
                        <a:prstGeom prst="rect">
                          <a:avLst/>
                        </a:prstGeom>
                        <a:noFill/>
                        <a:ln w="38100">
                          <a:noFill/>
                        </a:ln>
                      </p:spPr>
                    </p:pic>
                  </p:oleObj>
                </mc:Fallback>
              </mc:AlternateContent>
            </a:graphicData>
          </a:graphic>
        </p:graphicFrame>
        <p:grpSp>
          <p:nvGrpSpPr>
            <p:cNvPr id="3138" name="Group 38"/>
            <p:cNvGrpSpPr/>
            <p:nvPr/>
          </p:nvGrpSpPr>
          <p:grpSpPr>
            <a:xfrm>
              <a:off x="960" y="1152"/>
              <a:ext cx="144" cy="155"/>
              <a:chOff x="4720" y="1677"/>
              <a:chExt cx="144" cy="155"/>
            </a:xfrm>
          </p:grpSpPr>
          <p:graphicFrame>
            <p:nvGraphicFramePr>
              <p:cNvPr id="3093" name="Object 21"/>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7659" name="" r:id="rId20" imgW="5181600" imgH="7620000" progId="">
                      <p:embed/>
                    </p:oleObj>
                  </mc:Choice>
                  <mc:Fallback>
                    <p:oleObj name="" r:id="rId20" imgW="5181600" imgH="7620000" progId="">
                      <p:embed/>
                      <p:pic>
                        <p:nvPicPr>
                          <p:cNvPr id="0" name="图片 27658"/>
                          <p:cNvPicPr>
                            <a:picLocks noChangeAspect="1"/>
                          </p:cNvPicPr>
                          <p:nvPr/>
                        </p:nvPicPr>
                        <p:blipFill>
                          <a:blip r:embed="rId10"/>
                          <a:stretch>
                            <a:fillRect/>
                          </a:stretch>
                        </p:blipFill>
                        <p:spPr>
                          <a:xfrm>
                            <a:off x="4743" y="1677"/>
                            <a:ext cx="102" cy="150"/>
                          </a:xfrm>
                          <a:prstGeom prst="rect">
                            <a:avLst/>
                          </a:prstGeom>
                          <a:noFill/>
                          <a:ln w="38100">
                            <a:noFill/>
                          </a:ln>
                        </p:spPr>
                      </p:pic>
                    </p:oleObj>
                  </mc:Fallback>
                </mc:AlternateContent>
              </a:graphicData>
            </a:graphic>
          </p:graphicFrame>
          <p:sp>
            <p:nvSpPr>
              <p:cNvPr id="3145" name="Oval 40"/>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3089" name="Object 17"/>
            <p:cNvGraphicFramePr>
              <a:graphicFrameLocks noChangeAspect="1"/>
            </p:cNvGraphicFramePr>
            <p:nvPr/>
          </p:nvGraphicFramePr>
          <p:xfrm>
            <a:off x="1136" y="1387"/>
            <a:ext cx="304" cy="200"/>
          </p:xfrm>
          <a:graphic>
            <a:graphicData uri="http://schemas.openxmlformats.org/presentationml/2006/ole">
              <mc:AlternateContent xmlns:mc="http://schemas.openxmlformats.org/markup-compatibility/2006">
                <mc:Choice xmlns:v="urn:schemas-microsoft-com:vml" Requires="v">
                  <p:oleObj spid="_x0000_s27660" name="" r:id="rId21" imgW="11582400" imgH="7620000" progId="">
                    <p:embed/>
                  </p:oleObj>
                </mc:Choice>
                <mc:Fallback>
                  <p:oleObj name="" r:id="rId21" imgW="11582400" imgH="7620000" progId="">
                    <p:embed/>
                    <p:pic>
                      <p:nvPicPr>
                        <p:cNvPr id="0" name="图片 27659"/>
                        <p:cNvPicPr>
                          <a:picLocks noChangeAspect="1"/>
                        </p:cNvPicPr>
                        <p:nvPr/>
                      </p:nvPicPr>
                      <p:blipFill>
                        <a:blip r:embed="rId22"/>
                        <a:stretch>
                          <a:fillRect/>
                        </a:stretch>
                      </p:blipFill>
                      <p:spPr>
                        <a:xfrm>
                          <a:off x="1136" y="1387"/>
                          <a:ext cx="304" cy="200"/>
                        </a:xfrm>
                        <a:prstGeom prst="rect">
                          <a:avLst/>
                        </a:prstGeom>
                        <a:noFill/>
                        <a:ln w="38100">
                          <a:noFill/>
                        </a:ln>
                      </p:spPr>
                    </p:pic>
                  </p:oleObj>
                </mc:Fallback>
              </mc:AlternateContent>
            </a:graphicData>
          </a:graphic>
        </p:graphicFrame>
        <p:grpSp>
          <p:nvGrpSpPr>
            <p:cNvPr id="3139" name="Group 45"/>
            <p:cNvGrpSpPr/>
            <p:nvPr/>
          </p:nvGrpSpPr>
          <p:grpSpPr>
            <a:xfrm>
              <a:off x="960" y="1416"/>
              <a:ext cx="144" cy="152"/>
              <a:chOff x="5064" y="1728"/>
              <a:chExt cx="144" cy="152"/>
            </a:xfrm>
          </p:grpSpPr>
          <p:graphicFrame>
            <p:nvGraphicFramePr>
              <p:cNvPr id="3092" name="Object 20"/>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7661" name="" r:id="rId23" imgW="4876800" imgH="7315200" progId="">
                      <p:embed/>
                    </p:oleObj>
                  </mc:Choice>
                  <mc:Fallback>
                    <p:oleObj name="" r:id="rId23" imgW="4876800" imgH="7315200" progId="">
                      <p:embed/>
                      <p:pic>
                        <p:nvPicPr>
                          <p:cNvPr id="0" name="图片 27660"/>
                          <p:cNvPicPr>
                            <a:picLocks noChangeAspect="1"/>
                          </p:cNvPicPr>
                          <p:nvPr/>
                        </p:nvPicPr>
                        <p:blipFill>
                          <a:blip r:embed="rId12"/>
                          <a:stretch>
                            <a:fillRect/>
                          </a:stretch>
                        </p:blipFill>
                        <p:spPr>
                          <a:xfrm>
                            <a:off x="5082" y="1728"/>
                            <a:ext cx="96" cy="144"/>
                          </a:xfrm>
                          <a:prstGeom prst="rect">
                            <a:avLst/>
                          </a:prstGeom>
                          <a:noFill/>
                          <a:ln w="38100">
                            <a:noFill/>
                          </a:ln>
                        </p:spPr>
                      </p:pic>
                    </p:oleObj>
                  </mc:Fallback>
                </mc:AlternateContent>
              </a:graphicData>
            </a:graphic>
          </p:graphicFrame>
          <p:sp>
            <p:nvSpPr>
              <p:cNvPr id="3144" name="Oval 47"/>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40" name="Group 60"/>
            <p:cNvGrpSpPr/>
            <p:nvPr/>
          </p:nvGrpSpPr>
          <p:grpSpPr>
            <a:xfrm>
              <a:off x="1456" y="1176"/>
              <a:ext cx="144" cy="152"/>
              <a:chOff x="4328" y="1680"/>
              <a:chExt cx="144" cy="152"/>
            </a:xfrm>
          </p:grpSpPr>
          <p:graphicFrame>
            <p:nvGraphicFramePr>
              <p:cNvPr id="3091" name="Object 19"/>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7662" name="" r:id="rId24" imgW="5181600" imgH="7315200" progId="">
                      <p:embed/>
                    </p:oleObj>
                  </mc:Choice>
                  <mc:Fallback>
                    <p:oleObj name="" r:id="rId24" imgW="5181600" imgH="7315200" progId="">
                      <p:embed/>
                      <p:pic>
                        <p:nvPicPr>
                          <p:cNvPr id="0" name="图片 27661"/>
                          <p:cNvPicPr>
                            <a:picLocks noChangeAspect="1"/>
                          </p:cNvPicPr>
                          <p:nvPr/>
                        </p:nvPicPr>
                        <p:blipFill>
                          <a:blip r:embed="rId14"/>
                          <a:stretch>
                            <a:fillRect/>
                          </a:stretch>
                        </p:blipFill>
                        <p:spPr>
                          <a:xfrm>
                            <a:off x="4359" y="1680"/>
                            <a:ext cx="102" cy="144"/>
                          </a:xfrm>
                          <a:prstGeom prst="rect">
                            <a:avLst/>
                          </a:prstGeom>
                          <a:noFill/>
                          <a:ln w="38100">
                            <a:noFill/>
                          </a:ln>
                        </p:spPr>
                      </p:pic>
                    </p:oleObj>
                  </mc:Fallback>
                </mc:AlternateContent>
              </a:graphicData>
            </a:graphic>
          </p:graphicFrame>
          <p:sp>
            <p:nvSpPr>
              <p:cNvPr id="3143" name="Oval 62"/>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41" name="Group 63"/>
            <p:cNvGrpSpPr/>
            <p:nvPr/>
          </p:nvGrpSpPr>
          <p:grpSpPr>
            <a:xfrm>
              <a:off x="1440" y="1408"/>
              <a:ext cx="144" cy="152"/>
              <a:chOff x="4328" y="1680"/>
              <a:chExt cx="144" cy="152"/>
            </a:xfrm>
          </p:grpSpPr>
          <p:graphicFrame>
            <p:nvGraphicFramePr>
              <p:cNvPr id="3090" name="Object 18"/>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7663" name="" r:id="rId25" imgW="5181600" imgH="7315200" progId="">
                      <p:embed/>
                    </p:oleObj>
                  </mc:Choice>
                  <mc:Fallback>
                    <p:oleObj name="" r:id="rId25" imgW="5181600" imgH="7315200" progId="">
                      <p:embed/>
                      <p:pic>
                        <p:nvPicPr>
                          <p:cNvPr id="0" name="图片 27662"/>
                          <p:cNvPicPr>
                            <a:picLocks noChangeAspect="1"/>
                          </p:cNvPicPr>
                          <p:nvPr/>
                        </p:nvPicPr>
                        <p:blipFill>
                          <a:blip r:embed="rId14"/>
                          <a:stretch>
                            <a:fillRect/>
                          </a:stretch>
                        </p:blipFill>
                        <p:spPr>
                          <a:xfrm>
                            <a:off x="4359" y="1680"/>
                            <a:ext cx="102" cy="144"/>
                          </a:xfrm>
                          <a:prstGeom prst="rect">
                            <a:avLst/>
                          </a:prstGeom>
                          <a:noFill/>
                          <a:ln w="38100">
                            <a:noFill/>
                          </a:ln>
                        </p:spPr>
                      </p:pic>
                    </p:oleObj>
                  </mc:Fallback>
                </mc:AlternateContent>
              </a:graphicData>
            </a:graphic>
          </p:graphicFrame>
          <p:sp>
            <p:nvSpPr>
              <p:cNvPr id="3142" name="Oval 65"/>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13" name="Group 112"/>
          <p:cNvGrpSpPr/>
          <p:nvPr/>
        </p:nvGrpSpPr>
        <p:grpSpPr>
          <a:xfrm>
            <a:off x="4424688" y="3277207"/>
            <a:ext cx="4172723" cy="2045079"/>
            <a:chOff x="1828" y="2064"/>
            <a:chExt cx="2628" cy="1288"/>
          </a:xfrm>
        </p:grpSpPr>
        <p:graphicFrame>
          <p:nvGraphicFramePr>
            <p:cNvPr id="3082" name="Object 10"/>
            <p:cNvGraphicFramePr>
              <a:graphicFrameLocks noChangeAspect="1"/>
            </p:cNvGraphicFramePr>
            <p:nvPr/>
          </p:nvGraphicFramePr>
          <p:xfrm>
            <a:off x="1828" y="2064"/>
            <a:ext cx="2160" cy="1288"/>
          </p:xfrm>
          <a:graphic>
            <a:graphicData uri="http://schemas.openxmlformats.org/presentationml/2006/ole">
              <mc:AlternateContent xmlns:mc="http://schemas.openxmlformats.org/markup-compatibility/2006">
                <mc:Choice xmlns:v="urn:schemas-microsoft-com:vml" Requires="v">
                  <p:oleObj spid="_x0000_s27664" name="" r:id="rId26" imgW="82296000" imgH="49072800" progId="">
                    <p:embed/>
                  </p:oleObj>
                </mc:Choice>
                <mc:Fallback>
                  <p:oleObj name="" r:id="rId26" imgW="82296000" imgH="49072800" progId="">
                    <p:embed/>
                    <p:pic>
                      <p:nvPicPr>
                        <p:cNvPr id="0" name="图片 27663"/>
                        <p:cNvPicPr>
                          <a:picLocks noChangeAspect="1"/>
                        </p:cNvPicPr>
                        <p:nvPr/>
                      </p:nvPicPr>
                      <p:blipFill>
                        <a:blip r:embed="rId27"/>
                        <a:stretch>
                          <a:fillRect/>
                        </a:stretch>
                      </p:blipFill>
                      <p:spPr>
                        <a:xfrm>
                          <a:off x="1828" y="2064"/>
                          <a:ext cx="2160" cy="1288"/>
                        </a:xfrm>
                        <a:prstGeom prst="rect">
                          <a:avLst/>
                        </a:prstGeom>
                        <a:noFill/>
                        <a:ln w="38100">
                          <a:noFill/>
                        </a:ln>
                      </p:spPr>
                    </p:pic>
                  </p:oleObj>
                </mc:Fallback>
              </mc:AlternateContent>
            </a:graphicData>
          </a:graphic>
        </p:graphicFrame>
        <p:grpSp>
          <p:nvGrpSpPr>
            <p:cNvPr id="3128" name="Group 87"/>
            <p:cNvGrpSpPr/>
            <p:nvPr/>
          </p:nvGrpSpPr>
          <p:grpSpPr>
            <a:xfrm>
              <a:off x="4312" y="2104"/>
              <a:ext cx="144" cy="144"/>
              <a:chOff x="3888" y="1680"/>
              <a:chExt cx="144" cy="144"/>
            </a:xfrm>
          </p:grpSpPr>
          <p:graphicFrame>
            <p:nvGraphicFramePr>
              <p:cNvPr id="3086" name="Object 14"/>
              <p:cNvGraphicFramePr>
                <a:graphicFrameLocks noChangeAspect="1"/>
              </p:cNvGraphicFramePr>
              <p:nvPr/>
            </p:nvGraphicFramePr>
            <p:xfrm>
              <a:off x="3920" y="1680"/>
              <a:ext cx="84" cy="144"/>
            </p:xfrm>
            <a:graphic>
              <a:graphicData uri="http://schemas.openxmlformats.org/presentationml/2006/ole">
                <mc:AlternateContent xmlns:mc="http://schemas.openxmlformats.org/markup-compatibility/2006">
                  <mc:Choice xmlns:v="urn:schemas-microsoft-com:vml" Requires="v">
                    <p:oleObj spid="_x0000_s27665" name="" r:id="rId28" imgW="4267200" imgH="7315200" progId="">
                      <p:embed/>
                    </p:oleObj>
                  </mc:Choice>
                  <mc:Fallback>
                    <p:oleObj name="" r:id="rId28" imgW="4267200" imgH="7315200" progId="">
                      <p:embed/>
                      <p:pic>
                        <p:nvPicPr>
                          <p:cNvPr id="0" name="图片 27664"/>
                          <p:cNvPicPr>
                            <a:picLocks noChangeAspect="1"/>
                          </p:cNvPicPr>
                          <p:nvPr/>
                        </p:nvPicPr>
                        <p:blipFill>
                          <a:blip r:embed="rId8"/>
                          <a:stretch>
                            <a:fillRect/>
                          </a:stretch>
                        </p:blipFill>
                        <p:spPr>
                          <a:xfrm>
                            <a:off x="3920" y="1680"/>
                            <a:ext cx="84" cy="144"/>
                          </a:xfrm>
                          <a:prstGeom prst="rect">
                            <a:avLst/>
                          </a:prstGeom>
                          <a:noFill/>
                          <a:ln w="38100">
                            <a:noFill/>
                          </a:ln>
                        </p:spPr>
                      </p:pic>
                    </p:oleObj>
                  </mc:Fallback>
                </mc:AlternateContent>
              </a:graphicData>
            </a:graphic>
          </p:graphicFrame>
          <p:sp>
            <p:nvSpPr>
              <p:cNvPr id="3135" name="Oval 89"/>
              <p:cNvSpPr/>
              <p:nvPr/>
            </p:nvSpPr>
            <p:spPr>
              <a:xfrm>
                <a:off x="3888" y="1680"/>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29" name="Group 90"/>
            <p:cNvGrpSpPr/>
            <p:nvPr/>
          </p:nvGrpSpPr>
          <p:grpSpPr>
            <a:xfrm>
              <a:off x="4312" y="2776"/>
              <a:ext cx="144" cy="155"/>
              <a:chOff x="4720" y="1677"/>
              <a:chExt cx="144" cy="155"/>
            </a:xfrm>
          </p:grpSpPr>
          <p:graphicFrame>
            <p:nvGraphicFramePr>
              <p:cNvPr id="3085" name="Object 13"/>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7666" name="" r:id="rId29" imgW="5181600" imgH="7620000" progId="">
                      <p:embed/>
                    </p:oleObj>
                  </mc:Choice>
                  <mc:Fallback>
                    <p:oleObj name="" r:id="rId29" imgW="5181600" imgH="7620000" progId="">
                      <p:embed/>
                      <p:pic>
                        <p:nvPicPr>
                          <p:cNvPr id="0" name="图片 27665"/>
                          <p:cNvPicPr>
                            <a:picLocks noChangeAspect="1"/>
                          </p:cNvPicPr>
                          <p:nvPr/>
                        </p:nvPicPr>
                        <p:blipFill>
                          <a:blip r:embed="rId10"/>
                          <a:stretch>
                            <a:fillRect/>
                          </a:stretch>
                        </p:blipFill>
                        <p:spPr>
                          <a:xfrm>
                            <a:off x="4743" y="1677"/>
                            <a:ext cx="102" cy="150"/>
                          </a:xfrm>
                          <a:prstGeom prst="rect">
                            <a:avLst/>
                          </a:prstGeom>
                          <a:noFill/>
                          <a:ln w="38100">
                            <a:noFill/>
                          </a:ln>
                        </p:spPr>
                      </p:pic>
                    </p:oleObj>
                  </mc:Fallback>
                </mc:AlternateContent>
              </a:graphicData>
            </a:graphic>
          </p:graphicFrame>
          <p:sp>
            <p:nvSpPr>
              <p:cNvPr id="3134" name="Oval 92"/>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30" name="Group 93"/>
            <p:cNvGrpSpPr/>
            <p:nvPr/>
          </p:nvGrpSpPr>
          <p:grpSpPr>
            <a:xfrm>
              <a:off x="4312" y="3096"/>
              <a:ext cx="144" cy="152"/>
              <a:chOff x="5064" y="1728"/>
              <a:chExt cx="144" cy="152"/>
            </a:xfrm>
          </p:grpSpPr>
          <p:graphicFrame>
            <p:nvGraphicFramePr>
              <p:cNvPr id="3084" name="Object 12"/>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7667" name="" r:id="rId30" imgW="4876800" imgH="7315200" progId="">
                      <p:embed/>
                    </p:oleObj>
                  </mc:Choice>
                  <mc:Fallback>
                    <p:oleObj name="" r:id="rId30" imgW="4876800" imgH="7315200" progId="">
                      <p:embed/>
                      <p:pic>
                        <p:nvPicPr>
                          <p:cNvPr id="0" name="图片 27666"/>
                          <p:cNvPicPr>
                            <a:picLocks noChangeAspect="1"/>
                          </p:cNvPicPr>
                          <p:nvPr/>
                        </p:nvPicPr>
                        <p:blipFill>
                          <a:blip r:embed="rId12"/>
                          <a:stretch>
                            <a:fillRect/>
                          </a:stretch>
                        </p:blipFill>
                        <p:spPr>
                          <a:xfrm>
                            <a:off x="5082" y="1728"/>
                            <a:ext cx="96" cy="144"/>
                          </a:xfrm>
                          <a:prstGeom prst="rect">
                            <a:avLst/>
                          </a:prstGeom>
                          <a:noFill/>
                          <a:ln w="38100">
                            <a:noFill/>
                          </a:ln>
                        </p:spPr>
                      </p:pic>
                    </p:oleObj>
                  </mc:Fallback>
                </mc:AlternateContent>
              </a:graphicData>
            </a:graphic>
          </p:graphicFrame>
          <p:sp>
            <p:nvSpPr>
              <p:cNvPr id="3133" name="Oval 95"/>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31" name="Group 96"/>
            <p:cNvGrpSpPr/>
            <p:nvPr/>
          </p:nvGrpSpPr>
          <p:grpSpPr>
            <a:xfrm>
              <a:off x="4312" y="2460"/>
              <a:ext cx="144" cy="152"/>
              <a:chOff x="4328" y="1680"/>
              <a:chExt cx="144" cy="152"/>
            </a:xfrm>
          </p:grpSpPr>
          <p:graphicFrame>
            <p:nvGraphicFramePr>
              <p:cNvPr id="3083" name="Object 11"/>
              <p:cNvGraphicFramePr>
                <a:graphicFrameLocks noChangeAspect="1"/>
              </p:cNvGraphicFramePr>
              <p:nvPr/>
            </p:nvGraphicFramePr>
            <p:xfrm>
              <a:off x="4359" y="1680"/>
              <a:ext cx="102" cy="144"/>
            </p:xfrm>
            <a:graphic>
              <a:graphicData uri="http://schemas.openxmlformats.org/presentationml/2006/ole">
                <mc:AlternateContent xmlns:mc="http://schemas.openxmlformats.org/markup-compatibility/2006">
                  <mc:Choice xmlns:v="urn:schemas-microsoft-com:vml" Requires="v">
                    <p:oleObj spid="_x0000_s27668" name="" r:id="rId31" imgW="5181600" imgH="7315200" progId="">
                      <p:embed/>
                    </p:oleObj>
                  </mc:Choice>
                  <mc:Fallback>
                    <p:oleObj name="" r:id="rId31" imgW="5181600" imgH="7315200" progId="">
                      <p:embed/>
                      <p:pic>
                        <p:nvPicPr>
                          <p:cNvPr id="0" name="图片 27667"/>
                          <p:cNvPicPr>
                            <a:picLocks noChangeAspect="1"/>
                          </p:cNvPicPr>
                          <p:nvPr/>
                        </p:nvPicPr>
                        <p:blipFill>
                          <a:blip r:embed="rId14"/>
                          <a:stretch>
                            <a:fillRect/>
                          </a:stretch>
                        </p:blipFill>
                        <p:spPr>
                          <a:xfrm>
                            <a:off x="4359" y="1680"/>
                            <a:ext cx="102" cy="144"/>
                          </a:xfrm>
                          <a:prstGeom prst="rect">
                            <a:avLst/>
                          </a:prstGeom>
                          <a:noFill/>
                          <a:ln w="38100">
                            <a:noFill/>
                          </a:ln>
                        </p:spPr>
                      </p:pic>
                    </p:oleObj>
                  </mc:Fallback>
                </mc:AlternateContent>
              </a:graphicData>
            </a:graphic>
          </p:graphicFrame>
          <p:sp>
            <p:nvSpPr>
              <p:cNvPr id="3132" name="Oval 98"/>
              <p:cNvSpPr/>
              <p:nvPr/>
            </p:nvSpPr>
            <p:spPr>
              <a:xfrm>
                <a:off x="4328"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18" name="Group 105"/>
          <p:cNvGrpSpPr/>
          <p:nvPr/>
        </p:nvGrpSpPr>
        <p:grpSpPr>
          <a:xfrm>
            <a:off x="2894055" y="3937729"/>
            <a:ext cx="1371854" cy="762141"/>
            <a:chOff x="872" y="2584"/>
            <a:chExt cx="864" cy="480"/>
          </a:xfrm>
        </p:grpSpPr>
        <p:sp>
          <p:nvSpPr>
            <p:cNvPr id="3119" name="Line 68"/>
            <p:cNvSpPr/>
            <p:nvPr/>
          </p:nvSpPr>
          <p:spPr>
            <a:xfrm>
              <a:off x="872" y="2808"/>
              <a:ext cx="864" cy="0"/>
            </a:xfrm>
            <a:prstGeom prst="line">
              <a:avLst/>
            </a:prstGeom>
            <a:ln w="28575" cap="flat" cmpd="sng">
              <a:solidFill>
                <a:schemeClr val="bg2"/>
              </a:solidFill>
              <a:prstDash val="solid"/>
              <a:headEnd type="none" w="med" len="med"/>
              <a:tailEnd type="triangle" w="med" len="med"/>
            </a:ln>
          </p:spPr>
        </p:sp>
        <p:graphicFrame>
          <p:nvGraphicFramePr>
            <p:cNvPr id="3076" name="Object 4"/>
            <p:cNvGraphicFramePr>
              <a:graphicFrameLocks noChangeAspect="1"/>
            </p:cNvGraphicFramePr>
            <p:nvPr/>
          </p:nvGraphicFramePr>
          <p:xfrm>
            <a:off x="1184" y="2584"/>
            <a:ext cx="264" cy="160"/>
          </p:xfrm>
          <a:graphic>
            <a:graphicData uri="http://schemas.openxmlformats.org/presentationml/2006/ole">
              <mc:AlternateContent xmlns:mc="http://schemas.openxmlformats.org/markup-compatibility/2006">
                <mc:Choice xmlns:v="urn:schemas-microsoft-com:vml" Requires="v">
                  <p:oleObj spid="_x0000_s27669" name="" r:id="rId32" imgW="10058400" imgH="6096000" progId="">
                    <p:embed/>
                  </p:oleObj>
                </mc:Choice>
                <mc:Fallback>
                  <p:oleObj name="" r:id="rId32" imgW="10058400" imgH="6096000" progId="">
                    <p:embed/>
                    <p:pic>
                      <p:nvPicPr>
                        <p:cNvPr id="0" name="图片 27668"/>
                        <p:cNvPicPr>
                          <a:picLocks noChangeAspect="1"/>
                        </p:cNvPicPr>
                        <p:nvPr/>
                      </p:nvPicPr>
                      <p:blipFill>
                        <a:blip r:embed="rId33"/>
                        <a:stretch>
                          <a:fillRect/>
                        </a:stretch>
                      </p:blipFill>
                      <p:spPr>
                        <a:xfrm>
                          <a:off x="1184" y="2584"/>
                          <a:ext cx="264" cy="160"/>
                        </a:xfrm>
                        <a:prstGeom prst="rect">
                          <a:avLst/>
                        </a:prstGeom>
                        <a:noFill/>
                        <a:ln w="38100">
                          <a:noFill/>
                        </a:ln>
                      </p:spPr>
                    </p:pic>
                  </p:oleObj>
                </mc:Fallback>
              </mc:AlternateContent>
            </a:graphicData>
          </a:graphic>
        </p:graphicFrame>
        <p:grpSp>
          <p:nvGrpSpPr>
            <p:cNvPr id="3120" name="Group 74"/>
            <p:cNvGrpSpPr/>
            <p:nvPr/>
          </p:nvGrpSpPr>
          <p:grpSpPr>
            <a:xfrm>
              <a:off x="1008" y="2592"/>
              <a:ext cx="144" cy="155"/>
              <a:chOff x="4720" y="1677"/>
              <a:chExt cx="144" cy="155"/>
            </a:xfrm>
          </p:grpSpPr>
          <p:graphicFrame>
            <p:nvGraphicFramePr>
              <p:cNvPr id="3081" name="Object 9"/>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7670" name="" r:id="rId34" imgW="5181600" imgH="7620000" progId="">
                      <p:embed/>
                    </p:oleObj>
                  </mc:Choice>
                  <mc:Fallback>
                    <p:oleObj name="" r:id="rId34" imgW="5181600" imgH="7620000" progId="">
                      <p:embed/>
                      <p:pic>
                        <p:nvPicPr>
                          <p:cNvPr id="0" name="图片 27669"/>
                          <p:cNvPicPr>
                            <a:picLocks noChangeAspect="1"/>
                          </p:cNvPicPr>
                          <p:nvPr/>
                        </p:nvPicPr>
                        <p:blipFill>
                          <a:blip r:embed="rId10"/>
                          <a:stretch>
                            <a:fillRect/>
                          </a:stretch>
                        </p:blipFill>
                        <p:spPr>
                          <a:xfrm>
                            <a:off x="4743" y="1677"/>
                            <a:ext cx="102" cy="150"/>
                          </a:xfrm>
                          <a:prstGeom prst="rect">
                            <a:avLst/>
                          </a:prstGeom>
                          <a:noFill/>
                          <a:ln w="38100">
                            <a:noFill/>
                          </a:ln>
                        </p:spPr>
                      </p:pic>
                    </p:oleObj>
                  </mc:Fallback>
                </mc:AlternateContent>
              </a:graphicData>
            </a:graphic>
          </p:graphicFrame>
          <p:sp>
            <p:nvSpPr>
              <p:cNvPr id="3127" name="Oval 76"/>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3077" name="Object 5"/>
            <p:cNvGraphicFramePr>
              <a:graphicFrameLocks noChangeAspect="1"/>
            </p:cNvGraphicFramePr>
            <p:nvPr/>
          </p:nvGraphicFramePr>
          <p:xfrm>
            <a:off x="1168" y="2872"/>
            <a:ext cx="304" cy="192"/>
          </p:xfrm>
          <a:graphic>
            <a:graphicData uri="http://schemas.openxmlformats.org/presentationml/2006/ole">
              <mc:AlternateContent xmlns:mc="http://schemas.openxmlformats.org/markup-compatibility/2006">
                <mc:Choice xmlns:v="urn:schemas-microsoft-com:vml" Requires="v">
                  <p:oleObj spid="_x0000_s27671" name="" r:id="rId35" imgW="11582400" imgH="7315200" progId="">
                    <p:embed/>
                  </p:oleObj>
                </mc:Choice>
                <mc:Fallback>
                  <p:oleObj name="" r:id="rId35" imgW="11582400" imgH="7315200" progId="">
                    <p:embed/>
                    <p:pic>
                      <p:nvPicPr>
                        <p:cNvPr id="0" name="图片 27670"/>
                        <p:cNvPicPr>
                          <a:picLocks noChangeAspect="1"/>
                        </p:cNvPicPr>
                        <p:nvPr/>
                      </p:nvPicPr>
                      <p:blipFill>
                        <a:blip r:embed="rId36"/>
                        <a:stretch>
                          <a:fillRect/>
                        </a:stretch>
                      </p:blipFill>
                      <p:spPr>
                        <a:xfrm>
                          <a:off x="1168" y="2872"/>
                          <a:ext cx="304" cy="192"/>
                        </a:xfrm>
                        <a:prstGeom prst="rect">
                          <a:avLst/>
                        </a:prstGeom>
                        <a:noFill/>
                        <a:ln w="38100">
                          <a:noFill/>
                        </a:ln>
                      </p:spPr>
                    </p:pic>
                  </p:oleObj>
                </mc:Fallback>
              </mc:AlternateContent>
            </a:graphicData>
          </a:graphic>
        </p:graphicFrame>
        <p:grpSp>
          <p:nvGrpSpPr>
            <p:cNvPr id="3121" name="Group 78"/>
            <p:cNvGrpSpPr/>
            <p:nvPr/>
          </p:nvGrpSpPr>
          <p:grpSpPr>
            <a:xfrm>
              <a:off x="992" y="2897"/>
              <a:ext cx="144" cy="152"/>
              <a:chOff x="5064" y="1728"/>
              <a:chExt cx="144" cy="152"/>
            </a:xfrm>
          </p:grpSpPr>
          <p:graphicFrame>
            <p:nvGraphicFramePr>
              <p:cNvPr id="3080" name="Object 8"/>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7672" name="" r:id="rId37" imgW="4876800" imgH="7315200" progId="">
                      <p:embed/>
                    </p:oleObj>
                  </mc:Choice>
                  <mc:Fallback>
                    <p:oleObj name="" r:id="rId37" imgW="4876800" imgH="7315200" progId="">
                      <p:embed/>
                      <p:pic>
                        <p:nvPicPr>
                          <p:cNvPr id="0" name="图片 27671"/>
                          <p:cNvPicPr>
                            <a:picLocks noChangeAspect="1"/>
                          </p:cNvPicPr>
                          <p:nvPr/>
                        </p:nvPicPr>
                        <p:blipFill>
                          <a:blip r:embed="rId12"/>
                          <a:stretch>
                            <a:fillRect/>
                          </a:stretch>
                        </p:blipFill>
                        <p:spPr>
                          <a:xfrm>
                            <a:off x="5082" y="1728"/>
                            <a:ext cx="96" cy="144"/>
                          </a:xfrm>
                          <a:prstGeom prst="rect">
                            <a:avLst/>
                          </a:prstGeom>
                          <a:noFill/>
                          <a:ln w="38100">
                            <a:noFill/>
                          </a:ln>
                        </p:spPr>
                      </p:pic>
                    </p:oleObj>
                  </mc:Fallback>
                </mc:AlternateContent>
              </a:graphicData>
            </a:graphic>
          </p:graphicFrame>
          <p:sp>
            <p:nvSpPr>
              <p:cNvPr id="3126" name="Oval 80"/>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22" name="Group 99"/>
            <p:cNvGrpSpPr/>
            <p:nvPr/>
          </p:nvGrpSpPr>
          <p:grpSpPr>
            <a:xfrm>
              <a:off x="1488" y="2592"/>
              <a:ext cx="144" cy="152"/>
              <a:chOff x="5064" y="1728"/>
              <a:chExt cx="144" cy="152"/>
            </a:xfrm>
          </p:grpSpPr>
          <p:graphicFrame>
            <p:nvGraphicFramePr>
              <p:cNvPr id="3079" name="Object 7"/>
              <p:cNvGraphicFramePr>
                <a:graphicFrameLocks noChangeAspect="1"/>
              </p:cNvGraphicFramePr>
              <p:nvPr/>
            </p:nvGraphicFramePr>
            <p:xfrm>
              <a:off x="5082" y="1728"/>
              <a:ext cx="96" cy="144"/>
            </p:xfrm>
            <a:graphic>
              <a:graphicData uri="http://schemas.openxmlformats.org/presentationml/2006/ole">
                <mc:AlternateContent xmlns:mc="http://schemas.openxmlformats.org/markup-compatibility/2006">
                  <mc:Choice xmlns:v="urn:schemas-microsoft-com:vml" Requires="v">
                    <p:oleObj spid="_x0000_s27673" name="" r:id="rId38" imgW="4876800" imgH="7315200" progId="">
                      <p:embed/>
                    </p:oleObj>
                  </mc:Choice>
                  <mc:Fallback>
                    <p:oleObj name="" r:id="rId38" imgW="4876800" imgH="7315200" progId="">
                      <p:embed/>
                      <p:pic>
                        <p:nvPicPr>
                          <p:cNvPr id="0" name="图片 27672"/>
                          <p:cNvPicPr>
                            <a:picLocks noChangeAspect="1"/>
                          </p:cNvPicPr>
                          <p:nvPr/>
                        </p:nvPicPr>
                        <p:blipFill>
                          <a:blip r:embed="rId12"/>
                          <a:stretch>
                            <a:fillRect/>
                          </a:stretch>
                        </p:blipFill>
                        <p:spPr>
                          <a:xfrm>
                            <a:off x="5082" y="1728"/>
                            <a:ext cx="96" cy="144"/>
                          </a:xfrm>
                          <a:prstGeom prst="rect">
                            <a:avLst/>
                          </a:prstGeom>
                          <a:noFill/>
                          <a:ln w="38100">
                            <a:noFill/>
                          </a:ln>
                        </p:spPr>
                      </p:pic>
                    </p:oleObj>
                  </mc:Fallback>
                </mc:AlternateContent>
              </a:graphicData>
            </a:graphic>
          </p:graphicFrame>
          <p:sp>
            <p:nvSpPr>
              <p:cNvPr id="3125" name="Oval 101"/>
              <p:cNvSpPr/>
              <p:nvPr/>
            </p:nvSpPr>
            <p:spPr>
              <a:xfrm>
                <a:off x="5064" y="173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3123" name="Group 102"/>
            <p:cNvGrpSpPr/>
            <p:nvPr/>
          </p:nvGrpSpPr>
          <p:grpSpPr>
            <a:xfrm>
              <a:off x="1488" y="2881"/>
              <a:ext cx="144" cy="155"/>
              <a:chOff x="4720" y="1677"/>
              <a:chExt cx="144" cy="155"/>
            </a:xfrm>
          </p:grpSpPr>
          <p:graphicFrame>
            <p:nvGraphicFramePr>
              <p:cNvPr id="3078" name="Object 6"/>
              <p:cNvGraphicFramePr>
                <a:graphicFrameLocks noChangeAspect="1"/>
              </p:cNvGraphicFramePr>
              <p:nvPr/>
            </p:nvGraphicFramePr>
            <p:xfrm>
              <a:off x="4743" y="1677"/>
              <a:ext cx="102" cy="150"/>
            </p:xfrm>
            <a:graphic>
              <a:graphicData uri="http://schemas.openxmlformats.org/presentationml/2006/ole">
                <mc:AlternateContent xmlns:mc="http://schemas.openxmlformats.org/markup-compatibility/2006">
                  <mc:Choice xmlns:v="urn:schemas-microsoft-com:vml" Requires="v">
                    <p:oleObj spid="_x0000_s27674" name="" r:id="rId39" imgW="5181600" imgH="7620000" progId="">
                      <p:embed/>
                    </p:oleObj>
                  </mc:Choice>
                  <mc:Fallback>
                    <p:oleObj name="" r:id="rId39" imgW="5181600" imgH="7620000" progId="">
                      <p:embed/>
                      <p:pic>
                        <p:nvPicPr>
                          <p:cNvPr id="0" name="图片 27673"/>
                          <p:cNvPicPr>
                            <a:picLocks noChangeAspect="1"/>
                          </p:cNvPicPr>
                          <p:nvPr/>
                        </p:nvPicPr>
                        <p:blipFill>
                          <a:blip r:embed="rId10"/>
                          <a:stretch>
                            <a:fillRect/>
                          </a:stretch>
                        </p:blipFill>
                        <p:spPr>
                          <a:xfrm>
                            <a:off x="4743" y="1677"/>
                            <a:ext cx="102" cy="150"/>
                          </a:xfrm>
                          <a:prstGeom prst="rect">
                            <a:avLst/>
                          </a:prstGeom>
                          <a:noFill/>
                          <a:ln w="38100">
                            <a:noFill/>
                          </a:ln>
                        </p:spPr>
                      </p:pic>
                    </p:oleObj>
                  </mc:Fallback>
                </mc:AlternateContent>
              </a:graphicData>
            </a:graphic>
          </p:graphicFrame>
          <p:sp>
            <p:nvSpPr>
              <p:cNvPr id="3124" name="Oval 104"/>
              <p:cNvSpPr/>
              <p:nvPr/>
            </p:nvSpPr>
            <p:spPr>
              <a:xfrm>
                <a:off x="4720" y="1688"/>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23" name="Group 111"/>
          <p:cNvGrpSpPr/>
          <p:nvPr/>
        </p:nvGrpSpPr>
        <p:grpSpPr>
          <a:xfrm>
            <a:off x="4494551" y="3820232"/>
            <a:ext cx="2565875" cy="981257"/>
            <a:chOff x="1872" y="2406"/>
            <a:chExt cx="1616" cy="618"/>
          </a:xfrm>
        </p:grpSpPr>
        <p:sp>
          <p:nvSpPr>
            <p:cNvPr id="3114" name="Line 106"/>
            <p:cNvSpPr/>
            <p:nvPr/>
          </p:nvSpPr>
          <p:spPr>
            <a:xfrm>
              <a:off x="1872" y="2406"/>
              <a:ext cx="336" cy="0"/>
            </a:xfrm>
            <a:prstGeom prst="line">
              <a:avLst/>
            </a:prstGeom>
            <a:ln w="28575" cap="flat" cmpd="sng">
              <a:solidFill>
                <a:srgbClr val="FF0000"/>
              </a:solidFill>
              <a:prstDash val="sysDot"/>
              <a:headEnd type="none" w="med" len="med"/>
              <a:tailEnd type="none" w="med" len="med"/>
            </a:ln>
          </p:spPr>
        </p:sp>
        <p:sp>
          <p:nvSpPr>
            <p:cNvPr id="3115" name="Line 107"/>
            <p:cNvSpPr/>
            <p:nvPr/>
          </p:nvSpPr>
          <p:spPr>
            <a:xfrm>
              <a:off x="2200" y="2406"/>
              <a:ext cx="0" cy="306"/>
            </a:xfrm>
            <a:prstGeom prst="line">
              <a:avLst/>
            </a:prstGeom>
            <a:ln w="28575" cap="flat" cmpd="sng">
              <a:solidFill>
                <a:srgbClr val="FF0000"/>
              </a:solidFill>
              <a:prstDash val="sysDot"/>
              <a:headEnd type="none" w="med" len="med"/>
              <a:tailEnd type="none" w="med" len="med"/>
            </a:ln>
          </p:spPr>
        </p:sp>
        <p:sp>
          <p:nvSpPr>
            <p:cNvPr id="3116" name="Line 108"/>
            <p:cNvSpPr/>
            <p:nvPr/>
          </p:nvSpPr>
          <p:spPr>
            <a:xfrm>
              <a:off x="2200" y="2710"/>
              <a:ext cx="384" cy="0"/>
            </a:xfrm>
            <a:prstGeom prst="line">
              <a:avLst/>
            </a:prstGeom>
            <a:ln w="28575" cap="flat" cmpd="sng">
              <a:solidFill>
                <a:srgbClr val="FF0000"/>
              </a:solidFill>
              <a:prstDash val="sysDot"/>
              <a:headEnd type="none" w="med" len="med"/>
              <a:tailEnd type="none" w="med" len="med"/>
            </a:ln>
          </p:spPr>
        </p:sp>
        <p:sp>
          <p:nvSpPr>
            <p:cNvPr id="3117" name="Line 109"/>
            <p:cNvSpPr/>
            <p:nvPr/>
          </p:nvSpPr>
          <p:spPr>
            <a:xfrm>
              <a:off x="2576" y="2718"/>
              <a:ext cx="0" cy="306"/>
            </a:xfrm>
            <a:prstGeom prst="line">
              <a:avLst/>
            </a:prstGeom>
            <a:ln w="28575" cap="flat" cmpd="sng">
              <a:solidFill>
                <a:srgbClr val="FF0000"/>
              </a:solidFill>
              <a:prstDash val="sysDot"/>
              <a:headEnd type="none" w="med" len="med"/>
              <a:tailEnd type="none" w="med" len="med"/>
            </a:ln>
          </p:spPr>
        </p:sp>
        <p:sp>
          <p:nvSpPr>
            <p:cNvPr id="3118" name="Line 110"/>
            <p:cNvSpPr/>
            <p:nvPr/>
          </p:nvSpPr>
          <p:spPr>
            <a:xfrm>
              <a:off x="2576" y="3022"/>
              <a:ext cx="912" cy="0"/>
            </a:xfrm>
            <a:prstGeom prst="line">
              <a:avLst/>
            </a:prstGeom>
            <a:ln w="28575" cap="flat" cmpd="sng">
              <a:solidFill>
                <a:srgbClr val="FF0000"/>
              </a:solidFill>
              <a:prstDash val="sysDot"/>
              <a:headEnd type="none" w="med" len="med"/>
              <a:tailEnd type="none" w="med" len="med"/>
            </a:ln>
          </p:spPr>
        </p:sp>
      </p:grpSp>
      <p:sp>
        <p:nvSpPr>
          <p:cNvPr id="1138" name="Oval 114"/>
          <p:cNvSpPr/>
          <p:nvPr/>
        </p:nvSpPr>
        <p:spPr>
          <a:xfrm>
            <a:off x="5040752" y="1562389"/>
            <a:ext cx="368368" cy="425529"/>
          </a:xfrm>
          <a:prstGeom prst="ellipse">
            <a:avLst/>
          </a:prstGeom>
          <a:noFill/>
          <a:ln w="127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39" name="Oval 115"/>
          <p:cNvSpPr/>
          <p:nvPr/>
        </p:nvSpPr>
        <p:spPr>
          <a:xfrm>
            <a:off x="5637763" y="4375960"/>
            <a:ext cx="368368" cy="425529"/>
          </a:xfrm>
          <a:prstGeom prst="ellipse">
            <a:avLst/>
          </a:prstGeom>
          <a:noFill/>
          <a:ln w="12700"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140" name="Text Box 116"/>
          <p:cNvSpPr txBox="1"/>
          <p:nvPr/>
        </p:nvSpPr>
        <p:spPr>
          <a:xfrm>
            <a:off x="2436770" y="5501707"/>
            <a:ext cx="4658588"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用“回代”的方法求出解：</a:t>
            </a:r>
            <a:endParaRPr lang="zh-CN" altLang="en-US" sz="2800" b="1" dirty="0">
              <a:latin typeface="Arial" panose="020B0604020202020204" pitchFamily="34" charset="0"/>
            </a:endParaRPr>
          </a:p>
        </p:txBody>
      </p:sp>
      <p:sp>
        <p:nvSpPr>
          <p:cNvPr id="1141" name="Line 117"/>
          <p:cNvSpPr/>
          <p:nvPr/>
        </p:nvSpPr>
        <p:spPr>
          <a:xfrm>
            <a:off x="8508494" y="2324530"/>
            <a:ext cx="0" cy="381071"/>
          </a:xfrm>
          <a:prstGeom prst="line">
            <a:avLst/>
          </a:prstGeom>
          <a:ln w="28575" cap="flat" cmpd="sng">
            <a:solidFill>
              <a:srgbClr val="0000FF"/>
            </a:solidFill>
            <a:prstDash val="solid"/>
            <a:headEnd type="triangle" w="sm" len="med"/>
            <a:tailEnd type="triangle" w="sm" len="med"/>
          </a:ln>
        </p:spPr>
      </p:sp>
      <p:sp>
        <p:nvSpPr>
          <p:cNvPr id="1142" name="Arc 118"/>
          <p:cNvSpPr/>
          <p:nvPr/>
        </p:nvSpPr>
        <p:spPr>
          <a:xfrm>
            <a:off x="8533899" y="1737047"/>
            <a:ext cx="304856" cy="1006661"/>
          </a:xfrm>
          <a:custGeom>
            <a:avLst/>
            <a:gdLst>
              <a:gd name="txL" fmla="*/ 0 w 21600"/>
              <a:gd name="txT" fmla="*/ 0 h 42831"/>
              <a:gd name="txR" fmla="*/ 21600 w 21600"/>
              <a:gd name="txB" fmla="*/ 42831 h 42831"/>
            </a:gdLst>
            <a:ahLst/>
            <a:cxnLst>
              <a:cxn ang="0">
                <a:pos x="0" y="0"/>
              </a:cxn>
              <a:cxn ang="0">
                <a:pos x="2147483647" y="2147483647"/>
              </a:cxn>
              <a:cxn ang="0">
                <a:pos x="0" y="2147483647"/>
              </a:cxn>
            </a:cxnLst>
            <a:rect l="txL" t="txT" r="txR" b="txB"/>
            <a:pathLst>
              <a:path w="21600" h="42831" fill="none">
                <a:moveTo>
                  <a:pt x="-1" y="0"/>
                </a:moveTo>
                <a:cubicBezTo>
                  <a:pt x="11929" y="0"/>
                  <a:pt x="21600" y="9670"/>
                  <a:pt x="21600" y="21600"/>
                </a:cubicBezTo>
                <a:cubicBezTo>
                  <a:pt x="21600" y="31996"/>
                  <a:pt x="14193" y="40918"/>
                  <a:pt x="3974" y="42831"/>
                </a:cubicBezTo>
              </a:path>
              <a:path w="21600" h="42831" stroke="0">
                <a:moveTo>
                  <a:pt x="-1" y="0"/>
                </a:moveTo>
                <a:cubicBezTo>
                  <a:pt x="11929" y="0"/>
                  <a:pt x="21600" y="9670"/>
                  <a:pt x="21600" y="21600"/>
                </a:cubicBezTo>
                <a:cubicBezTo>
                  <a:pt x="21600" y="31996"/>
                  <a:pt x="14193" y="40918"/>
                  <a:pt x="3974" y="42831"/>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3113" name="矩形 81"/>
          <p:cNvSpPr/>
          <p:nvPr/>
        </p:nvSpPr>
        <p:spPr>
          <a:xfrm>
            <a:off x="9810485"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5056"/>
                                        </p:tgtEl>
                                        <p:attrNameLst>
                                          <p:attrName>style.visibility</p:attrName>
                                        </p:attrNameLst>
                                      </p:cBhvr>
                                      <p:to>
                                        <p:strVal val="visible"/>
                                      </p:to>
                                    </p:set>
                                    <p:animEffect transition="in" filter="wipe(left)">
                                      <p:cBhvr>
                                        <p:cTn id="16" dur="500"/>
                                        <p:tgtEl>
                                          <p:spTgt spid="4505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1141"/>
                                        </p:tgtEl>
                                        <p:attrNameLst>
                                          <p:attrName>style.visibility</p:attrName>
                                        </p:attrNameLst>
                                      </p:cBhvr>
                                      <p:to>
                                        <p:strVal val="visible"/>
                                      </p:to>
                                    </p:set>
                                    <p:animEffect transition="in" filter="barn(outHorizontal)">
                                      <p:cBhvr>
                                        <p:cTn id="21" dur="500"/>
                                        <p:tgtEl>
                                          <p:spTgt spid="1141"/>
                                        </p:tgtEl>
                                      </p:cBhvr>
                                    </p:animEffect>
                                  </p:childTnLst>
                                  <p:subTnLst>
                                    <p:set>
                                      <p:cBhvr override="childStyle">
                                        <p:cTn dur="1" fill="hold" display="0" masterRel="nextClick" afterEffect="1"/>
                                        <p:tgtEl>
                                          <p:spTgt spid="1141"/>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42"/>
                                        </p:tgtEl>
                                        <p:attrNameLst>
                                          <p:attrName>style.visibility</p:attrName>
                                        </p:attrNameLst>
                                      </p:cBhvr>
                                      <p:to>
                                        <p:strVal val="visible"/>
                                      </p:to>
                                    </p:set>
                                    <p:animEffect transition="in" filter="wipe(up)">
                                      <p:cBhvr>
                                        <p:cTn id="26" dur="500"/>
                                        <p:tgtEl>
                                          <p:spTgt spid="1142"/>
                                        </p:tgtEl>
                                      </p:cBhvr>
                                    </p:animEffect>
                                  </p:childTnLst>
                                  <p:subTnLst>
                                    <p:set>
                                      <p:cBhvr override="childStyle">
                                        <p:cTn dur="1" fill="hold" display="0" masterRel="nextClick" afterEffect="1"/>
                                        <p:tgtEl>
                                          <p:spTgt spid="1142"/>
                                        </p:tgtEl>
                                        <p:attrNameLst>
                                          <p:attrName>style.visibility</p:attrName>
                                        </p:attrNameLst>
                                      </p:cBhvr>
                                      <p:to>
                                        <p:strVal val="hidden"/>
                                      </p:to>
                                    </p:set>
                                  </p:subTnLst>
                                </p:cTn>
                              </p:par>
                            </p:childTnLst>
                          </p:cTn>
                        </p:par>
                        <p:par>
                          <p:cTn id="27" fill="hold">
                            <p:stCondLst>
                              <p:cond delay="500"/>
                            </p:stCondLst>
                            <p:childTnLst>
                              <p:par>
                                <p:cTn id="28" presetID="18" presetClass="entr" presetSubtype="12" fill="hold" grpId="0" nodeType="afterEffect">
                                  <p:stCondLst>
                                    <p:cond delay="0"/>
                                  </p:stCondLst>
                                  <p:childTnLst>
                                    <p:set>
                                      <p:cBhvr>
                                        <p:cTn id="29" dur="1" fill="hold">
                                          <p:stCondLst>
                                            <p:cond delay="0"/>
                                          </p:stCondLst>
                                        </p:cTn>
                                        <p:tgtEl>
                                          <p:spTgt spid="1138"/>
                                        </p:tgtEl>
                                        <p:attrNameLst>
                                          <p:attrName>style.visibility</p:attrName>
                                        </p:attrNameLst>
                                      </p:cBhvr>
                                      <p:to>
                                        <p:strVal val="visible"/>
                                      </p:to>
                                    </p:set>
                                    <p:animEffect transition="in" filter="strips(downLeft)">
                                      <p:cBhvr>
                                        <p:cTn id="30" dur="500"/>
                                        <p:tgtEl>
                                          <p:spTgt spid="11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45057"/>
                                        </p:tgtEl>
                                        <p:attrNameLst>
                                          <p:attrName>style.visibility</p:attrName>
                                        </p:attrNameLst>
                                      </p:cBhvr>
                                      <p:to>
                                        <p:strVal val="visible"/>
                                      </p:to>
                                    </p:set>
                                    <p:animEffect transition="in" filter="wipe(left)">
                                      <p:cBhvr>
                                        <p:cTn id="44" dur="500"/>
                                        <p:tgtEl>
                                          <p:spTgt spid="4505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par>
                          <p:cTn id="50" fill="hold">
                            <p:stCondLst>
                              <p:cond delay="500"/>
                            </p:stCondLst>
                            <p:childTnLst>
                              <p:par>
                                <p:cTn id="51" presetID="18" presetClass="entr" presetSubtype="12" fill="hold" grpId="0" nodeType="afterEffect">
                                  <p:stCondLst>
                                    <p:cond delay="0"/>
                                  </p:stCondLst>
                                  <p:childTnLst>
                                    <p:set>
                                      <p:cBhvr>
                                        <p:cTn id="52" dur="1" fill="hold">
                                          <p:stCondLst>
                                            <p:cond delay="0"/>
                                          </p:stCondLst>
                                        </p:cTn>
                                        <p:tgtEl>
                                          <p:spTgt spid="1139"/>
                                        </p:tgtEl>
                                        <p:attrNameLst>
                                          <p:attrName>style.visibility</p:attrName>
                                        </p:attrNameLst>
                                      </p:cBhvr>
                                      <p:to>
                                        <p:strVal val="visible"/>
                                      </p:to>
                                    </p:set>
                                    <p:animEffect transition="in" filter="strips(downLeft)">
                                      <p:cBhvr>
                                        <p:cTn id="53" dur="500"/>
                                        <p:tgtEl>
                                          <p:spTgt spid="11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40"/>
                                        </p:tgtEl>
                                        <p:attrNameLst>
                                          <p:attrName>style.visibility</p:attrName>
                                        </p:attrNameLst>
                                      </p:cBhvr>
                                      <p:to>
                                        <p:strVal val="visible"/>
                                      </p:to>
                                    </p:set>
                                    <p:animEffect transition="in" filter="wipe(left)">
                                      <p:cBhvr>
                                        <p:cTn id="58" dur="500"/>
                                        <p:tgtEl>
                                          <p:spTgt spid="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 grpId="0" bldLvl="0" animBg="1"/>
      <p:bldP spid="1139" grpId="0" bldLvl="0" animBg="1"/>
      <p:bldP spid="11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Text Box 2"/>
          <p:cNvSpPr txBox="1"/>
          <p:nvPr/>
        </p:nvSpPr>
        <p:spPr>
          <a:xfrm>
            <a:off x="2436770" y="1219426"/>
            <a:ext cx="1676710"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于是解得</a:t>
            </a:r>
            <a:endParaRPr lang="zh-CN" altLang="en-US" sz="2800" b="1" dirty="0">
              <a:latin typeface="Arial" panose="020B0604020202020204" pitchFamily="34" charset="0"/>
            </a:endParaRPr>
          </a:p>
        </p:txBody>
      </p:sp>
      <p:graphicFrame>
        <p:nvGraphicFramePr>
          <p:cNvPr id="46080" name="Object 2"/>
          <p:cNvGraphicFramePr>
            <a:graphicFrameLocks noChangeAspect="1"/>
          </p:cNvGraphicFramePr>
          <p:nvPr/>
        </p:nvGraphicFramePr>
        <p:xfrm>
          <a:off x="4022977" y="785959"/>
          <a:ext cx="1829139" cy="1511580"/>
        </p:xfrm>
        <a:graphic>
          <a:graphicData uri="http://schemas.openxmlformats.org/presentationml/2006/ole">
            <mc:AlternateContent xmlns:mc="http://schemas.openxmlformats.org/markup-compatibility/2006">
              <mc:Choice xmlns:v="urn:schemas-microsoft-com:vml" Requires="v">
                <p:oleObj spid="_x0000_s28673" name="" r:id="rId1" imgW="43891200" imgH="36271200" progId="">
                  <p:embed/>
                </p:oleObj>
              </mc:Choice>
              <mc:Fallback>
                <p:oleObj name="" r:id="rId1" imgW="43891200" imgH="36271200" progId="">
                  <p:embed/>
                  <p:pic>
                    <p:nvPicPr>
                      <p:cNvPr id="0" name="图片 28672"/>
                      <p:cNvPicPr>
                        <a:picLocks noChangeAspect="1"/>
                      </p:cNvPicPr>
                      <p:nvPr/>
                    </p:nvPicPr>
                    <p:blipFill>
                      <a:blip r:embed="rId2"/>
                      <a:stretch>
                        <a:fillRect/>
                      </a:stretch>
                    </p:blipFill>
                    <p:spPr>
                      <a:xfrm>
                        <a:off x="4022977" y="785959"/>
                        <a:ext cx="1829139" cy="1511580"/>
                      </a:xfrm>
                      <a:prstGeom prst="rect">
                        <a:avLst/>
                      </a:prstGeom>
                      <a:noFill/>
                      <a:ln w="38100">
                        <a:noFill/>
                      </a:ln>
                    </p:spPr>
                  </p:pic>
                </p:oleObj>
              </mc:Fallback>
            </mc:AlternateContent>
          </a:graphicData>
        </a:graphic>
      </p:graphicFrame>
      <p:graphicFrame>
        <p:nvGraphicFramePr>
          <p:cNvPr id="46081" name="Object 3"/>
          <p:cNvGraphicFramePr>
            <a:graphicFrameLocks noChangeAspect="1"/>
          </p:cNvGraphicFramePr>
          <p:nvPr/>
        </p:nvGraphicFramePr>
        <p:xfrm>
          <a:off x="6095048" y="1286113"/>
          <a:ext cx="2921541" cy="444582"/>
        </p:xfrm>
        <a:graphic>
          <a:graphicData uri="http://schemas.openxmlformats.org/presentationml/2006/ole">
            <mc:AlternateContent xmlns:mc="http://schemas.openxmlformats.org/markup-compatibility/2006">
              <mc:Choice xmlns:v="urn:schemas-microsoft-com:vml" Requires="v">
                <p:oleObj spid="_x0000_s28674" name="" r:id="rId3" imgW="70104000" imgH="10668000" progId="">
                  <p:embed/>
                </p:oleObj>
              </mc:Choice>
              <mc:Fallback>
                <p:oleObj name="" r:id="rId3" imgW="70104000" imgH="10668000" progId="">
                  <p:embed/>
                  <p:pic>
                    <p:nvPicPr>
                      <p:cNvPr id="0" name="图片 28673"/>
                      <p:cNvPicPr>
                        <a:picLocks noChangeAspect="1"/>
                      </p:cNvPicPr>
                      <p:nvPr/>
                    </p:nvPicPr>
                    <p:blipFill>
                      <a:blip r:embed="rId4"/>
                      <a:stretch>
                        <a:fillRect/>
                      </a:stretch>
                    </p:blipFill>
                    <p:spPr>
                      <a:xfrm>
                        <a:off x="6095048" y="1286113"/>
                        <a:ext cx="2921541" cy="444582"/>
                      </a:xfrm>
                      <a:prstGeom prst="rect">
                        <a:avLst/>
                      </a:prstGeom>
                      <a:noFill/>
                      <a:ln w="38100">
                        <a:noFill/>
                      </a:ln>
                    </p:spPr>
                  </p:pic>
                </p:oleObj>
              </mc:Fallback>
            </mc:AlternateContent>
          </a:graphicData>
        </a:graphic>
      </p:graphicFrame>
      <p:graphicFrame>
        <p:nvGraphicFramePr>
          <p:cNvPr id="46082" name="Object 4"/>
          <p:cNvGraphicFramePr>
            <a:graphicFrameLocks noChangeAspect="1"/>
          </p:cNvGraphicFramePr>
          <p:nvPr/>
        </p:nvGraphicFramePr>
        <p:xfrm>
          <a:off x="3198911" y="2515066"/>
          <a:ext cx="4598251" cy="444582"/>
        </p:xfrm>
        <a:graphic>
          <a:graphicData uri="http://schemas.openxmlformats.org/presentationml/2006/ole">
            <mc:AlternateContent xmlns:mc="http://schemas.openxmlformats.org/markup-compatibility/2006">
              <mc:Choice xmlns:v="urn:schemas-microsoft-com:vml" Requires="v">
                <p:oleObj spid="_x0000_s28675" name="" r:id="rId5" imgW="110337600" imgH="10668000" progId="">
                  <p:embed/>
                </p:oleObj>
              </mc:Choice>
              <mc:Fallback>
                <p:oleObj name="" r:id="rId5" imgW="110337600" imgH="10668000" progId="">
                  <p:embed/>
                  <p:pic>
                    <p:nvPicPr>
                      <p:cNvPr id="0" name="图片 28674"/>
                      <p:cNvPicPr>
                        <a:picLocks noChangeAspect="1"/>
                      </p:cNvPicPr>
                      <p:nvPr/>
                    </p:nvPicPr>
                    <p:blipFill>
                      <a:blip r:embed="rId6"/>
                      <a:stretch>
                        <a:fillRect/>
                      </a:stretch>
                    </p:blipFill>
                    <p:spPr>
                      <a:xfrm>
                        <a:off x="3198911" y="2515066"/>
                        <a:ext cx="4598251" cy="444582"/>
                      </a:xfrm>
                      <a:prstGeom prst="rect">
                        <a:avLst/>
                      </a:prstGeom>
                      <a:noFill/>
                      <a:ln w="38100">
                        <a:noFill/>
                      </a:ln>
                    </p:spPr>
                  </p:pic>
                </p:oleObj>
              </mc:Fallback>
            </mc:AlternateContent>
          </a:graphicData>
        </a:graphic>
      </p:graphicFrame>
      <p:graphicFrame>
        <p:nvGraphicFramePr>
          <p:cNvPr id="46083" name="Object 5"/>
          <p:cNvGraphicFramePr>
            <a:graphicFrameLocks noChangeAspect="1"/>
          </p:cNvGraphicFramePr>
          <p:nvPr/>
        </p:nvGraphicFramePr>
        <p:xfrm>
          <a:off x="2595550" y="3289909"/>
          <a:ext cx="2858029" cy="2045079"/>
        </p:xfrm>
        <a:graphic>
          <a:graphicData uri="http://schemas.openxmlformats.org/presentationml/2006/ole">
            <mc:AlternateContent xmlns:mc="http://schemas.openxmlformats.org/markup-compatibility/2006">
              <mc:Choice xmlns:v="urn:schemas-microsoft-com:vml" Requires="v">
                <p:oleObj spid="_x0000_s28676" name="" r:id="rId7" imgW="68580000" imgH="49072800" progId="">
                  <p:embed/>
                </p:oleObj>
              </mc:Choice>
              <mc:Fallback>
                <p:oleObj name="" r:id="rId7" imgW="68580000" imgH="49072800" progId="">
                  <p:embed/>
                  <p:pic>
                    <p:nvPicPr>
                      <p:cNvPr id="0" name="图片 28675"/>
                      <p:cNvPicPr>
                        <a:picLocks noChangeAspect="1"/>
                      </p:cNvPicPr>
                      <p:nvPr/>
                    </p:nvPicPr>
                    <p:blipFill>
                      <a:blip r:embed="rId8"/>
                      <a:stretch>
                        <a:fillRect/>
                      </a:stretch>
                    </p:blipFill>
                    <p:spPr>
                      <a:xfrm>
                        <a:off x="2595550" y="3289909"/>
                        <a:ext cx="2858029" cy="2045079"/>
                      </a:xfrm>
                      <a:prstGeom prst="rect">
                        <a:avLst/>
                      </a:prstGeom>
                      <a:noFill/>
                      <a:ln w="38100">
                        <a:noFill/>
                      </a:ln>
                    </p:spPr>
                  </p:pic>
                </p:oleObj>
              </mc:Fallback>
            </mc:AlternateContent>
          </a:graphicData>
        </a:graphic>
      </p:graphicFrame>
      <p:graphicFrame>
        <p:nvGraphicFramePr>
          <p:cNvPr id="46084" name="Object 6"/>
          <p:cNvGraphicFramePr>
            <a:graphicFrameLocks noChangeAspect="1"/>
          </p:cNvGraphicFramePr>
          <p:nvPr/>
        </p:nvGraphicFramePr>
        <p:xfrm>
          <a:off x="7085831" y="5639844"/>
          <a:ext cx="2794517" cy="393773"/>
        </p:xfrm>
        <a:graphic>
          <a:graphicData uri="http://schemas.openxmlformats.org/presentationml/2006/ole">
            <mc:AlternateContent xmlns:mc="http://schemas.openxmlformats.org/markup-compatibility/2006">
              <mc:Choice xmlns:v="urn:schemas-microsoft-com:vml" Requires="v">
                <p:oleObj spid="_x0000_s28677" name="" r:id="rId9" imgW="67056000" imgH="9448800" progId="">
                  <p:embed/>
                </p:oleObj>
              </mc:Choice>
              <mc:Fallback>
                <p:oleObj name="" r:id="rId9" imgW="67056000" imgH="9448800" progId="">
                  <p:embed/>
                  <p:pic>
                    <p:nvPicPr>
                      <p:cNvPr id="0" name="图片 28676"/>
                      <p:cNvPicPr>
                        <a:picLocks noChangeAspect="1"/>
                      </p:cNvPicPr>
                      <p:nvPr/>
                    </p:nvPicPr>
                    <p:blipFill>
                      <a:blip r:embed="rId10"/>
                      <a:stretch>
                        <a:fillRect/>
                      </a:stretch>
                    </p:blipFill>
                    <p:spPr>
                      <a:xfrm>
                        <a:off x="7085831" y="5639844"/>
                        <a:ext cx="2794517" cy="393773"/>
                      </a:xfrm>
                      <a:prstGeom prst="rect">
                        <a:avLst/>
                      </a:prstGeom>
                      <a:noFill/>
                      <a:ln w="38100">
                        <a:noFill/>
                      </a:ln>
                    </p:spPr>
                  </p:pic>
                </p:oleObj>
              </mc:Fallback>
            </mc:AlternateContent>
          </a:graphicData>
        </a:graphic>
      </p:graphicFrame>
      <p:graphicFrame>
        <p:nvGraphicFramePr>
          <p:cNvPr id="4103" name="Object 7"/>
          <p:cNvGraphicFramePr>
            <a:graphicFrameLocks noChangeAspect="1"/>
          </p:cNvGraphicFramePr>
          <p:nvPr/>
        </p:nvGraphicFramePr>
        <p:xfrm>
          <a:off x="5880696" y="3143832"/>
          <a:ext cx="3045389" cy="2119705"/>
        </p:xfrm>
        <a:graphic>
          <a:graphicData uri="http://schemas.openxmlformats.org/presentationml/2006/ole">
            <mc:AlternateContent xmlns:mc="http://schemas.openxmlformats.org/markup-compatibility/2006">
              <mc:Choice xmlns:v="urn:schemas-microsoft-com:vml" Requires="v">
                <p:oleObj spid="_x0000_s28678" name="" r:id="rId11" imgW="66751200" imgH="49072800" progId="">
                  <p:embed/>
                </p:oleObj>
              </mc:Choice>
              <mc:Fallback>
                <p:oleObj name="" r:id="rId11" imgW="66751200" imgH="49072800" progId="">
                  <p:embed/>
                  <p:pic>
                    <p:nvPicPr>
                      <p:cNvPr id="0" name="图片 28677"/>
                      <p:cNvPicPr>
                        <a:picLocks noChangeAspect="1"/>
                      </p:cNvPicPr>
                      <p:nvPr/>
                    </p:nvPicPr>
                    <p:blipFill>
                      <a:blip r:embed="rId12"/>
                      <a:stretch>
                        <a:fillRect/>
                      </a:stretch>
                    </p:blipFill>
                    <p:spPr>
                      <a:xfrm>
                        <a:off x="5880696" y="3143832"/>
                        <a:ext cx="3045389" cy="2119705"/>
                      </a:xfrm>
                      <a:prstGeom prst="rect">
                        <a:avLst/>
                      </a:prstGeom>
                      <a:noFill/>
                      <a:ln w="38100">
                        <a:noFill/>
                      </a:ln>
                    </p:spPr>
                  </p:pic>
                </p:oleObj>
              </mc:Fallback>
            </mc:AlternateContent>
          </a:graphicData>
        </a:graphic>
      </p:graphicFrame>
      <p:sp>
        <p:nvSpPr>
          <p:cNvPr id="4105" name="Text Box 9"/>
          <p:cNvSpPr txBox="1"/>
          <p:nvPr/>
        </p:nvSpPr>
        <p:spPr>
          <a:xfrm>
            <a:off x="9088040" y="3929791"/>
            <a:ext cx="1222601"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a:t>
            </a:r>
            <a:r>
              <a:rPr lang="en-US" altLang="zh-CN" sz="2800" b="1">
                <a:latin typeface="Arial" panose="020B0604020202020204" pitchFamily="34" charset="0"/>
              </a:rPr>
              <a:t>2</a:t>
            </a:r>
            <a:r>
              <a:rPr lang="zh-CN" altLang="en-US" sz="2800" b="1" dirty="0">
                <a:latin typeface="Arial" panose="020B0604020202020204" pitchFamily="34" charset="0"/>
              </a:rPr>
              <a:t>）</a:t>
            </a:r>
            <a:endParaRPr lang="zh-CN" altLang="en-US" sz="2800" b="1" dirty="0">
              <a:latin typeface="Arial" panose="020B0604020202020204" pitchFamily="34" charset="0"/>
            </a:endParaRPr>
          </a:p>
        </p:txBody>
      </p:sp>
      <p:sp>
        <p:nvSpPr>
          <p:cNvPr id="4109" name="矩形 12"/>
          <p:cNvSpPr/>
          <p:nvPr/>
        </p:nvSpPr>
        <p:spPr>
          <a:xfrm>
            <a:off x="9810485"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wipe(left)">
                                      <p:cBhvr>
                                        <p:cTn id="7" dur="3000"/>
                                        <p:tgtEl>
                                          <p:spTgt spid="41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0"/>
                                        </p:tgtEl>
                                        <p:attrNameLst>
                                          <p:attrName>style.visibility</p:attrName>
                                        </p:attrNameLst>
                                      </p:cBhvr>
                                      <p:to>
                                        <p:strVal val="visible"/>
                                      </p:to>
                                    </p:set>
                                    <p:animEffect transition="in" filter="wipe(left)">
                                      <p:cBhvr>
                                        <p:cTn id="12" dur="500"/>
                                        <p:tgtEl>
                                          <p:spTgt spid="460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081"/>
                                        </p:tgtEl>
                                        <p:attrNameLst>
                                          <p:attrName>style.visibility</p:attrName>
                                        </p:attrNameLst>
                                      </p:cBhvr>
                                      <p:to>
                                        <p:strVal val="visible"/>
                                      </p:to>
                                    </p:set>
                                    <p:animEffect transition="in" filter="wipe(left)">
                                      <p:cBhvr>
                                        <p:cTn id="17" dur="500"/>
                                        <p:tgtEl>
                                          <p:spTgt spid="460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082"/>
                                        </p:tgtEl>
                                        <p:attrNameLst>
                                          <p:attrName>style.visibility</p:attrName>
                                        </p:attrNameLst>
                                      </p:cBhvr>
                                      <p:to>
                                        <p:strVal val="visible"/>
                                      </p:to>
                                    </p:set>
                                    <p:animEffect transition="in" filter="wipe(left)">
                                      <p:cBhvr>
                                        <p:cTn id="22" dur="500"/>
                                        <p:tgtEl>
                                          <p:spTgt spid="460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wipe(left)">
                                      <p:cBhvr>
                                        <p:cTn id="27" dur="500"/>
                                        <p:tgtEl>
                                          <p:spTgt spid="460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103"/>
                                        </p:tgtEl>
                                        <p:attrNameLst>
                                          <p:attrName>style.visibility</p:attrName>
                                        </p:attrNameLst>
                                      </p:cBhvr>
                                      <p:to>
                                        <p:strVal val="visible"/>
                                      </p:to>
                                    </p:set>
                                    <p:animEffect transition="in" filter="wipe(up)">
                                      <p:cBhvr>
                                        <p:cTn id="32" dur="3000"/>
                                        <p:tgtEl>
                                          <p:spTgt spid="4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4105"/>
                                        </p:tgtEl>
                                        <p:attrNameLst>
                                          <p:attrName>style.visibility</p:attrName>
                                        </p:attrNameLst>
                                      </p:cBhvr>
                                      <p:to>
                                        <p:strVal val="visible"/>
                                      </p:to>
                                    </p:set>
                                    <p:animEffect transition="in" filter="wipe(right)">
                                      <p:cBhvr>
                                        <p:cTn id="37" dur="20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6084"/>
                                        </p:tgtEl>
                                        <p:attrNameLst>
                                          <p:attrName>style.visibility</p:attrName>
                                        </p:attrNameLst>
                                      </p:cBhvr>
                                      <p:to>
                                        <p:strVal val="visible"/>
                                      </p:to>
                                    </p:set>
                                    <p:animEffect transition="in" filter="wipe(left)">
                                      <p:cBhvr>
                                        <p:cTn id="42"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Text Box 2"/>
          <p:cNvSpPr txBox="1"/>
          <p:nvPr/>
        </p:nvSpPr>
        <p:spPr>
          <a:xfrm>
            <a:off x="2379610" y="643057"/>
            <a:ext cx="1524282"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ea typeface="黑体" panose="02010609060101010101" pitchFamily="49" charset="-122"/>
              </a:rPr>
              <a:t>小结：</a:t>
            </a:r>
            <a:endParaRPr lang="zh-CN" altLang="en-US" sz="2800" b="1" dirty="0">
              <a:latin typeface="Arial" panose="020B0604020202020204" pitchFamily="34" charset="0"/>
              <a:ea typeface="黑体" panose="02010609060101010101" pitchFamily="49" charset="-122"/>
            </a:endParaRPr>
          </a:p>
        </p:txBody>
      </p:sp>
      <p:sp>
        <p:nvSpPr>
          <p:cNvPr id="9219" name="Text Box 3"/>
          <p:cNvSpPr txBox="1"/>
          <p:nvPr/>
        </p:nvSpPr>
        <p:spPr>
          <a:xfrm>
            <a:off x="2996565" y="1357630"/>
            <a:ext cx="6170930" cy="521970"/>
          </a:xfrm>
          <a:prstGeom prst="rect">
            <a:avLst/>
          </a:prstGeom>
          <a:noFill/>
          <a:ln w="9525">
            <a:noFill/>
          </a:ln>
        </p:spPr>
        <p:txBody>
          <a:bodyPr wrap="square">
            <a:spAutoFit/>
          </a:bodyPr>
          <a:lstStyle/>
          <a:p>
            <a:pPr>
              <a:spcBef>
                <a:spcPct val="50000"/>
              </a:spcBef>
            </a:pPr>
            <a:r>
              <a:rPr lang="en-US" altLang="zh-CN" sz="2800" b="1">
                <a:latin typeface="Arial" panose="020B0604020202020204" pitchFamily="34" charset="0"/>
              </a:rPr>
              <a:t>1</a:t>
            </a:r>
            <a:r>
              <a:rPr lang="zh-CN" altLang="en-US" sz="2800" b="1" dirty="0">
                <a:latin typeface="Arial" panose="020B0604020202020204" pitchFamily="34" charset="0"/>
              </a:rPr>
              <a:t>．上述解方程组的方法称为消元法</a:t>
            </a:r>
            <a:r>
              <a:rPr lang="zh-CN" altLang="en-US" sz="2800" b="1" dirty="0">
                <a:solidFill>
                  <a:schemeClr val="bg2"/>
                </a:solidFill>
                <a:latin typeface="Arial" panose="020B0604020202020204" pitchFamily="34" charset="0"/>
              </a:rPr>
              <a:t>．</a:t>
            </a:r>
            <a:endParaRPr lang="zh-CN" altLang="en-US" sz="2800" b="1" dirty="0">
              <a:solidFill>
                <a:schemeClr val="bg2"/>
              </a:solidFill>
              <a:latin typeface="Arial" panose="020B0604020202020204" pitchFamily="34" charset="0"/>
            </a:endParaRPr>
          </a:p>
        </p:txBody>
      </p:sp>
      <p:sp>
        <p:nvSpPr>
          <p:cNvPr id="9220" name="Text Box 4"/>
          <p:cNvSpPr txBox="1"/>
          <p:nvPr/>
        </p:nvSpPr>
        <p:spPr>
          <a:xfrm>
            <a:off x="2436770" y="1981567"/>
            <a:ext cx="7697625" cy="953135"/>
          </a:xfrm>
          <a:prstGeom prst="rect">
            <a:avLst/>
          </a:prstGeom>
          <a:noFill/>
          <a:ln w="9525">
            <a:noFill/>
          </a:ln>
        </p:spPr>
        <p:txBody>
          <a:bodyPr>
            <a:spAutoFit/>
          </a:bodyPr>
          <a:lstStyle/>
          <a:p>
            <a:pPr>
              <a:spcBef>
                <a:spcPct val="50000"/>
              </a:spcBef>
            </a:pPr>
            <a:r>
              <a:rPr lang="en-US" altLang="zh-CN" sz="2800" b="1">
                <a:solidFill>
                  <a:schemeClr val="bg2"/>
                </a:solidFill>
                <a:latin typeface="Arial" panose="020B0604020202020204" pitchFamily="34" charset="0"/>
              </a:rPr>
              <a:t>      </a:t>
            </a:r>
            <a:r>
              <a:rPr lang="en-US" altLang="zh-CN" sz="2800" b="1">
                <a:latin typeface="Arial" panose="020B0604020202020204" pitchFamily="34" charset="0"/>
              </a:rPr>
              <a:t>2</a:t>
            </a:r>
            <a:r>
              <a:rPr lang="zh-CN" altLang="en-US" sz="2800" b="1" dirty="0">
                <a:latin typeface="Arial" panose="020B0604020202020204" pitchFamily="34" charset="0"/>
              </a:rPr>
              <a:t>．始终把方程组看作一个整体变形，用到如下三种变换</a:t>
            </a:r>
            <a:endParaRPr lang="zh-CN" altLang="en-US" sz="2800" b="1" dirty="0">
              <a:latin typeface="Arial" panose="020B0604020202020204" pitchFamily="34" charset="0"/>
            </a:endParaRPr>
          </a:p>
        </p:txBody>
      </p:sp>
      <p:sp>
        <p:nvSpPr>
          <p:cNvPr id="9221" name="Text Box 5"/>
          <p:cNvSpPr txBox="1"/>
          <p:nvPr/>
        </p:nvSpPr>
        <p:spPr>
          <a:xfrm>
            <a:off x="2665412" y="2910427"/>
            <a:ext cx="6935484"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a:t>
            </a:r>
            <a:r>
              <a:rPr lang="en-US" altLang="zh-CN" sz="2800" b="1">
                <a:latin typeface="Arial" panose="020B0604020202020204" pitchFamily="34" charset="0"/>
              </a:rPr>
              <a:t>1</a:t>
            </a:r>
            <a:r>
              <a:rPr lang="zh-CN" altLang="en-US" sz="2800" b="1" dirty="0">
                <a:latin typeface="Arial" panose="020B0604020202020204" pitchFamily="34" charset="0"/>
              </a:rPr>
              <a:t>）交换两个方程次序；</a:t>
            </a:r>
            <a:endParaRPr lang="zh-CN" altLang="en-US" sz="2800" b="1" dirty="0">
              <a:latin typeface="Arial" panose="020B0604020202020204" pitchFamily="34" charset="0"/>
            </a:endParaRPr>
          </a:p>
        </p:txBody>
      </p:sp>
      <p:sp>
        <p:nvSpPr>
          <p:cNvPr id="9223" name="Text Box 7"/>
          <p:cNvSpPr txBox="1"/>
          <p:nvPr/>
        </p:nvSpPr>
        <p:spPr>
          <a:xfrm>
            <a:off x="2665412" y="5001551"/>
            <a:ext cx="6935484"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a:t>
            </a:r>
            <a:r>
              <a:rPr lang="en-US" altLang="zh-CN" sz="2800" b="1">
                <a:latin typeface="Arial" panose="020B0604020202020204" pitchFamily="34" charset="0"/>
              </a:rPr>
              <a:t>3</a:t>
            </a:r>
            <a:r>
              <a:rPr lang="zh-CN" altLang="en-US" sz="2800" b="1" dirty="0">
                <a:latin typeface="Arial" panose="020B0604020202020204" pitchFamily="34" charset="0"/>
              </a:rPr>
              <a:t>）一个方程</a:t>
            </a:r>
            <a:r>
              <a:rPr lang="zh-CN" altLang="en-US" sz="2800" b="1" dirty="0">
                <a:latin typeface="Arial" panose="020B0604020202020204" pitchFamily="34" charset="0"/>
                <a:sym typeface="+mn-ea"/>
              </a:rPr>
              <a:t>的</a:t>
            </a:r>
            <a:r>
              <a:rPr lang="en-US" altLang="zh-CN" sz="2800" b="1" i="1">
                <a:latin typeface="Arial" panose="020B0604020202020204" pitchFamily="34" charset="0"/>
                <a:sym typeface="+mn-ea"/>
              </a:rPr>
              <a:t>k</a:t>
            </a:r>
            <a:r>
              <a:rPr lang="zh-CN" altLang="en-US" sz="2800" b="1" dirty="0">
                <a:latin typeface="Arial" panose="020B0604020202020204" pitchFamily="34" charset="0"/>
                <a:sym typeface="+mn-ea"/>
              </a:rPr>
              <a:t>倍</a:t>
            </a:r>
            <a:r>
              <a:rPr lang="zh-CN" altLang="en-US" sz="2800" b="1" dirty="0">
                <a:latin typeface="Arial" panose="020B0604020202020204" pitchFamily="34" charset="0"/>
              </a:rPr>
              <a:t>加到另一个方程</a:t>
            </a:r>
            <a:r>
              <a:rPr lang="zh-CN" altLang="en-US" sz="2800" b="1" dirty="0">
                <a:latin typeface="Arial" panose="020B0604020202020204" pitchFamily="34" charset="0"/>
                <a:sym typeface="+mn-ea"/>
              </a:rPr>
              <a:t>上</a:t>
            </a:r>
            <a:r>
              <a:rPr lang="zh-CN" altLang="en-US" sz="2800" b="1" dirty="0">
                <a:latin typeface="Arial" panose="020B0604020202020204" pitchFamily="34" charset="0"/>
              </a:rPr>
              <a:t>．</a:t>
            </a:r>
            <a:endParaRPr lang="zh-CN" altLang="en-US" sz="2800" b="1" dirty="0">
              <a:latin typeface="Arial" panose="020B0604020202020204" pitchFamily="34" charset="0"/>
            </a:endParaRPr>
          </a:p>
        </p:txBody>
      </p:sp>
      <p:grpSp>
        <p:nvGrpSpPr>
          <p:cNvPr id="2" name="Group 36"/>
          <p:cNvGrpSpPr/>
          <p:nvPr/>
        </p:nvGrpSpPr>
        <p:grpSpPr>
          <a:xfrm>
            <a:off x="3308470" y="3358185"/>
            <a:ext cx="3677331" cy="522384"/>
            <a:chOff x="885" y="2163"/>
            <a:chExt cx="2316" cy="329"/>
          </a:xfrm>
        </p:grpSpPr>
        <p:grpSp>
          <p:nvGrpSpPr>
            <p:cNvPr id="5158" name="Group 30"/>
            <p:cNvGrpSpPr/>
            <p:nvPr/>
          </p:nvGrpSpPr>
          <p:grpSpPr>
            <a:xfrm>
              <a:off x="1200" y="2272"/>
              <a:ext cx="144" cy="150"/>
              <a:chOff x="5472" y="793"/>
              <a:chExt cx="144" cy="150"/>
            </a:xfrm>
          </p:grpSpPr>
          <p:graphicFrame>
            <p:nvGraphicFramePr>
              <p:cNvPr id="5130" name="Object 10"/>
              <p:cNvGraphicFramePr>
                <a:graphicFrameLocks noChangeAspect="1"/>
              </p:cNvGraphicFramePr>
              <p:nvPr/>
            </p:nvGraphicFramePr>
            <p:xfrm>
              <a:off x="5518" y="793"/>
              <a:ext cx="72" cy="150"/>
            </p:xfrm>
            <a:graphic>
              <a:graphicData uri="http://schemas.openxmlformats.org/presentationml/2006/ole">
                <mc:AlternateContent xmlns:mc="http://schemas.openxmlformats.org/markup-compatibility/2006">
                  <mc:Choice xmlns:v="urn:schemas-microsoft-com:vml" Requires="v">
                    <p:oleObj spid="_x0000_s29697" name="" r:id="rId1" imgW="3657600" imgH="7620000" progId="">
                      <p:embed/>
                    </p:oleObj>
                  </mc:Choice>
                  <mc:Fallback>
                    <p:oleObj name="" r:id="rId1" imgW="3657600" imgH="7620000" progId="">
                      <p:embed/>
                      <p:pic>
                        <p:nvPicPr>
                          <p:cNvPr id="0" name="图片 29696"/>
                          <p:cNvPicPr>
                            <a:picLocks noChangeAspect="1"/>
                          </p:cNvPicPr>
                          <p:nvPr/>
                        </p:nvPicPr>
                        <p:blipFill>
                          <a:blip r:embed="rId2"/>
                          <a:stretch>
                            <a:fillRect/>
                          </a:stretch>
                        </p:blipFill>
                        <p:spPr>
                          <a:xfrm>
                            <a:off x="5518" y="793"/>
                            <a:ext cx="72" cy="150"/>
                          </a:xfrm>
                          <a:prstGeom prst="rect">
                            <a:avLst/>
                          </a:prstGeom>
                          <a:noFill/>
                          <a:ln w="38100">
                            <a:noFill/>
                          </a:ln>
                        </p:spPr>
                      </p:pic>
                    </p:oleObj>
                  </mc:Fallback>
                </mc:AlternateContent>
              </a:graphicData>
            </a:graphic>
          </p:graphicFrame>
          <p:sp>
            <p:nvSpPr>
              <p:cNvPr id="5162" name="Oval 19"/>
              <p:cNvSpPr/>
              <p:nvPr/>
            </p:nvSpPr>
            <p:spPr>
              <a:xfrm>
                <a:off x="5472" y="796"/>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5159" name="Group 34"/>
            <p:cNvGrpSpPr/>
            <p:nvPr/>
          </p:nvGrpSpPr>
          <p:grpSpPr>
            <a:xfrm>
              <a:off x="1632" y="2254"/>
              <a:ext cx="144" cy="186"/>
              <a:chOff x="2264" y="2238"/>
              <a:chExt cx="144" cy="186"/>
            </a:xfrm>
          </p:grpSpPr>
          <p:graphicFrame>
            <p:nvGraphicFramePr>
              <p:cNvPr id="5129" name="Object 9"/>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29698" name="" r:id="rId3" imgW="5181600" imgH="9448800" progId="">
                      <p:embed/>
                    </p:oleObj>
                  </mc:Choice>
                  <mc:Fallback>
                    <p:oleObj name="" r:id="rId3" imgW="5181600" imgH="9448800" progId="">
                      <p:embed/>
                      <p:pic>
                        <p:nvPicPr>
                          <p:cNvPr id="0" name="图片 29697"/>
                          <p:cNvPicPr>
                            <a:picLocks noChangeAspect="1"/>
                          </p:cNvPicPr>
                          <p:nvPr/>
                        </p:nvPicPr>
                        <p:blipFill>
                          <a:blip r:embed="rId4"/>
                          <a:stretch>
                            <a:fillRect/>
                          </a:stretch>
                        </p:blipFill>
                        <p:spPr>
                          <a:xfrm>
                            <a:off x="2287" y="2238"/>
                            <a:ext cx="102" cy="186"/>
                          </a:xfrm>
                          <a:prstGeom prst="rect">
                            <a:avLst/>
                          </a:prstGeom>
                          <a:noFill/>
                          <a:ln w="38100">
                            <a:noFill/>
                          </a:ln>
                        </p:spPr>
                      </p:pic>
                    </p:oleObj>
                  </mc:Fallback>
                </mc:AlternateContent>
              </a:graphicData>
            </a:graphic>
          </p:graphicFrame>
          <p:sp>
            <p:nvSpPr>
              <p:cNvPr id="5161" name="Oval 33"/>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5160" name="Text Box 35"/>
            <p:cNvSpPr txBox="1"/>
            <p:nvPr/>
          </p:nvSpPr>
          <p:spPr>
            <a:xfrm>
              <a:off x="885" y="2163"/>
              <a:ext cx="2316" cy="329"/>
            </a:xfrm>
            <a:prstGeom prst="rect">
              <a:avLst/>
            </a:prstGeom>
            <a:noFill/>
            <a:ln w="9525">
              <a:noFill/>
            </a:ln>
          </p:spPr>
          <p:txBody>
            <a:bodyPr>
              <a:spAutoFit/>
            </a:bodyPr>
            <a:lstStyle/>
            <a:p>
              <a:pPr>
                <a:spcBef>
                  <a:spcPct val="50000"/>
                </a:spcBef>
              </a:pPr>
              <a:r>
                <a:rPr lang="zh-CN" altLang="en-US" sz="2800" b="1" dirty="0">
                  <a:solidFill>
                    <a:srgbClr val="0000FF"/>
                  </a:solidFill>
                  <a:latin typeface="Arial" panose="020B0604020202020204" pitchFamily="34" charset="0"/>
                </a:rPr>
                <a:t>（　与　相互替换）</a:t>
              </a:r>
              <a:endParaRPr lang="zh-CN" altLang="en-US" sz="2800" b="1" dirty="0">
                <a:solidFill>
                  <a:srgbClr val="0000FF"/>
                </a:solidFill>
                <a:latin typeface="Arial" panose="020B0604020202020204" pitchFamily="34" charset="0"/>
              </a:endParaRPr>
            </a:p>
          </p:txBody>
        </p:sp>
      </p:grpSp>
      <p:grpSp>
        <p:nvGrpSpPr>
          <p:cNvPr id="5" name="组合 40"/>
          <p:cNvGrpSpPr/>
          <p:nvPr/>
        </p:nvGrpSpPr>
        <p:grpSpPr>
          <a:xfrm>
            <a:off x="2665412" y="3858339"/>
            <a:ext cx="7149837" cy="1093574"/>
            <a:chOff x="1142976" y="3857628"/>
            <a:chExt cx="7148512" cy="1093368"/>
          </a:xfrm>
        </p:grpSpPr>
        <p:sp>
          <p:nvSpPr>
            <p:cNvPr id="5150" name="Text Box 6"/>
            <p:cNvSpPr txBox="1"/>
            <p:nvPr/>
          </p:nvSpPr>
          <p:spPr>
            <a:xfrm>
              <a:off x="1142976" y="3857628"/>
              <a:ext cx="7148512" cy="521872"/>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a:t>
              </a:r>
              <a:r>
                <a:rPr lang="en-US" altLang="zh-CN" sz="2800" b="1">
                  <a:latin typeface="Arial" panose="020B0604020202020204" pitchFamily="34" charset="0"/>
                </a:rPr>
                <a:t>2</a:t>
              </a:r>
              <a:r>
                <a:rPr lang="zh-CN" altLang="en-US" sz="2800" b="1" dirty="0">
                  <a:latin typeface="Arial" panose="020B0604020202020204" pitchFamily="34" charset="0"/>
                </a:rPr>
                <a:t>）以不等于０的数乘某个方程；</a:t>
              </a:r>
              <a:endParaRPr lang="zh-CN" altLang="en-US" sz="2800" b="1" dirty="0">
                <a:latin typeface="Arial" panose="020B0604020202020204" pitchFamily="34" charset="0"/>
              </a:endParaRPr>
            </a:p>
          </p:txBody>
        </p:sp>
        <p:grpSp>
          <p:nvGrpSpPr>
            <p:cNvPr id="5151" name="Group 66"/>
            <p:cNvGrpSpPr/>
            <p:nvPr/>
          </p:nvGrpSpPr>
          <p:grpSpPr>
            <a:xfrm>
              <a:off x="2786063" y="4500563"/>
              <a:ext cx="746125" cy="393700"/>
              <a:chOff x="4320" y="2952"/>
              <a:chExt cx="480" cy="200"/>
            </a:xfrm>
          </p:grpSpPr>
          <p:grpSp>
            <p:nvGrpSpPr>
              <p:cNvPr id="5156" name="Group 62"/>
              <p:cNvGrpSpPr/>
              <p:nvPr/>
            </p:nvGrpSpPr>
            <p:grpSpPr>
              <a:xfrm>
                <a:off x="4320" y="2992"/>
                <a:ext cx="144" cy="150"/>
                <a:chOff x="4320" y="2992"/>
                <a:chExt cx="144" cy="150"/>
              </a:xfrm>
            </p:grpSpPr>
            <p:graphicFrame>
              <p:nvGraphicFramePr>
                <p:cNvPr id="5128" name="Object 8"/>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29699" name="" r:id="rId5" imgW="3657600" imgH="7620000" progId="">
                        <p:embed/>
                      </p:oleObj>
                    </mc:Choice>
                    <mc:Fallback>
                      <p:oleObj name="" r:id="rId5" imgW="3657600" imgH="7620000" progId="">
                        <p:embed/>
                        <p:pic>
                          <p:nvPicPr>
                            <p:cNvPr id="0" name="图片 29698"/>
                            <p:cNvPicPr>
                              <a:picLocks noChangeAspect="1"/>
                            </p:cNvPicPr>
                            <p:nvPr/>
                          </p:nvPicPr>
                          <p:blipFill>
                            <a:blip r:embed="rId6"/>
                            <a:stretch>
                              <a:fillRect/>
                            </a:stretch>
                          </p:blipFill>
                          <p:spPr>
                            <a:xfrm>
                              <a:off x="4366" y="2992"/>
                              <a:ext cx="72" cy="150"/>
                            </a:xfrm>
                            <a:prstGeom prst="rect">
                              <a:avLst/>
                            </a:prstGeom>
                            <a:noFill/>
                            <a:ln w="38100">
                              <a:noFill/>
                            </a:ln>
                          </p:spPr>
                        </p:pic>
                      </p:oleObj>
                    </mc:Fallback>
                  </mc:AlternateContent>
                </a:graphicData>
              </a:graphic>
            </p:graphicFrame>
            <p:sp>
              <p:nvSpPr>
                <p:cNvPr id="5157" name="Oval 40"/>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5127" name="Object 7"/>
              <p:cNvGraphicFramePr>
                <a:graphicFrameLocks noChangeAspect="1"/>
              </p:cNvGraphicFramePr>
              <p:nvPr/>
            </p:nvGraphicFramePr>
            <p:xfrm>
              <a:off x="4504" y="2952"/>
              <a:ext cx="296" cy="200"/>
            </p:xfrm>
            <a:graphic>
              <a:graphicData uri="http://schemas.openxmlformats.org/presentationml/2006/ole">
                <mc:AlternateContent xmlns:mc="http://schemas.openxmlformats.org/markup-compatibility/2006">
                  <mc:Choice xmlns:v="urn:schemas-microsoft-com:vml" Requires="v">
                    <p:oleObj spid="_x0000_s29700" name="" r:id="rId7" imgW="11277600" imgH="7620000" progId="">
                      <p:embed/>
                    </p:oleObj>
                  </mc:Choice>
                  <mc:Fallback>
                    <p:oleObj name="" r:id="rId7" imgW="11277600" imgH="7620000" progId="">
                      <p:embed/>
                      <p:pic>
                        <p:nvPicPr>
                          <p:cNvPr id="0" name="图片 29699"/>
                          <p:cNvPicPr>
                            <a:picLocks noChangeAspect="1"/>
                          </p:cNvPicPr>
                          <p:nvPr/>
                        </p:nvPicPr>
                        <p:blipFill>
                          <a:blip r:embed="rId8"/>
                          <a:stretch>
                            <a:fillRect/>
                          </a:stretch>
                        </p:blipFill>
                        <p:spPr>
                          <a:xfrm>
                            <a:off x="4504" y="2952"/>
                            <a:ext cx="296" cy="200"/>
                          </a:xfrm>
                          <a:prstGeom prst="rect">
                            <a:avLst/>
                          </a:prstGeom>
                          <a:noFill/>
                          <a:ln w="38100">
                            <a:noFill/>
                          </a:ln>
                        </p:spPr>
                      </p:pic>
                    </p:oleObj>
                  </mc:Fallback>
                </mc:AlternateContent>
              </a:graphicData>
            </a:graphic>
          </p:graphicFrame>
        </p:grpSp>
        <p:grpSp>
          <p:nvGrpSpPr>
            <p:cNvPr id="5152" name="组合 40"/>
            <p:cNvGrpSpPr/>
            <p:nvPr/>
          </p:nvGrpSpPr>
          <p:grpSpPr>
            <a:xfrm>
              <a:off x="1785938" y="4429125"/>
              <a:ext cx="3683000" cy="521871"/>
              <a:chOff x="1785918" y="4429132"/>
              <a:chExt cx="3682296" cy="521219"/>
            </a:xfrm>
          </p:grpSpPr>
          <p:sp>
            <p:nvSpPr>
              <p:cNvPr id="5153" name="Text Box 44"/>
              <p:cNvSpPr txBox="1"/>
              <p:nvPr/>
            </p:nvSpPr>
            <p:spPr>
              <a:xfrm>
                <a:off x="1785918" y="4429132"/>
                <a:ext cx="3682296" cy="521219"/>
              </a:xfrm>
              <a:prstGeom prst="rect">
                <a:avLst/>
              </a:prstGeom>
              <a:noFill/>
              <a:ln w="9525">
                <a:noFill/>
              </a:ln>
            </p:spPr>
            <p:txBody>
              <a:bodyPr>
                <a:spAutoFit/>
              </a:bodyPr>
              <a:lstStyle/>
              <a:p>
                <a:pPr>
                  <a:spcBef>
                    <a:spcPct val="50000"/>
                  </a:spcBef>
                </a:pPr>
                <a:r>
                  <a:rPr lang="zh-CN" altLang="en-US" sz="2800" b="1" dirty="0">
                    <a:solidFill>
                      <a:srgbClr val="0000FF"/>
                    </a:solidFill>
                    <a:latin typeface="Arial" panose="020B0604020202020204" pitchFamily="34" charset="0"/>
                  </a:rPr>
                  <a:t>（以　　　替换　）</a:t>
                </a:r>
                <a:endParaRPr lang="zh-CN" altLang="en-US" sz="2800" b="1" dirty="0">
                  <a:solidFill>
                    <a:srgbClr val="0000FF"/>
                  </a:solidFill>
                  <a:latin typeface="Arial" panose="020B0604020202020204" pitchFamily="34" charset="0"/>
                </a:endParaRPr>
              </a:p>
            </p:txBody>
          </p:sp>
          <p:grpSp>
            <p:nvGrpSpPr>
              <p:cNvPr id="5154" name="Group 63"/>
              <p:cNvGrpSpPr/>
              <p:nvPr/>
            </p:nvGrpSpPr>
            <p:grpSpPr>
              <a:xfrm>
                <a:off x="4500562" y="4572008"/>
                <a:ext cx="224056" cy="289029"/>
                <a:chOff x="4320" y="2995"/>
                <a:chExt cx="144" cy="147"/>
              </a:xfrm>
            </p:grpSpPr>
            <p:graphicFrame>
              <p:nvGraphicFramePr>
                <p:cNvPr id="5126" name="Object 6"/>
                <p:cNvGraphicFramePr>
                  <a:graphicFrameLocks noChangeAspect="1"/>
                </p:cNvGraphicFramePr>
                <p:nvPr/>
              </p:nvGraphicFramePr>
              <p:xfrm>
                <a:off x="4366" y="3005"/>
                <a:ext cx="72" cy="137"/>
              </p:xfrm>
              <a:graphic>
                <a:graphicData uri="http://schemas.openxmlformats.org/presentationml/2006/ole">
                  <mc:AlternateContent xmlns:mc="http://schemas.openxmlformats.org/markup-compatibility/2006">
                    <mc:Choice xmlns:v="urn:schemas-microsoft-com:vml" Requires="v">
                      <p:oleObj spid="_x0000_s29701" name="" r:id="rId9" imgW="3657600" imgH="7620000" progId="">
                        <p:embed/>
                      </p:oleObj>
                    </mc:Choice>
                    <mc:Fallback>
                      <p:oleObj name="" r:id="rId9" imgW="3657600" imgH="7620000" progId="">
                        <p:embed/>
                        <p:pic>
                          <p:nvPicPr>
                            <p:cNvPr id="0" name="图片 29700"/>
                            <p:cNvPicPr>
                              <a:picLocks noChangeAspect="1"/>
                            </p:cNvPicPr>
                            <p:nvPr/>
                          </p:nvPicPr>
                          <p:blipFill>
                            <a:blip r:embed="rId6"/>
                            <a:stretch>
                              <a:fillRect/>
                            </a:stretch>
                          </p:blipFill>
                          <p:spPr>
                            <a:xfrm>
                              <a:off x="4366" y="3005"/>
                              <a:ext cx="72" cy="137"/>
                            </a:xfrm>
                            <a:prstGeom prst="rect">
                              <a:avLst/>
                            </a:prstGeom>
                            <a:noFill/>
                            <a:ln w="38100">
                              <a:noFill/>
                            </a:ln>
                          </p:spPr>
                        </p:pic>
                      </p:oleObj>
                    </mc:Fallback>
                  </mc:AlternateContent>
                </a:graphicData>
              </a:graphic>
            </p:graphicFrame>
            <p:sp>
              <p:nvSpPr>
                <p:cNvPr id="5155" name="Oval 65"/>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grpSp>
        <p:nvGrpSpPr>
          <p:cNvPr id="10" name="Group 78"/>
          <p:cNvGrpSpPr/>
          <p:nvPr/>
        </p:nvGrpSpPr>
        <p:grpSpPr>
          <a:xfrm>
            <a:off x="3321170" y="5523297"/>
            <a:ext cx="5411202" cy="522384"/>
            <a:chOff x="1056" y="3456"/>
            <a:chExt cx="3408" cy="329"/>
          </a:xfrm>
        </p:grpSpPr>
        <p:grpSp>
          <p:nvGrpSpPr>
            <p:cNvPr id="5143" name="Group 41"/>
            <p:cNvGrpSpPr/>
            <p:nvPr/>
          </p:nvGrpSpPr>
          <p:grpSpPr>
            <a:xfrm>
              <a:off x="2160" y="3552"/>
              <a:ext cx="144" cy="186"/>
              <a:chOff x="2264" y="2238"/>
              <a:chExt cx="144" cy="186"/>
            </a:xfrm>
          </p:grpSpPr>
          <p:graphicFrame>
            <p:nvGraphicFramePr>
              <p:cNvPr id="5125" name="Object 5"/>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29702" name="" r:id="rId10" imgW="5181600" imgH="9448800" progId="">
                      <p:embed/>
                    </p:oleObj>
                  </mc:Choice>
                  <mc:Fallback>
                    <p:oleObj name="" r:id="rId10" imgW="5181600" imgH="9448800" progId="">
                      <p:embed/>
                      <p:pic>
                        <p:nvPicPr>
                          <p:cNvPr id="0" name="图片 29701"/>
                          <p:cNvPicPr>
                            <a:picLocks noChangeAspect="1"/>
                          </p:cNvPicPr>
                          <p:nvPr/>
                        </p:nvPicPr>
                        <p:blipFill>
                          <a:blip r:embed="rId11"/>
                          <a:stretch>
                            <a:fillRect/>
                          </a:stretch>
                        </p:blipFill>
                        <p:spPr>
                          <a:xfrm>
                            <a:off x="2287" y="2238"/>
                            <a:ext cx="102" cy="186"/>
                          </a:xfrm>
                          <a:prstGeom prst="rect">
                            <a:avLst/>
                          </a:prstGeom>
                          <a:noFill/>
                          <a:ln w="38100">
                            <a:noFill/>
                          </a:ln>
                        </p:spPr>
                      </p:pic>
                    </p:oleObj>
                  </mc:Fallback>
                </mc:AlternateContent>
              </a:graphicData>
            </a:graphic>
          </p:graphicFrame>
          <p:sp>
            <p:nvSpPr>
              <p:cNvPr id="5149" name="Oval 43"/>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5144" name="Text Box 69"/>
            <p:cNvSpPr txBox="1"/>
            <p:nvPr/>
          </p:nvSpPr>
          <p:spPr>
            <a:xfrm>
              <a:off x="1056" y="3456"/>
              <a:ext cx="3408" cy="329"/>
            </a:xfrm>
            <a:prstGeom prst="rect">
              <a:avLst/>
            </a:prstGeom>
            <a:noFill/>
            <a:ln w="9525">
              <a:noFill/>
            </a:ln>
          </p:spPr>
          <p:txBody>
            <a:bodyPr>
              <a:spAutoFit/>
            </a:bodyPr>
            <a:lstStyle/>
            <a:p>
              <a:pPr>
                <a:spcBef>
                  <a:spcPct val="50000"/>
                </a:spcBef>
              </a:pPr>
              <a:r>
                <a:rPr lang="zh-CN" altLang="en-US" sz="2800" b="1" dirty="0">
                  <a:solidFill>
                    <a:srgbClr val="0000FF"/>
                  </a:solidFill>
                  <a:latin typeface="Arial" panose="020B0604020202020204" pitchFamily="34" charset="0"/>
                </a:rPr>
                <a:t>（以　　　　替换　）</a:t>
              </a:r>
              <a:endParaRPr lang="zh-CN" altLang="en-US" sz="2800" b="1" dirty="0">
                <a:solidFill>
                  <a:srgbClr val="0000FF"/>
                </a:solidFill>
                <a:latin typeface="Arial" panose="020B0604020202020204" pitchFamily="34" charset="0"/>
              </a:endParaRPr>
            </a:p>
          </p:txBody>
        </p:sp>
        <p:grpSp>
          <p:nvGrpSpPr>
            <p:cNvPr id="5145" name="Group 71"/>
            <p:cNvGrpSpPr/>
            <p:nvPr/>
          </p:nvGrpSpPr>
          <p:grpSpPr>
            <a:xfrm>
              <a:off x="1680" y="3568"/>
              <a:ext cx="144" cy="150"/>
              <a:chOff x="4320" y="2992"/>
              <a:chExt cx="144" cy="150"/>
            </a:xfrm>
          </p:grpSpPr>
          <p:graphicFrame>
            <p:nvGraphicFramePr>
              <p:cNvPr id="5124" name="Object 4"/>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29703" name="" r:id="rId12" imgW="3657600" imgH="7620000" progId="">
                      <p:embed/>
                    </p:oleObj>
                  </mc:Choice>
                  <mc:Fallback>
                    <p:oleObj name="" r:id="rId12" imgW="3657600" imgH="7620000" progId="">
                      <p:embed/>
                      <p:pic>
                        <p:nvPicPr>
                          <p:cNvPr id="0" name="图片 29702"/>
                          <p:cNvPicPr>
                            <a:picLocks noChangeAspect="1"/>
                          </p:cNvPicPr>
                          <p:nvPr/>
                        </p:nvPicPr>
                        <p:blipFill>
                          <a:blip r:embed="rId6"/>
                          <a:stretch>
                            <a:fillRect/>
                          </a:stretch>
                        </p:blipFill>
                        <p:spPr>
                          <a:xfrm>
                            <a:off x="4366" y="2992"/>
                            <a:ext cx="72" cy="150"/>
                          </a:xfrm>
                          <a:prstGeom prst="rect">
                            <a:avLst/>
                          </a:prstGeom>
                          <a:noFill/>
                          <a:ln w="38100">
                            <a:noFill/>
                          </a:ln>
                        </p:spPr>
                      </p:pic>
                    </p:oleObj>
                  </mc:Fallback>
                </mc:AlternateContent>
              </a:graphicData>
            </a:graphic>
          </p:graphicFrame>
          <p:sp>
            <p:nvSpPr>
              <p:cNvPr id="5148" name="Oval 73"/>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5122" name="Object 2"/>
            <p:cNvGraphicFramePr>
              <a:graphicFrameLocks noChangeAspect="1"/>
            </p:cNvGraphicFramePr>
            <p:nvPr/>
          </p:nvGraphicFramePr>
          <p:xfrm>
            <a:off x="1848" y="3528"/>
            <a:ext cx="328" cy="200"/>
          </p:xfrm>
          <a:graphic>
            <a:graphicData uri="http://schemas.openxmlformats.org/presentationml/2006/ole">
              <mc:AlternateContent xmlns:mc="http://schemas.openxmlformats.org/markup-compatibility/2006">
                <mc:Choice xmlns:v="urn:schemas-microsoft-com:vml" Requires="v">
                  <p:oleObj spid="_x0000_s29704" name="" r:id="rId13" imgW="12496800" imgH="7620000" progId="">
                    <p:embed/>
                  </p:oleObj>
                </mc:Choice>
                <mc:Fallback>
                  <p:oleObj name="" r:id="rId13" imgW="12496800" imgH="7620000" progId="">
                    <p:embed/>
                    <p:pic>
                      <p:nvPicPr>
                        <p:cNvPr id="0" name="图片 29703"/>
                        <p:cNvPicPr>
                          <a:picLocks noChangeAspect="1"/>
                        </p:cNvPicPr>
                        <p:nvPr/>
                      </p:nvPicPr>
                      <p:blipFill>
                        <a:blip r:embed="rId14"/>
                        <a:stretch>
                          <a:fillRect/>
                        </a:stretch>
                      </p:blipFill>
                      <p:spPr>
                        <a:xfrm>
                          <a:off x="1848" y="3528"/>
                          <a:ext cx="328" cy="200"/>
                        </a:xfrm>
                        <a:prstGeom prst="rect">
                          <a:avLst/>
                        </a:prstGeom>
                        <a:noFill/>
                        <a:ln w="38100">
                          <a:noFill/>
                        </a:ln>
                      </p:spPr>
                    </p:pic>
                  </p:oleObj>
                </mc:Fallback>
              </mc:AlternateContent>
            </a:graphicData>
          </a:graphic>
        </p:graphicFrame>
        <p:grpSp>
          <p:nvGrpSpPr>
            <p:cNvPr id="5146" name="Group 75"/>
            <p:cNvGrpSpPr/>
            <p:nvPr/>
          </p:nvGrpSpPr>
          <p:grpSpPr>
            <a:xfrm>
              <a:off x="2976" y="3552"/>
              <a:ext cx="144" cy="150"/>
              <a:chOff x="4320" y="2992"/>
              <a:chExt cx="144" cy="150"/>
            </a:xfrm>
          </p:grpSpPr>
          <p:graphicFrame>
            <p:nvGraphicFramePr>
              <p:cNvPr id="5123" name="Object 3"/>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29705" name="" r:id="rId15" imgW="3657600" imgH="7620000" progId="">
                      <p:embed/>
                    </p:oleObj>
                  </mc:Choice>
                  <mc:Fallback>
                    <p:oleObj name="" r:id="rId15" imgW="3657600" imgH="7620000" progId="">
                      <p:embed/>
                      <p:pic>
                        <p:nvPicPr>
                          <p:cNvPr id="0" name="图片 29704"/>
                          <p:cNvPicPr>
                            <a:picLocks noChangeAspect="1"/>
                          </p:cNvPicPr>
                          <p:nvPr/>
                        </p:nvPicPr>
                        <p:blipFill>
                          <a:blip r:embed="rId6"/>
                          <a:stretch>
                            <a:fillRect/>
                          </a:stretch>
                        </p:blipFill>
                        <p:spPr>
                          <a:xfrm>
                            <a:off x="4366" y="2992"/>
                            <a:ext cx="72" cy="150"/>
                          </a:xfrm>
                          <a:prstGeom prst="rect">
                            <a:avLst/>
                          </a:prstGeom>
                          <a:noFill/>
                          <a:ln w="38100">
                            <a:noFill/>
                          </a:ln>
                        </p:spPr>
                      </p:pic>
                    </p:oleObj>
                  </mc:Fallback>
                </mc:AlternateContent>
              </a:graphicData>
            </a:graphic>
          </p:graphicFrame>
          <p:sp>
            <p:nvSpPr>
              <p:cNvPr id="5147" name="Oval 77"/>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sp>
        <p:nvSpPr>
          <p:cNvPr id="5142" name="矩形 41"/>
          <p:cNvSpPr/>
          <p:nvPr/>
        </p:nvSpPr>
        <p:spPr>
          <a:xfrm>
            <a:off x="9881937"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31"/>
                                        </p:tgtEl>
                                        <p:attrNameLst>
                                          <p:attrName>style.visibility</p:attrName>
                                        </p:attrNameLst>
                                      </p:cBhvr>
                                      <p:to>
                                        <p:strVal val="visible"/>
                                      </p:to>
                                    </p:set>
                                    <p:anim calcmode="lin" valueType="num">
                                      <p:cBhvr additive="base">
                                        <p:cTn id="7" dur="2000" fill="hold"/>
                                        <p:tgtEl>
                                          <p:spTgt spid="5131"/>
                                        </p:tgtEl>
                                        <p:attrNameLst>
                                          <p:attrName>ppt_x</p:attrName>
                                        </p:attrNameLst>
                                      </p:cBhvr>
                                      <p:tavLst>
                                        <p:tav tm="0">
                                          <p:val>
                                            <p:strVal val="0-#ppt_w/2"/>
                                          </p:val>
                                        </p:tav>
                                        <p:tav tm="100000">
                                          <p:val>
                                            <p:strVal val="#ppt_x"/>
                                          </p:val>
                                        </p:tav>
                                      </p:tavLst>
                                    </p:anim>
                                    <p:anim calcmode="lin" valueType="num">
                                      <p:cBhvr additive="base">
                                        <p:cTn id="8" dur="2000" fill="hold"/>
                                        <p:tgtEl>
                                          <p:spTgt spid="51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wipe(left)">
                                      <p:cBhvr>
                                        <p:cTn id="13" dur="500"/>
                                        <p:tgtEl>
                                          <p:spTgt spid="92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220"/>
                                        </p:tgtEl>
                                        <p:attrNameLst>
                                          <p:attrName>style.visibility</p:attrName>
                                        </p:attrNameLst>
                                      </p:cBhvr>
                                      <p:to>
                                        <p:strVal val="visible"/>
                                      </p:to>
                                    </p:set>
                                    <p:animEffect transition="in" filter="wipe(left)">
                                      <p:cBhvr>
                                        <p:cTn id="18" dur="500"/>
                                        <p:tgtEl>
                                          <p:spTgt spid="92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221"/>
                                        </p:tgtEl>
                                        <p:attrNameLst>
                                          <p:attrName>style.visibility</p:attrName>
                                        </p:attrNameLst>
                                      </p:cBhvr>
                                      <p:to>
                                        <p:strVal val="visible"/>
                                      </p:to>
                                    </p:set>
                                    <p:animEffect transition="in" filter="wipe(left)">
                                      <p:cBhvr>
                                        <p:cTn id="23" dur="500"/>
                                        <p:tgtEl>
                                          <p:spTgt spid="9221"/>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3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23"/>
                                        </p:tgtEl>
                                        <p:attrNameLst>
                                          <p:attrName>style.visibility</p:attrName>
                                        </p:attrNameLst>
                                      </p:cBhvr>
                                      <p:to>
                                        <p:strVal val="visible"/>
                                      </p:to>
                                    </p:set>
                                    <p:animEffect transition="in" filter="wipe(left)">
                                      <p:cBhvr>
                                        <p:cTn id="37" dur="500"/>
                                        <p:tgtEl>
                                          <p:spTgt spid="92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000" fill="hold"/>
                                        <p:tgtEl>
                                          <p:spTgt spid="10"/>
                                        </p:tgtEl>
                                        <p:attrNameLst>
                                          <p:attrName>ppt_x</p:attrName>
                                        </p:attrNameLst>
                                      </p:cBhvr>
                                      <p:tavLst>
                                        <p:tav tm="0">
                                          <p:val>
                                            <p:strVal val="#ppt_x"/>
                                          </p:val>
                                        </p:tav>
                                        <p:tav tm="100000">
                                          <p:val>
                                            <p:strVal val="#ppt_x"/>
                                          </p:val>
                                        </p:tav>
                                      </p:tavLst>
                                    </p:anim>
                                    <p:anim calcmode="lin" valueType="num">
                                      <p:cBhvr additive="base">
                                        <p:cTn id="43"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9219" grpId="0"/>
      <p:bldP spid="9220" grpId="0"/>
      <p:bldP spid="9221" grpId="0"/>
      <p:bldP spid="92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 name="Text Box 2"/>
          <p:cNvSpPr txBox="1"/>
          <p:nvPr/>
        </p:nvSpPr>
        <p:spPr>
          <a:xfrm>
            <a:off x="2817841" y="838355"/>
            <a:ext cx="6020915" cy="521970"/>
          </a:xfrm>
          <a:prstGeom prst="rect">
            <a:avLst/>
          </a:prstGeom>
          <a:noFill/>
          <a:ln w="9525">
            <a:noFill/>
          </a:ln>
        </p:spPr>
        <p:txBody>
          <a:bodyPr>
            <a:spAutoFit/>
          </a:bodyPr>
          <a:lstStyle/>
          <a:p>
            <a:pPr>
              <a:spcBef>
                <a:spcPct val="50000"/>
              </a:spcBef>
            </a:pPr>
            <a:r>
              <a:rPr lang="en-US" altLang="zh-CN" sz="2800" b="1">
                <a:latin typeface="Arial" panose="020B0604020202020204" pitchFamily="34" charset="0"/>
              </a:rPr>
              <a:t>3</a:t>
            </a:r>
            <a:r>
              <a:rPr lang="zh-CN" altLang="en-US" sz="2800" b="1" dirty="0">
                <a:latin typeface="Arial" panose="020B0604020202020204" pitchFamily="34" charset="0"/>
              </a:rPr>
              <a:t>．上述三种变换都是可逆的．</a:t>
            </a:r>
            <a:endParaRPr lang="zh-CN" altLang="en-US" sz="2800" b="1" dirty="0">
              <a:latin typeface="Arial" panose="020B0604020202020204" pitchFamily="34" charset="0"/>
            </a:endParaRPr>
          </a:p>
        </p:txBody>
      </p:sp>
      <p:sp>
        <p:nvSpPr>
          <p:cNvPr id="37891" name="Text Box 3"/>
          <p:cNvSpPr txBox="1"/>
          <p:nvPr/>
        </p:nvSpPr>
        <p:spPr>
          <a:xfrm>
            <a:off x="2512984" y="4115562"/>
            <a:ext cx="7468983" cy="1383665"/>
          </a:xfrm>
          <a:prstGeom prst="rect">
            <a:avLst/>
          </a:prstGeom>
          <a:noFill/>
          <a:ln w="9525">
            <a:noFill/>
          </a:ln>
        </p:spPr>
        <p:txBody>
          <a:bodyPr>
            <a:spAutoFit/>
          </a:bodyPr>
          <a:lstStyle/>
          <a:p>
            <a:pPr>
              <a:spcBef>
                <a:spcPct val="50000"/>
              </a:spcBef>
            </a:pPr>
            <a:r>
              <a:rPr lang="zh-CN" altLang="en-US" sz="2800" b="1" dirty="0">
                <a:solidFill>
                  <a:schemeClr val="bg2"/>
                </a:solidFill>
                <a:latin typeface="Arial" panose="020B0604020202020204" pitchFamily="34" charset="0"/>
              </a:rPr>
              <a:t>　　</a:t>
            </a:r>
            <a:r>
              <a:rPr lang="zh-CN" altLang="en-US" sz="2800" b="1" dirty="0">
                <a:latin typeface="Arial" panose="020B0604020202020204" pitchFamily="34" charset="0"/>
              </a:rPr>
              <a:t>由于三种变换都是可逆的，所以变换前的方程组与变换后的方程组是同解的．故这三种变换是同解变换．</a:t>
            </a:r>
            <a:endParaRPr lang="zh-CN" altLang="en-US" sz="2800" b="1" dirty="0">
              <a:latin typeface="Arial" panose="020B0604020202020204" pitchFamily="34" charset="0"/>
            </a:endParaRPr>
          </a:p>
        </p:txBody>
      </p:sp>
      <p:grpSp>
        <p:nvGrpSpPr>
          <p:cNvPr id="2" name="Group 84"/>
          <p:cNvGrpSpPr/>
          <p:nvPr/>
        </p:nvGrpSpPr>
        <p:grpSpPr>
          <a:xfrm>
            <a:off x="3046483" y="1600496"/>
            <a:ext cx="2800869" cy="647820"/>
            <a:chOff x="960" y="1008"/>
            <a:chExt cx="1764" cy="408"/>
          </a:xfrm>
        </p:grpSpPr>
        <p:grpSp>
          <p:nvGrpSpPr>
            <p:cNvPr id="6209" name="Group 18"/>
            <p:cNvGrpSpPr/>
            <p:nvPr/>
          </p:nvGrpSpPr>
          <p:grpSpPr>
            <a:xfrm>
              <a:off x="1992" y="1008"/>
              <a:ext cx="144" cy="186"/>
              <a:chOff x="2264" y="2238"/>
              <a:chExt cx="144" cy="186"/>
            </a:xfrm>
          </p:grpSpPr>
          <p:graphicFrame>
            <p:nvGraphicFramePr>
              <p:cNvPr id="6173" name="Object 29"/>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30721" name="" r:id="rId1" imgW="5181600" imgH="9448800" progId="">
                      <p:embed/>
                    </p:oleObj>
                  </mc:Choice>
                  <mc:Fallback>
                    <p:oleObj name="" r:id="rId1" imgW="5181600" imgH="9448800" progId="">
                      <p:embed/>
                      <p:pic>
                        <p:nvPicPr>
                          <p:cNvPr id="0" name="图片 30720"/>
                          <p:cNvPicPr>
                            <a:picLocks noChangeAspect="1"/>
                          </p:cNvPicPr>
                          <p:nvPr/>
                        </p:nvPicPr>
                        <p:blipFill>
                          <a:blip r:embed="rId2"/>
                          <a:stretch>
                            <a:fillRect/>
                          </a:stretch>
                        </p:blipFill>
                        <p:spPr>
                          <a:xfrm>
                            <a:off x="2287" y="2238"/>
                            <a:ext cx="102" cy="186"/>
                          </a:xfrm>
                          <a:prstGeom prst="rect">
                            <a:avLst/>
                          </a:prstGeom>
                          <a:noFill/>
                          <a:ln w="38100">
                            <a:noFill/>
                          </a:ln>
                        </p:spPr>
                      </p:pic>
                    </p:oleObj>
                  </mc:Fallback>
                </mc:AlternateContent>
              </a:graphicData>
            </a:graphic>
          </p:graphicFrame>
          <p:sp>
            <p:nvSpPr>
              <p:cNvPr id="6213" name="Oval 20"/>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6210" name="Group 22"/>
            <p:cNvGrpSpPr/>
            <p:nvPr/>
          </p:nvGrpSpPr>
          <p:grpSpPr>
            <a:xfrm>
              <a:off x="1560" y="1024"/>
              <a:ext cx="144" cy="150"/>
              <a:chOff x="4320" y="2992"/>
              <a:chExt cx="144" cy="150"/>
            </a:xfrm>
          </p:grpSpPr>
          <p:graphicFrame>
            <p:nvGraphicFramePr>
              <p:cNvPr id="6172" name="Object 28"/>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22" name="" r:id="rId3" imgW="3657600" imgH="7620000" progId="">
                      <p:embed/>
                    </p:oleObj>
                  </mc:Choice>
                  <mc:Fallback>
                    <p:oleObj name="" r:id="rId3" imgW="3657600" imgH="7620000" progId="">
                      <p:embed/>
                      <p:pic>
                        <p:nvPicPr>
                          <p:cNvPr id="0" name="图片 30721"/>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212" name="Oval 24"/>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6169" name="Object 25"/>
            <p:cNvGraphicFramePr>
              <a:graphicFrameLocks noChangeAspect="1"/>
            </p:cNvGraphicFramePr>
            <p:nvPr/>
          </p:nvGraphicFramePr>
          <p:xfrm>
            <a:off x="960" y="1128"/>
            <a:ext cx="560" cy="272"/>
          </p:xfrm>
          <a:graphic>
            <a:graphicData uri="http://schemas.openxmlformats.org/presentationml/2006/ole">
              <mc:AlternateContent xmlns:mc="http://schemas.openxmlformats.org/markup-compatibility/2006">
                <mc:Choice xmlns:v="urn:schemas-microsoft-com:vml" Requires="v">
                  <p:oleObj spid="_x0000_s30723" name="" r:id="rId5" imgW="21336000" imgH="10363200" progId="">
                    <p:embed/>
                  </p:oleObj>
                </mc:Choice>
                <mc:Fallback>
                  <p:oleObj name="" r:id="rId5" imgW="21336000" imgH="10363200" progId="">
                    <p:embed/>
                    <p:pic>
                      <p:nvPicPr>
                        <p:cNvPr id="0" name="图片 30722"/>
                        <p:cNvPicPr>
                          <a:picLocks noChangeAspect="1"/>
                        </p:cNvPicPr>
                        <p:nvPr/>
                      </p:nvPicPr>
                      <p:blipFill>
                        <a:blip r:embed="rId6"/>
                        <a:stretch>
                          <a:fillRect/>
                        </a:stretch>
                      </p:blipFill>
                      <p:spPr>
                        <a:xfrm>
                          <a:off x="960" y="1128"/>
                          <a:ext cx="560" cy="272"/>
                        </a:xfrm>
                        <a:prstGeom prst="rect">
                          <a:avLst/>
                        </a:prstGeom>
                        <a:noFill/>
                        <a:ln w="38100">
                          <a:noFill/>
                        </a:ln>
                      </p:spPr>
                    </p:pic>
                  </p:oleObj>
                </mc:Fallback>
              </mc:AlternateContent>
            </a:graphicData>
          </a:graphic>
        </p:graphicFrame>
        <p:graphicFrame>
          <p:nvGraphicFramePr>
            <p:cNvPr id="6170" name="Object 26"/>
            <p:cNvGraphicFramePr>
              <a:graphicFrameLocks noChangeAspect="1"/>
            </p:cNvGraphicFramePr>
            <p:nvPr/>
          </p:nvGraphicFramePr>
          <p:xfrm>
            <a:off x="2324" y="1168"/>
            <a:ext cx="400" cy="248"/>
          </p:xfrm>
          <a:graphic>
            <a:graphicData uri="http://schemas.openxmlformats.org/presentationml/2006/ole">
              <mc:AlternateContent xmlns:mc="http://schemas.openxmlformats.org/markup-compatibility/2006">
                <mc:Choice xmlns:v="urn:schemas-microsoft-com:vml" Requires="v">
                  <p:oleObj spid="_x0000_s30724" name="" r:id="rId7" imgW="15240000" imgH="9448800" progId="">
                    <p:embed/>
                  </p:oleObj>
                </mc:Choice>
                <mc:Fallback>
                  <p:oleObj name="" r:id="rId7" imgW="15240000" imgH="9448800" progId="">
                    <p:embed/>
                    <p:pic>
                      <p:nvPicPr>
                        <p:cNvPr id="0" name="图片 30723"/>
                        <p:cNvPicPr>
                          <a:picLocks noChangeAspect="1"/>
                        </p:cNvPicPr>
                        <p:nvPr/>
                      </p:nvPicPr>
                      <p:blipFill>
                        <a:blip r:embed="rId8"/>
                        <a:stretch>
                          <a:fillRect/>
                        </a:stretch>
                      </p:blipFill>
                      <p:spPr>
                        <a:xfrm>
                          <a:off x="2324" y="1168"/>
                          <a:ext cx="400" cy="248"/>
                        </a:xfrm>
                        <a:prstGeom prst="rect">
                          <a:avLst/>
                        </a:prstGeom>
                        <a:noFill/>
                        <a:ln w="38100">
                          <a:noFill/>
                        </a:ln>
                      </p:spPr>
                    </p:pic>
                  </p:oleObj>
                </mc:Fallback>
              </mc:AlternateContent>
            </a:graphicData>
          </a:graphic>
        </p:graphicFrame>
        <p:sp>
          <p:nvSpPr>
            <p:cNvPr id="6211" name="Line 33"/>
            <p:cNvSpPr/>
            <p:nvPr/>
          </p:nvSpPr>
          <p:spPr>
            <a:xfrm>
              <a:off x="1536" y="1272"/>
              <a:ext cx="768" cy="0"/>
            </a:xfrm>
            <a:prstGeom prst="line">
              <a:avLst/>
            </a:prstGeom>
            <a:ln w="28575" cap="flat" cmpd="sng">
              <a:solidFill>
                <a:schemeClr val="tx1"/>
              </a:solidFill>
              <a:prstDash val="solid"/>
              <a:headEnd type="none" w="med" len="med"/>
              <a:tailEnd type="triangle" w="sm" len="med"/>
            </a:ln>
          </p:spPr>
        </p:sp>
        <p:graphicFrame>
          <p:nvGraphicFramePr>
            <p:cNvPr id="6171" name="Object 27"/>
            <p:cNvGraphicFramePr>
              <a:graphicFrameLocks noChangeAspect="1"/>
            </p:cNvGraphicFramePr>
            <p:nvPr/>
          </p:nvGraphicFramePr>
          <p:xfrm>
            <a:off x="1728" y="1032"/>
            <a:ext cx="264" cy="160"/>
          </p:xfrm>
          <a:graphic>
            <a:graphicData uri="http://schemas.openxmlformats.org/presentationml/2006/ole">
              <mc:AlternateContent xmlns:mc="http://schemas.openxmlformats.org/markup-compatibility/2006">
                <mc:Choice xmlns:v="urn:schemas-microsoft-com:vml" Requires="v">
                  <p:oleObj spid="_x0000_s30725" name="" r:id="rId9" imgW="10058400" imgH="6096000" progId="">
                    <p:embed/>
                  </p:oleObj>
                </mc:Choice>
                <mc:Fallback>
                  <p:oleObj name="" r:id="rId9" imgW="10058400" imgH="6096000" progId="">
                    <p:embed/>
                    <p:pic>
                      <p:nvPicPr>
                        <p:cNvPr id="0" name="图片 30724"/>
                        <p:cNvPicPr>
                          <a:picLocks noChangeAspect="1"/>
                        </p:cNvPicPr>
                        <p:nvPr/>
                      </p:nvPicPr>
                      <p:blipFill>
                        <a:blip r:embed="rId10"/>
                        <a:stretch>
                          <a:fillRect/>
                        </a:stretch>
                      </p:blipFill>
                      <p:spPr>
                        <a:xfrm>
                          <a:off x="1728" y="1032"/>
                          <a:ext cx="264" cy="160"/>
                        </a:xfrm>
                        <a:prstGeom prst="rect">
                          <a:avLst/>
                        </a:prstGeom>
                        <a:noFill/>
                        <a:ln w="38100">
                          <a:noFill/>
                        </a:ln>
                      </p:spPr>
                    </p:pic>
                  </p:oleObj>
                </mc:Fallback>
              </mc:AlternateContent>
            </a:graphicData>
          </a:graphic>
        </p:graphicFrame>
      </p:grpSp>
      <p:grpSp>
        <p:nvGrpSpPr>
          <p:cNvPr id="5" name="Group 85"/>
          <p:cNvGrpSpPr/>
          <p:nvPr/>
        </p:nvGrpSpPr>
        <p:grpSpPr>
          <a:xfrm>
            <a:off x="6031536" y="1638603"/>
            <a:ext cx="2807220" cy="609713"/>
            <a:chOff x="2840" y="1032"/>
            <a:chExt cx="1768" cy="384"/>
          </a:xfrm>
        </p:grpSpPr>
        <p:graphicFrame>
          <p:nvGraphicFramePr>
            <p:cNvPr id="6164" name="Object 20"/>
            <p:cNvGraphicFramePr>
              <a:graphicFrameLocks noChangeAspect="1"/>
            </p:cNvGraphicFramePr>
            <p:nvPr/>
          </p:nvGraphicFramePr>
          <p:xfrm>
            <a:off x="2840" y="1144"/>
            <a:ext cx="552" cy="272"/>
          </p:xfrm>
          <a:graphic>
            <a:graphicData uri="http://schemas.openxmlformats.org/presentationml/2006/ole">
              <mc:AlternateContent xmlns:mc="http://schemas.openxmlformats.org/markup-compatibility/2006">
                <mc:Choice xmlns:v="urn:schemas-microsoft-com:vml" Requires="v">
                  <p:oleObj spid="_x0000_s30726" name="" r:id="rId11" imgW="21031200" imgH="10363200" progId="">
                    <p:embed/>
                  </p:oleObj>
                </mc:Choice>
                <mc:Fallback>
                  <p:oleObj name="" r:id="rId11" imgW="21031200" imgH="10363200" progId="">
                    <p:embed/>
                    <p:pic>
                      <p:nvPicPr>
                        <p:cNvPr id="0" name="图片 30725"/>
                        <p:cNvPicPr>
                          <a:picLocks noChangeAspect="1"/>
                        </p:cNvPicPr>
                        <p:nvPr/>
                      </p:nvPicPr>
                      <p:blipFill>
                        <a:blip r:embed="rId12"/>
                        <a:stretch>
                          <a:fillRect/>
                        </a:stretch>
                      </p:blipFill>
                      <p:spPr>
                        <a:xfrm>
                          <a:off x="2840" y="1144"/>
                          <a:ext cx="552" cy="272"/>
                        </a:xfrm>
                        <a:prstGeom prst="rect">
                          <a:avLst/>
                        </a:prstGeom>
                        <a:noFill/>
                        <a:ln w="38100">
                          <a:noFill/>
                        </a:ln>
                      </p:spPr>
                    </p:pic>
                  </p:oleObj>
                </mc:Fallback>
              </mc:AlternateContent>
            </a:graphicData>
          </a:graphic>
        </p:graphicFrame>
        <p:graphicFrame>
          <p:nvGraphicFramePr>
            <p:cNvPr id="6165" name="Object 21"/>
            <p:cNvGraphicFramePr>
              <a:graphicFrameLocks noChangeAspect="1"/>
            </p:cNvGraphicFramePr>
            <p:nvPr/>
          </p:nvGraphicFramePr>
          <p:xfrm>
            <a:off x="4200" y="1144"/>
            <a:ext cx="408" cy="248"/>
          </p:xfrm>
          <a:graphic>
            <a:graphicData uri="http://schemas.openxmlformats.org/presentationml/2006/ole">
              <mc:AlternateContent xmlns:mc="http://schemas.openxmlformats.org/markup-compatibility/2006">
                <mc:Choice xmlns:v="urn:schemas-microsoft-com:vml" Requires="v">
                  <p:oleObj spid="_x0000_s30727" name="" r:id="rId13" imgW="15544800" imgH="9448800" progId="">
                    <p:embed/>
                  </p:oleObj>
                </mc:Choice>
                <mc:Fallback>
                  <p:oleObj name="" r:id="rId13" imgW="15544800" imgH="9448800" progId="">
                    <p:embed/>
                    <p:pic>
                      <p:nvPicPr>
                        <p:cNvPr id="0" name="图片 30726"/>
                        <p:cNvPicPr>
                          <a:picLocks noChangeAspect="1"/>
                        </p:cNvPicPr>
                        <p:nvPr/>
                      </p:nvPicPr>
                      <p:blipFill>
                        <a:blip r:embed="rId14"/>
                        <a:stretch>
                          <a:fillRect/>
                        </a:stretch>
                      </p:blipFill>
                      <p:spPr>
                        <a:xfrm>
                          <a:off x="4200" y="1144"/>
                          <a:ext cx="408" cy="248"/>
                        </a:xfrm>
                        <a:prstGeom prst="rect">
                          <a:avLst/>
                        </a:prstGeom>
                        <a:noFill/>
                        <a:ln w="38100">
                          <a:noFill/>
                        </a:ln>
                      </p:spPr>
                    </p:pic>
                  </p:oleObj>
                </mc:Fallback>
              </mc:AlternateContent>
            </a:graphicData>
          </a:graphic>
        </p:graphicFrame>
        <p:sp>
          <p:nvSpPr>
            <p:cNvPr id="6204" name="Line 34"/>
            <p:cNvSpPr/>
            <p:nvPr/>
          </p:nvSpPr>
          <p:spPr>
            <a:xfrm>
              <a:off x="3408" y="1272"/>
              <a:ext cx="768" cy="0"/>
            </a:xfrm>
            <a:prstGeom prst="line">
              <a:avLst/>
            </a:prstGeom>
            <a:ln w="28575" cap="flat" cmpd="sng">
              <a:solidFill>
                <a:schemeClr val="tx1"/>
              </a:solidFill>
              <a:prstDash val="solid"/>
              <a:headEnd type="none" w="med" len="med"/>
              <a:tailEnd type="triangle" w="sm" len="med"/>
            </a:ln>
          </p:spPr>
        </p:sp>
        <p:grpSp>
          <p:nvGrpSpPr>
            <p:cNvPr id="6205" name="Group 48"/>
            <p:cNvGrpSpPr/>
            <p:nvPr/>
          </p:nvGrpSpPr>
          <p:grpSpPr>
            <a:xfrm>
              <a:off x="3888" y="1032"/>
              <a:ext cx="144" cy="186"/>
              <a:chOff x="2264" y="2238"/>
              <a:chExt cx="144" cy="186"/>
            </a:xfrm>
          </p:grpSpPr>
          <p:graphicFrame>
            <p:nvGraphicFramePr>
              <p:cNvPr id="6168" name="Object 24"/>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30728" name="" r:id="rId15" imgW="5181600" imgH="9448800" progId="">
                      <p:embed/>
                    </p:oleObj>
                  </mc:Choice>
                  <mc:Fallback>
                    <p:oleObj name="" r:id="rId15" imgW="5181600" imgH="9448800" progId="">
                      <p:embed/>
                      <p:pic>
                        <p:nvPicPr>
                          <p:cNvPr id="0" name="图片 30727"/>
                          <p:cNvPicPr>
                            <a:picLocks noChangeAspect="1"/>
                          </p:cNvPicPr>
                          <p:nvPr/>
                        </p:nvPicPr>
                        <p:blipFill>
                          <a:blip r:embed="rId2"/>
                          <a:stretch>
                            <a:fillRect/>
                          </a:stretch>
                        </p:blipFill>
                        <p:spPr>
                          <a:xfrm>
                            <a:off x="2287" y="2238"/>
                            <a:ext cx="102" cy="186"/>
                          </a:xfrm>
                          <a:prstGeom prst="rect">
                            <a:avLst/>
                          </a:prstGeom>
                          <a:noFill/>
                          <a:ln w="38100">
                            <a:noFill/>
                          </a:ln>
                        </p:spPr>
                      </p:pic>
                    </p:oleObj>
                  </mc:Fallback>
                </mc:AlternateContent>
              </a:graphicData>
            </a:graphic>
          </p:graphicFrame>
          <p:sp>
            <p:nvSpPr>
              <p:cNvPr id="6208" name="Oval 50"/>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6206" name="Group 51"/>
            <p:cNvGrpSpPr/>
            <p:nvPr/>
          </p:nvGrpSpPr>
          <p:grpSpPr>
            <a:xfrm>
              <a:off x="3456" y="1048"/>
              <a:ext cx="144" cy="150"/>
              <a:chOff x="4320" y="2992"/>
              <a:chExt cx="144" cy="150"/>
            </a:xfrm>
          </p:grpSpPr>
          <p:graphicFrame>
            <p:nvGraphicFramePr>
              <p:cNvPr id="6167" name="Object 23"/>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29" name="" r:id="rId16" imgW="3657600" imgH="7620000" progId="">
                      <p:embed/>
                    </p:oleObj>
                  </mc:Choice>
                  <mc:Fallback>
                    <p:oleObj name="" r:id="rId16" imgW="3657600" imgH="7620000" progId="">
                      <p:embed/>
                      <p:pic>
                        <p:nvPicPr>
                          <p:cNvPr id="0" name="图片 30728"/>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207" name="Oval 53"/>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6166" name="Object 22"/>
            <p:cNvGraphicFramePr>
              <a:graphicFrameLocks noChangeAspect="1"/>
            </p:cNvGraphicFramePr>
            <p:nvPr/>
          </p:nvGraphicFramePr>
          <p:xfrm>
            <a:off x="3624" y="1056"/>
            <a:ext cx="264" cy="160"/>
          </p:xfrm>
          <a:graphic>
            <a:graphicData uri="http://schemas.openxmlformats.org/presentationml/2006/ole">
              <mc:AlternateContent xmlns:mc="http://schemas.openxmlformats.org/markup-compatibility/2006">
                <mc:Choice xmlns:v="urn:schemas-microsoft-com:vml" Requires="v">
                  <p:oleObj spid="_x0000_s30730" name="" r:id="rId17" imgW="10058400" imgH="6096000" progId="">
                    <p:embed/>
                  </p:oleObj>
                </mc:Choice>
                <mc:Fallback>
                  <p:oleObj name="" r:id="rId17" imgW="10058400" imgH="6096000" progId="">
                    <p:embed/>
                    <p:pic>
                      <p:nvPicPr>
                        <p:cNvPr id="0" name="图片 30729"/>
                        <p:cNvPicPr>
                          <a:picLocks noChangeAspect="1"/>
                        </p:cNvPicPr>
                        <p:nvPr/>
                      </p:nvPicPr>
                      <p:blipFill>
                        <a:blip r:embed="rId10"/>
                        <a:stretch>
                          <a:fillRect/>
                        </a:stretch>
                      </p:blipFill>
                      <p:spPr>
                        <a:xfrm>
                          <a:off x="3624" y="1056"/>
                          <a:ext cx="264" cy="160"/>
                        </a:xfrm>
                        <a:prstGeom prst="rect">
                          <a:avLst/>
                        </a:prstGeom>
                        <a:noFill/>
                        <a:ln w="38100">
                          <a:noFill/>
                        </a:ln>
                      </p:spPr>
                    </p:pic>
                  </p:oleObj>
                </mc:Fallback>
              </mc:AlternateContent>
            </a:graphicData>
          </a:graphic>
        </p:graphicFrame>
      </p:grpSp>
      <p:grpSp>
        <p:nvGrpSpPr>
          <p:cNvPr id="8" name="Group 88"/>
          <p:cNvGrpSpPr/>
          <p:nvPr/>
        </p:nvGrpSpPr>
        <p:grpSpPr>
          <a:xfrm>
            <a:off x="3014727" y="3207344"/>
            <a:ext cx="2800869" cy="641469"/>
            <a:chOff x="940" y="2020"/>
            <a:chExt cx="1764" cy="404"/>
          </a:xfrm>
        </p:grpSpPr>
        <p:graphicFrame>
          <p:nvGraphicFramePr>
            <p:cNvPr id="6159" name="Object 15"/>
            <p:cNvGraphicFramePr>
              <a:graphicFrameLocks noChangeAspect="1"/>
            </p:cNvGraphicFramePr>
            <p:nvPr/>
          </p:nvGraphicFramePr>
          <p:xfrm>
            <a:off x="1712" y="2020"/>
            <a:ext cx="328" cy="200"/>
          </p:xfrm>
          <a:graphic>
            <a:graphicData uri="http://schemas.openxmlformats.org/presentationml/2006/ole">
              <mc:AlternateContent xmlns:mc="http://schemas.openxmlformats.org/markup-compatibility/2006">
                <mc:Choice xmlns:v="urn:schemas-microsoft-com:vml" Requires="v">
                  <p:oleObj spid="_x0000_s30731" name="" r:id="rId18" imgW="12496800" imgH="7620000" progId="">
                    <p:embed/>
                  </p:oleObj>
                </mc:Choice>
                <mc:Fallback>
                  <p:oleObj name="" r:id="rId18" imgW="12496800" imgH="7620000" progId="">
                    <p:embed/>
                    <p:pic>
                      <p:nvPicPr>
                        <p:cNvPr id="0" name="图片 30730"/>
                        <p:cNvPicPr>
                          <a:picLocks noChangeAspect="1"/>
                        </p:cNvPicPr>
                        <p:nvPr/>
                      </p:nvPicPr>
                      <p:blipFill>
                        <a:blip r:embed="rId19"/>
                        <a:stretch>
                          <a:fillRect/>
                        </a:stretch>
                      </p:blipFill>
                      <p:spPr>
                        <a:xfrm>
                          <a:off x="1712" y="2020"/>
                          <a:ext cx="328" cy="200"/>
                        </a:xfrm>
                        <a:prstGeom prst="rect">
                          <a:avLst/>
                        </a:prstGeom>
                        <a:noFill/>
                        <a:ln w="38100">
                          <a:noFill/>
                        </a:ln>
                      </p:spPr>
                    </p:pic>
                  </p:oleObj>
                </mc:Fallback>
              </mc:AlternateContent>
            </a:graphicData>
          </a:graphic>
        </p:graphicFrame>
        <p:graphicFrame>
          <p:nvGraphicFramePr>
            <p:cNvPr id="6160" name="Object 16"/>
            <p:cNvGraphicFramePr>
              <a:graphicFrameLocks noChangeAspect="1"/>
            </p:cNvGraphicFramePr>
            <p:nvPr/>
          </p:nvGraphicFramePr>
          <p:xfrm>
            <a:off x="940" y="2136"/>
            <a:ext cx="560" cy="272"/>
          </p:xfrm>
          <a:graphic>
            <a:graphicData uri="http://schemas.openxmlformats.org/presentationml/2006/ole">
              <mc:AlternateContent xmlns:mc="http://schemas.openxmlformats.org/markup-compatibility/2006">
                <mc:Choice xmlns:v="urn:schemas-microsoft-com:vml" Requires="v">
                  <p:oleObj spid="_x0000_s30732" name="" r:id="rId20" imgW="21336000" imgH="10363200" progId="">
                    <p:embed/>
                  </p:oleObj>
                </mc:Choice>
                <mc:Fallback>
                  <p:oleObj name="" r:id="rId20" imgW="21336000" imgH="10363200" progId="">
                    <p:embed/>
                    <p:pic>
                      <p:nvPicPr>
                        <p:cNvPr id="0" name="图片 30731"/>
                        <p:cNvPicPr>
                          <a:picLocks noChangeAspect="1"/>
                        </p:cNvPicPr>
                        <p:nvPr/>
                      </p:nvPicPr>
                      <p:blipFill>
                        <a:blip r:embed="rId6"/>
                        <a:stretch>
                          <a:fillRect/>
                        </a:stretch>
                      </p:blipFill>
                      <p:spPr>
                        <a:xfrm>
                          <a:off x="940" y="2136"/>
                          <a:ext cx="560" cy="272"/>
                        </a:xfrm>
                        <a:prstGeom prst="rect">
                          <a:avLst/>
                        </a:prstGeom>
                        <a:noFill/>
                        <a:ln w="38100">
                          <a:noFill/>
                        </a:ln>
                      </p:spPr>
                    </p:pic>
                  </p:oleObj>
                </mc:Fallback>
              </mc:AlternateContent>
            </a:graphicData>
          </a:graphic>
        </p:graphicFrame>
        <p:graphicFrame>
          <p:nvGraphicFramePr>
            <p:cNvPr id="6161" name="Object 17"/>
            <p:cNvGraphicFramePr>
              <a:graphicFrameLocks noChangeAspect="1"/>
            </p:cNvGraphicFramePr>
            <p:nvPr/>
          </p:nvGraphicFramePr>
          <p:xfrm>
            <a:off x="2304" y="2176"/>
            <a:ext cx="400" cy="248"/>
          </p:xfrm>
          <a:graphic>
            <a:graphicData uri="http://schemas.openxmlformats.org/presentationml/2006/ole">
              <mc:AlternateContent xmlns:mc="http://schemas.openxmlformats.org/markup-compatibility/2006">
                <mc:Choice xmlns:v="urn:schemas-microsoft-com:vml" Requires="v">
                  <p:oleObj spid="_x0000_s30733" name="" r:id="rId21" imgW="15240000" imgH="9448800" progId="">
                    <p:embed/>
                  </p:oleObj>
                </mc:Choice>
                <mc:Fallback>
                  <p:oleObj name="" r:id="rId21" imgW="15240000" imgH="9448800" progId="">
                    <p:embed/>
                    <p:pic>
                      <p:nvPicPr>
                        <p:cNvPr id="0" name="图片 30732"/>
                        <p:cNvPicPr>
                          <a:picLocks noChangeAspect="1"/>
                        </p:cNvPicPr>
                        <p:nvPr/>
                      </p:nvPicPr>
                      <p:blipFill>
                        <a:blip r:embed="rId8"/>
                        <a:stretch>
                          <a:fillRect/>
                        </a:stretch>
                      </p:blipFill>
                      <p:spPr>
                        <a:xfrm>
                          <a:off x="2304" y="2176"/>
                          <a:ext cx="400" cy="248"/>
                        </a:xfrm>
                        <a:prstGeom prst="rect">
                          <a:avLst/>
                        </a:prstGeom>
                        <a:noFill/>
                        <a:ln w="38100">
                          <a:noFill/>
                        </a:ln>
                      </p:spPr>
                    </p:pic>
                  </p:oleObj>
                </mc:Fallback>
              </mc:AlternateContent>
            </a:graphicData>
          </a:graphic>
        </p:graphicFrame>
        <p:sp>
          <p:nvSpPr>
            <p:cNvPr id="6199" name="Line 45"/>
            <p:cNvSpPr/>
            <p:nvPr/>
          </p:nvSpPr>
          <p:spPr>
            <a:xfrm>
              <a:off x="1516" y="2280"/>
              <a:ext cx="768" cy="0"/>
            </a:xfrm>
            <a:prstGeom prst="line">
              <a:avLst/>
            </a:prstGeom>
            <a:ln w="28575" cap="flat" cmpd="sng">
              <a:solidFill>
                <a:schemeClr val="tx1"/>
              </a:solidFill>
              <a:prstDash val="solid"/>
              <a:headEnd type="none" w="med" len="med"/>
              <a:tailEnd type="triangle" w="sm" len="med"/>
            </a:ln>
          </p:spPr>
        </p:sp>
        <p:grpSp>
          <p:nvGrpSpPr>
            <p:cNvPr id="6200" name="Group 62"/>
            <p:cNvGrpSpPr/>
            <p:nvPr/>
          </p:nvGrpSpPr>
          <p:grpSpPr>
            <a:xfrm>
              <a:off x="2040" y="2040"/>
              <a:ext cx="144" cy="186"/>
              <a:chOff x="2264" y="2238"/>
              <a:chExt cx="144" cy="186"/>
            </a:xfrm>
          </p:grpSpPr>
          <p:graphicFrame>
            <p:nvGraphicFramePr>
              <p:cNvPr id="6163" name="Object 19"/>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30734" name="" r:id="rId22" imgW="5181600" imgH="9448800" progId="">
                      <p:embed/>
                    </p:oleObj>
                  </mc:Choice>
                  <mc:Fallback>
                    <p:oleObj name="" r:id="rId22" imgW="5181600" imgH="9448800" progId="">
                      <p:embed/>
                      <p:pic>
                        <p:nvPicPr>
                          <p:cNvPr id="0" name="图片 30733"/>
                          <p:cNvPicPr>
                            <a:picLocks noChangeAspect="1"/>
                          </p:cNvPicPr>
                          <p:nvPr/>
                        </p:nvPicPr>
                        <p:blipFill>
                          <a:blip r:embed="rId2"/>
                          <a:stretch>
                            <a:fillRect/>
                          </a:stretch>
                        </p:blipFill>
                        <p:spPr>
                          <a:xfrm>
                            <a:off x="2287" y="2238"/>
                            <a:ext cx="102" cy="186"/>
                          </a:xfrm>
                          <a:prstGeom prst="rect">
                            <a:avLst/>
                          </a:prstGeom>
                          <a:noFill/>
                          <a:ln w="38100">
                            <a:noFill/>
                          </a:ln>
                        </p:spPr>
                      </p:pic>
                    </p:oleObj>
                  </mc:Fallback>
                </mc:AlternateContent>
              </a:graphicData>
            </a:graphic>
          </p:graphicFrame>
          <p:sp>
            <p:nvSpPr>
              <p:cNvPr id="6203" name="Oval 64"/>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6201" name="Group 65"/>
            <p:cNvGrpSpPr/>
            <p:nvPr/>
          </p:nvGrpSpPr>
          <p:grpSpPr>
            <a:xfrm>
              <a:off x="1552" y="2048"/>
              <a:ext cx="144" cy="150"/>
              <a:chOff x="4320" y="2992"/>
              <a:chExt cx="144" cy="150"/>
            </a:xfrm>
          </p:grpSpPr>
          <p:graphicFrame>
            <p:nvGraphicFramePr>
              <p:cNvPr id="6162" name="Object 18"/>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35" name="" r:id="rId23" imgW="3657600" imgH="7620000" progId="">
                      <p:embed/>
                    </p:oleObj>
                  </mc:Choice>
                  <mc:Fallback>
                    <p:oleObj name="" r:id="rId23" imgW="3657600" imgH="7620000" progId="">
                      <p:embed/>
                      <p:pic>
                        <p:nvPicPr>
                          <p:cNvPr id="0" name="图片 30734"/>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202" name="Oval 67"/>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grpSp>
        <p:nvGrpSpPr>
          <p:cNvPr id="11" name="Group 86"/>
          <p:cNvGrpSpPr/>
          <p:nvPr/>
        </p:nvGrpSpPr>
        <p:grpSpPr>
          <a:xfrm>
            <a:off x="3014727" y="2413447"/>
            <a:ext cx="2800869" cy="609713"/>
            <a:chOff x="940" y="1520"/>
            <a:chExt cx="1764" cy="384"/>
          </a:xfrm>
        </p:grpSpPr>
        <p:graphicFrame>
          <p:nvGraphicFramePr>
            <p:cNvPr id="6155" name="Object 11"/>
            <p:cNvGraphicFramePr>
              <a:graphicFrameLocks noChangeAspect="1"/>
            </p:cNvGraphicFramePr>
            <p:nvPr/>
          </p:nvGraphicFramePr>
          <p:xfrm>
            <a:off x="940" y="1616"/>
            <a:ext cx="560" cy="272"/>
          </p:xfrm>
          <a:graphic>
            <a:graphicData uri="http://schemas.openxmlformats.org/presentationml/2006/ole">
              <mc:AlternateContent xmlns:mc="http://schemas.openxmlformats.org/markup-compatibility/2006">
                <mc:Choice xmlns:v="urn:schemas-microsoft-com:vml" Requires="v">
                  <p:oleObj spid="_x0000_s30736" name="" r:id="rId24" imgW="21336000" imgH="10363200" progId="">
                    <p:embed/>
                  </p:oleObj>
                </mc:Choice>
                <mc:Fallback>
                  <p:oleObj name="" r:id="rId24" imgW="21336000" imgH="10363200" progId="">
                    <p:embed/>
                    <p:pic>
                      <p:nvPicPr>
                        <p:cNvPr id="0" name="图片 30735"/>
                        <p:cNvPicPr>
                          <a:picLocks noChangeAspect="1"/>
                        </p:cNvPicPr>
                        <p:nvPr/>
                      </p:nvPicPr>
                      <p:blipFill>
                        <a:blip r:embed="rId6"/>
                        <a:stretch>
                          <a:fillRect/>
                        </a:stretch>
                      </p:blipFill>
                      <p:spPr>
                        <a:xfrm>
                          <a:off x="940" y="1616"/>
                          <a:ext cx="560" cy="272"/>
                        </a:xfrm>
                        <a:prstGeom prst="rect">
                          <a:avLst/>
                        </a:prstGeom>
                        <a:noFill/>
                        <a:ln w="38100">
                          <a:noFill/>
                        </a:ln>
                      </p:spPr>
                    </p:pic>
                  </p:oleObj>
                </mc:Fallback>
              </mc:AlternateContent>
            </a:graphicData>
          </a:graphic>
        </p:graphicFrame>
        <p:graphicFrame>
          <p:nvGraphicFramePr>
            <p:cNvPr id="6156" name="Object 12"/>
            <p:cNvGraphicFramePr>
              <a:graphicFrameLocks noChangeAspect="1"/>
            </p:cNvGraphicFramePr>
            <p:nvPr/>
          </p:nvGraphicFramePr>
          <p:xfrm>
            <a:off x="2304" y="1656"/>
            <a:ext cx="400" cy="248"/>
          </p:xfrm>
          <a:graphic>
            <a:graphicData uri="http://schemas.openxmlformats.org/presentationml/2006/ole">
              <mc:AlternateContent xmlns:mc="http://schemas.openxmlformats.org/markup-compatibility/2006">
                <mc:Choice xmlns:v="urn:schemas-microsoft-com:vml" Requires="v">
                  <p:oleObj spid="_x0000_s30737" name="" r:id="rId25" imgW="15240000" imgH="9448800" progId="">
                    <p:embed/>
                  </p:oleObj>
                </mc:Choice>
                <mc:Fallback>
                  <p:oleObj name="" r:id="rId25" imgW="15240000" imgH="9448800" progId="">
                    <p:embed/>
                    <p:pic>
                      <p:nvPicPr>
                        <p:cNvPr id="0" name="图片 30736"/>
                        <p:cNvPicPr>
                          <a:picLocks noChangeAspect="1"/>
                        </p:cNvPicPr>
                        <p:nvPr/>
                      </p:nvPicPr>
                      <p:blipFill>
                        <a:blip r:embed="rId8"/>
                        <a:stretch>
                          <a:fillRect/>
                        </a:stretch>
                      </p:blipFill>
                      <p:spPr>
                        <a:xfrm>
                          <a:off x="2304" y="1656"/>
                          <a:ext cx="400" cy="248"/>
                        </a:xfrm>
                        <a:prstGeom prst="rect">
                          <a:avLst/>
                        </a:prstGeom>
                        <a:noFill/>
                        <a:ln w="38100">
                          <a:noFill/>
                        </a:ln>
                      </p:spPr>
                    </p:pic>
                  </p:oleObj>
                </mc:Fallback>
              </mc:AlternateContent>
            </a:graphicData>
          </a:graphic>
        </p:graphicFrame>
        <p:sp>
          <p:nvSpPr>
            <p:cNvPr id="6195" name="Line 39"/>
            <p:cNvSpPr/>
            <p:nvPr/>
          </p:nvSpPr>
          <p:spPr>
            <a:xfrm>
              <a:off x="1516" y="1760"/>
              <a:ext cx="768" cy="0"/>
            </a:xfrm>
            <a:prstGeom prst="line">
              <a:avLst/>
            </a:prstGeom>
            <a:ln w="28575" cap="flat" cmpd="sng">
              <a:solidFill>
                <a:schemeClr val="tx1"/>
              </a:solidFill>
              <a:prstDash val="solid"/>
              <a:headEnd type="none" w="med" len="med"/>
              <a:tailEnd type="triangle" w="sm" len="med"/>
            </a:ln>
          </p:spPr>
        </p:sp>
        <p:grpSp>
          <p:nvGrpSpPr>
            <p:cNvPr id="6196" name="Group 70"/>
            <p:cNvGrpSpPr/>
            <p:nvPr/>
          </p:nvGrpSpPr>
          <p:grpSpPr>
            <a:xfrm>
              <a:off x="1600" y="1520"/>
              <a:ext cx="528" cy="200"/>
              <a:chOff x="1560" y="1632"/>
              <a:chExt cx="528" cy="200"/>
            </a:xfrm>
          </p:grpSpPr>
          <p:grpSp>
            <p:nvGrpSpPr>
              <p:cNvPr id="6197" name="Group 58"/>
              <p:cNvGrpSpPr/>
              <p:nvPr/>
            </p:nvGrpSpPr>
            <p:grpSpPr>
              <a:xfrm>
                <a:off x="1560" y="1672"/>
                <a:ext cx="144" cy="150"/>
                <a:chOff x="4320" y="2992"/>
                <a:chExt cx="144" cy="150"/>
              </a:xfrm>
            </p:grpSpPr>
            <p:graphicFrame>
              <p:nvGraphicFramePr>
                <p:cNvPr id="6158" name="Object 14"/>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38" name="" r:id="rId26" imgW="3657600" imgH="7620000" progId="">
                        <p:embed/>
                      </p:oleObj>
                    </mc:Choice>
                    <mc:Fallback>
                      <p:oleObj name="" r:id="rId26" imgW="3657600" imgH="7620000" progId="">
                        <p:embed/>
                        <p:pic>
                          <p:nvPicPr>
                            <p:cNvPr id="0" name="图片 30737"/>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198" name="Oval 60"/>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6157" name="Object 13"/>
              <p:cNvGraphicFramePr>
                <a:graphicFrameLocks noChangeAspect="1"/>
              </p:cNvGraphicFramePr>
              <p:nvPr/>
            </p:nvGraphicFramePr>
            <p:xfrm>
              <a:off x="1792" y="1632"/>
              <a:ext cx="296" cy="200"/>
            </p:xfrm>
            <a:graphic>
              <a:graphicData uri="http://schemas.openxmlformats.org/presentationml/2006/ole">
                <mc:AlternateContent xmlns:mc="http://schemas.openxmlformats.org/markup-compatibility/2006">
                  <mc:Choice xmlns:v="urn:schemas-microsoft-com:vml" Requires="v">
                    <p:oleObj spid="_x0000_s30739" name="" r:id="rId27" imgW="11277600" imgH="7620000" progId="">
                      <p:embed/>
                    </p:oleObj>
                  </mc:Choice>
                  <mc:Fallback>
                    <p:oleObj name="" r:id="rId27" imgW="11277600" imgH="7620000" progId="">
                      <p:embed/>
                      <p:pic>
                        <p:nvPicPr>
                          <p:cNvPr id="0" name="图片 30738"/>
                          <p:cNvPicPr>
                            <a:picLocks noChangeAspect="1"/>
                          </p:cNvPicPr>
                          <p:nvPr/>
                        </p:nvPicPr>
                        <p:blipFill>
                          <a:blip r:embed="rId28"/>
                          <a:stretch>
                            <a:fillRect/>
                          </a:stretch>
                        </p:blipFill>
                        <p:spPr>
                          <a:xfrm>
                            <a:off x="1792" y="1632"/>
                            <a:ext cx="296" cy="200"/>
                          </a:xfrm>
                          <a:prstGeom prst="rect">
                            <a:avLst/>
                          </a:prstGeom>
                          <a:noFill/>
                          <a:ln w="38100">
                            <a:noFill/>
                          </a:ln>
                        </p:spPr>
                      </p:pic>
                    </p:oleObj>
                  </mc:Fallback>
                </mc:AlternateContent>
              </a:graphicData>
            </a:graphic>
          </p:graphicFrame>
        </p:grpSp>
      </p:grpSp>
      <p:grpSp>
        <p:nvGrpSpPr>
          <p:cNvPr id="14" name="Group 87"/>
          <p:cNvGrpSpPr/>
          <p:nvPr/>
        </p:nvGrpSpPr>
        <p:grpSpPr>
          <a:xfrm>
            <a:off x="5999780" y="2413447"/>
            <a:ext cx="2807220" cy="609713"/>
            <a:chOff x="2820" y="1520"/>
            <a:chExt cx="1768" cy="384"/>
          </a:xfrm>
        </p:grpSpPr>
        <p:graphicFrame>
          <p:nvGraphicFramePr>
            <p:cNvPr id="6151" name="Object 7"/>
            <p:cNvGraphicFramePr>
              <a:graphicFrameLocks noChangeAspect="1"/>
            </p:cNvGraphicFramePr>
            <p:nvPr/>
          </p:nvGraphicFramePr>
          <p:xfrm>
            <a:off x="2820" y="1632"/>
            <a:ext cx="552" cy="272"/>
          </p:xfrm>
          <a:graphic>
            <a:graphicData uri="http://schemas.openxmlformats.org/presentationml/2006/ole">
              <mc:AlternateContent xmlns:mc="http://schemas.openxmlformats.org/markup-compatibility/2006">
                <mc:Choice xmlns:v="urn:schemas-microsoft-com:vml" Requires="v">
                  <p:oleObj spid="_x0000_s30740" name="" r:id="rId29" imgW="21031200" imgH="10363200" progId="">
                    <p:embed/>
                  </p:oleObj>
                </mc:Choice>
                <mc:Fallback>
                  <p:oleObj name="" r:id="rId29" imgW="21031200" imgH="10363200" progId="">
                    <p:embed/>
                    <p:pic>
                      <p:nvPicPr>
                        <p:cNvPr id="0" name="图片 30739"/>
                        <p:cNvPicPr>
                          <a:picLocks noChangeAspect="1"/>
                        </p:cNvPicPr>
                        <p:nvPr/>
                      </p:nvPicPr>
                      <p:blipFill>
                        <a:blip r:embed="rId12"/>
                        <a:stretch>
                          <a:fillRect/>
                        </a:stretch>
                      </p:blipFill>
                      <p:spPr>
                        <a:xfrm>
                          <a:off x="2820" y="1632"/>
                          <a:ext cx="552" cy="272"/>
                        </a:xfrm>
                        <a:prstGeom prst="rect">
                          <a:avLst/>
                        </a:prstGeom>
                        <a:noFill/>
                        <a:ln w="38100">
                          <a:noFill/>
                        </a:ln>
                      </p:spPr>
                    </p:pic>
                  </p:oleObj>
                </mc:Fallback>
              </mc:AlternateContent>
            </a:graphicData>
          </a:graphic>
        </p:graphicFrame>
        <p:graphicFrame>
          <p:nvGraphicFramePr>
            <p:cNvPr id="6152" name="Object 8"/>
            <p:cNvGraphicFramePr>
              <a:graphicFrameLocks noChangeAspect="1"/>
            </p:cNvGraphicFramePr>
            <p:nvPr/>
          </p:nvGraphicFramePr>
          <p:xfrm>
            <a:off x="4180" y="1632"/>
            <a:ext cx="408" cy="248"/>
          </p:xfrm>
          <a:graphic>
            <a:graphicData uri="http://schemas.openxmlformats.org/presentationml/2006/ole">
              <mc:AlternateContent xmlns:mc="http://schemas.openxmlformats.org/markup-compatibility/2006">
                <mc:Choice xmlns:v="urn:schemas-microsoft-com:vml" Requires="v">
                  <p:oleObj spid="_x0000_s30741" name="" r:id="rId30" imgW="15544800" imgH="9448800" progId="">
                    <p:embed/>
                  </p:oleObj>
                </mc:Choice>
                <mc:Fallback>
                  <p:oleObj name="" r:id="rId30" imgW="15544800" imgH="9448800" progId="">
                    <p:embed/>
                    <p:pic>
                      <p:nvPicPr>
                        <p:cNvPr id="0" name="图片 30740"/>
                        <p:cNvPicPr>
                          <a:picLocks noChangeAspect="1"/>
                        </p:cNvPicPr>
                        <p:nvPr/>
                      </p:nvPicPr>
                      <p:blipFill>
                        <a:blip r:embed="rId31"/>
                        <a:stretch>
                          <a:fillRect/>
                        </a:stretch>
                      </p:blipFill>
                      <p:spPr>
                        <a:xfrm>
                          <a:off x="4180" y="1632"/>
                          <a:ext cx="408" cy="248"/>
                        </a:xfrm>
                        <a:prstGeom prst="rect">
                          <a:avLst/>
                        </a:prstGeom>
                        <a:noFill/>
                        <a:ln w="38100">
                          <a:noFill/>
                        </a:ln>
                      </p:spPr>
                    </p:pic>
                  </p:oleObj>
                </mc:Fallback>
              </mc:AlternateContent>
            </a:graphicData>
          </a:graphic>
        </p:graphicFrame>
        <p:sp>
          <p:nvSpPr>
            <p:cNvPr id="6191" name="Line 40"/>
            <p:cNvSpPr/>
            <p:nvPr/>
          </p:nvSpPr>
          <p:spPr>
            <a:xfrm>
              <a:off x="3388" y="1760"/>
              <a:ext cx="768" cy="0"/>
            </a:xfrm>
            <a:prstGeom prst="line">
              <a:avLst/>
            </a:prstGeom>
            <a:ln w="28575" cap="flat" cmpd="sng">
              <a:solidFill>
                <a:schemeClr val="tx1"/>
              </a:solidFill>
              <a:prstDash val="solid"/>
              <a:headEnd type="none" w="med" len="med"/>
              <a:tailEnd type="triangle" w="sm" len="med"/>
            </a:ln>
          </p:spPr>
        </p:sp>
        <p:grpSp>
          <p:nvGrpSpPr>
            <p:cNvPr id="6192" name="Group 76"/>
            <p:cNvGrpSpPr/>
            <p:nvPr/>
          </p:nvGrpSpPr>
          <p:grpSpPr>
            <a:xfrm>
              <a:off x="3472" y="1520"/>
              <a:ext cx="540" cy="200"/>
              <a:chOff x="3456" y="1632"/>
              <a:chExt cx="540" cy="200"/>
            </a:xfrm>
          </p:grpSpPr>
          <p:grpSp>
            <p:nvGrpSpPr>
              <p:cNvPr id="6193" name="Group 72"/>
              <p:cNvGrpSpPr/>
              <p:nvPr/>
            </p:nvGrpSpPr>
            <p:grpSpPr>
              <a:xfrm>
                <a:off x="3456" y="1672"/>
                <a:ext cx="144" cy="150"/>
                <a:chOff x="4320" y="2992"/>
                <a:chExt cx="144" cy="150"/>
              </a:xfrm>
            </p:grpSpPr>
            <p:graphicFrame>
              <p:nvGraphicFramePr>
                <p:cNvPr id="6154" name="Object 10"/>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42" name="" r:id="rId32" imgW="3657600" imgH="7620000" progId="">
                        <p:embed/>
                      </p:oleObj>
                    </mc:Choice>
                    <mc:Fallback>
                      <p:oleObj name="" r:id="rId32" imgW="3657600" imgH="7620000" progId="">
                        <p:embed/>
                        <p:pic>
                          <p:nvPicPr>
                            <p:cNvPr id="0" name="图片 30741"/>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194" name="Oval 74"/>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aphicFrame>
            <p:nvGraphicFramePr>
              <p:cNvPr id="6153" name="Object 9"/>
              <p:cNvGraphicFramePr>
                <a:graphicFrameLocks noChangeAspect="1"/>
              </p:cNvGraphicFramePr>
              <p:nvPr/>
            </p:nvGraphicFramePr>
            <p:xfrm>
              <a:off x="3676" y="1632"/>
              <a:ext cx="320" cy="200"/>
            </p:xfrm>
            <a:graphic>
              <a:graphicData uri="http://schemas.openxmlformats.org/presentationml/2006/ole">
                <mc:AlternateContent xmlns:mc="http://schemas.openxmlformats.org/markup-compatibility/2006">
                  <mc:Choice xmlns:v="urn:schemas-microsoft-com:vml" Requires="v">
                    <p:oleObj spid="_x0000_s30743" name="" r:id="rId33" imgW="12192000" imgH="7620000" progId="">
                      <p:embed/>
                    </p:oleObj>
                  </mc:Choice>
                  <mc:Fallback>
                    <p:oleObj name="" r:id="rId33" imgW="12192000" imgH="7620000" progId="">
                      <p:embed/>
                      <p:pic>
                        <p:nvPicPr>
                          <p:cNvPr id="0" name="图片 30742"/>
                          <p:cNvPicPr>
                            <a:picLocks noChangeAspect="1"/>
                          </p:cNvPicPr>
                          <p:nvPr/>
                        </p:nvPicPr>
                        <p:blipFill>
                          <a:blip r:embed="rId34"/>
                          <a:stretch>
                            <a:fillRect/>
                          </a:stretch>
                        </p:blipFill>
                        <p:spPr>
                          <a:xfrm>
                            <a:off x="3676" y="1632"/>
                            <a:ext cx="320" cy="200"/>
                          </a:xfrm>
                          <a:prstGeom prst="rect">
                            <a:avLst/>
                          </a:prstGeom>
                          <a:noFill/>
                          <a:ln w="38100">
                            <a:noFill/>
                          </a:ln>
                        </p:spPr>
                      </p:pic>
                    </p:oleObj>
                  </mc:Fallback>
                </mc:AlternateContent>
              </a:graphicData>
            </a:graphic>
          </p:graphicFrame>
        </p:grpSp>
      </p:grpSp>
      <p:grpSp>
        <p:nvGrpSpPr>
          <p:cNvPr id="17" name="Group 89"/>
          <p:cNvGrpSpPr/>
          <p:nvPr/>
        </p:nvGrpSpPr>
        <p:grpSpPr>
          <a:xfrm>
            <a:off x="5999780" y="3232749"/>
            <a:ext cx="2794517" cy="616064"/>
            <a:chOff x="2820" y="2036"/>
            <a:chExt cx="1760" cy="388"/>
          </a:xfrm>
        </p:grpSpPr>
        <p:graphicFrame>
          <p:nvGraphicFramePr>
            <p:cNvPr id="6146" name="Object 2"/>
            <p:cNvGraphicFramePr>
              <a:graphicFrameLocks noChangeAspect="1"/>
            </p:cNvGraphicFramePr>
            <p:nvPr/>
          </p:nvGraphicFramePr>
          <p:xfrm>
            <a:off x="2820" y="2152"/>
            <a:ext cx="552" cy="272"/>
          </p:xfrm>
          <a:graphic>
            <a:graphicData uri="http://schemas.openxmlformats.org/presentationml/2006/ole">
              <mc:AlternateContent xmlns:mc="http://schemas.openxmlformats.org/markup-compatibility/2006">
                <mc:Choice xmlns:v="urn:schemas-microsoft-com:vml" Requires="v">
                  <p:oleObj spid="_x0000_s30744" name="" r:id="rId35" imgW="21031200" imgH="10363200" progId="">
                    <p:embed/>
                  </p:oleObj>
                </mc:Choice>
                <mc:Fallback>
                  <p:oleObj name="" r:id="rId35" imgW="21031200" imgH="10363200" progId="">
                    <p:embed/>
                    <p:pic>
                      <p:nvPicPr>
                        <p:cNvPr id="0" name="图片 30743"/>
                        <p:cNvPicPr>
                          <a:picLocks noChangeAspect="1"/>
                        </p:cNvPicPr>
                        <p:nvPr/>
                      </p:nvPicPr>
                      <p:blipFill>
                        <a:blip r:embed="rId12"/>
                        <a:stretch>
                          <a:fillRect/>
                        </a:stretch>
                      </p:blipFill>
                      <p:spPr>
                        <a:xfrm>
                          <a:off x="2820" y="2152"/>
                          <a:ext cx="552" cy="272"/>
                        </a:xfrm>
                        <a:prstGeom prst="rect">
                          <a:avLst/>
                        </a:prstGeom>
                        <a:noFill/>
                        <a:ln w="38100">
                          <a:noFill/>
                        </a:ln>
                      </p:spPr>
                    </p:pic>
                  </p:oleObj>
                </mc:Fallback>
              </mc:AlternateContent>
            </a:graphicData>
          </a:graphic>
        </p:graphicFrame>
        <p:graphicFrame>
          <p:nvGraphicFramePr>
            <p:cNvPr id="6147" name="Object 3"/>
            <p:cNvGraphicFramePr>
              <a:graphicFrameLocks noChangeAspect="1"/>
            </p:cNvGraphicFramePr>
            <p:nvPr/>
          </p:nvGraphicFramePr>
          <p:xfrm>
            <a:off x="4188" y="2152"/>
            <a:ext cx="392" cy="248"/>
          </p:xfrm>
          <a:graphic>
            <a:graphicData uri="http://schemas.openxmlformats.org/presentationml/2006/ole">
              <mc:AlternateContent xmlns:mc="http://schemas.openxmlformats.org/markup-compatibility/2006">
                <mc:Choice xmlns:v="urn:schemas-microsoft-com:vml" Requires="v">
                  <p:oleObj spid="_x0000_s30745" name="" r:id="rId36" imgW="14935200" imgH="9448800" progId="">
                    <p:embed/>
                  </p:oleObj>
                </mc:Choice>
                <mc:Fallback>
                  <p:oleObj name="" r:id="rId36" imgW="14935200" imgH="9448800" progId="">
                    <p:embed/>
                    <p:pic>
                      <p:nvPicPr>
                        <p:cNvPr id="0" name="图片 30744"/>
                        <p:cNvPicPr>
                          <a:picLocks noChangeAspect="1"/>
                        </p:cNvPicPr>
                        <p:nvPr/>
                      </p:nvPicPr>
                      <p:blipFill>
                        <a:blip r:embed="rId37"/>
                        <a:stretch>
                          <a:fillRect/>
                        </a:stretch>
                      </p:blipFill>
                      <p:spPr>
                        <a:xfrm>
                          <a:off x="4188" y="2152"/>
                          <a:ext cx="392" cy="248"/>
                        </a:xfrm>
                        <a:prstGeom prst="rect">
                          <a:avLst/>
                        </a:prstGeom>
                        <a:noFill/>
                        <a:ln w="38100">
                          <a:noFill/>
                        </a:ln>
                      </p:spPr>
                    </p:pic>
                  </p:oleObj>
                </mc:Fallback>
              </mc:AlternateContent>
            </a:graphicData>
          </a:graphic>
        </p:graphicFrame>
        <p:sp>
          <p:nvSpPr>
            <p:cNvPr id="6186" name="Line 46"/>
            <p:cNvSpPr/>
            <p:nvPr/>
          </p:nvSpPr>
          <p:spPr>
            <a:xfrm>
              <a:off x="3388" y="2280"/>
              <a:ext cx="768" cy="0"/>
            </a:xfrm>
            <a:prstGeom prst="line">
              <a:avLst/>
            </a:prstGeom>
            <a:ln w="28575" cap="flat" cmpd="sng">
              <a:solidFill>
                <a:schemeClr val="tx1"/>
              </a:solidFill>
              <a:prstDash val="solid"/>
              <a:headEnd type="none" w="med" len="med"/>
              <a:tailEnd type="triangle" w="sm" len="med"/>
            </a:ln>
          </p:spPr>
        </p:sp>
        <p:graphicFrame>
          <p:nvGraphicFramePr>
            <p:cNvPr id="6148" name="Object 4"/>
            <p:cNvGraphicFramePr>
              <a:graphicFrameLocks noChangeAspect="1"/>
            </p:cNvGraphicFramePr>
            <p:nvPr/>
          </p:nvGraphicFramePr>
          <p:xfrm>
            <a:off x="3564" y="2036"/>
            <a:ext cx="320" cy="200"/>
          </p:xfrm>
          <a:graphic>
            <a:graphicData uri="http://schemas.openxmlformats.org/presentationml/2006/ole">
              <mc:AlternateContent xmlns:mc="http://schemas.openxmlformats.org/markup-compatibility/2006">
                <mc:Choice xmlns:v="urn:schemas-microsoft-com:vml" Requires="v">
                  <p:oleObj spid="_x0000_s30746" name="" r:id="rId38" imgW="12192000" imgH="7620000" progId="">
                    <p:embed/>
                  </p:oleObj>
                </mc:Choice>
                <mc:Fallback>
                  <p:oleObj name="" r:id="rId38" imgW="12192000" imgH="7620000" progId="">
                    <p:embed/>
                    <p:pic>
                      <p:nvPicPr>
                        <p:cNvPr id="0" name="图片 30745"/>
                        <p:cNvPicPr>
                          <a:picLocks noChangeAspect="1"/>
                        </p:cNvPicPr>
                        <p:nvPr/>
                      </p:nvPicPr>
                      <p:blipFill>
                        <a:blip r:embed="rId39"/>
                        <a:stretch>
                          <a:fillRect/>
                        </a:stretch>
                      </p:blipFill>
                      <p:spPr>
                        <a:xfrm>
                          <a:off x="3564" y="2036"/>
                          <a:ext cx="320" cy="200"/>
                        </a:xfrm>
                        <a:prstGeom prst="rect">
                          <a:avLst/>
                        </a:prstGeom>
                        <a:noFill/>
                        <a:ln w="38100">
                          <a:noFill/>
                        </a:ln>
                      </p:spPr>
                    </p:pic>
                  </p:oleObj>
                </mc:Fallback>
              </mc:AlternateContent>
            </a:graphicData>
          </a:graphic>
        </p:graphicFrame>
        <p:grpSp>
          <p:nvGrpSpPr>
            <p:cNvPr id="6187" name="Group 78"/>
            <p:cNvGrpSpPr/>
            <p:nvPr/>
          </p:nvGrpSpPr>
          <p:grpSpPr>
            <a:xfrm>
              <a:off x="3888" y="2056"/>
              <a:ext cx="144" cy="186"/>
              <a:chOff x="2264" y="2238"/>
              <a:chExt cx="144" cy="186"/>
            </a:xfrm>
          </p:grpSpPr>
          <p:graphicFrame>
            <p:nvGraphicFramePr>
              <p:cNvPr id="6150" name="Object 6"/>
              <p:cNvGraphicFramePr>
                <a:graphicFrameLocks noChangeAspect="1"/>
              </p:cNvGraphicFramePr>
              <p:nvPr/>
            </p:nvGraphicFramePr>
            <p:xfrm>
              <a:off x="2287" y="2238"/>
              <a:ext cx="102" cy="186"/>
            </p:xfrm>
            <a:graphic>
              <a:graphicData uri="http://schemas.openxmlformats.org/presentationml/2006/ole">
                <mc:AlternateContent xmlns:mc="http://schemas.openxmlformats.org/markup-compatibility/2006">
                  <mc:Choice xmlns:v="urn:schemas-microsoft-com:vml" Requires="v">
                    <p:oleObj spid="_x0000_s30747" name="" r:id="rId40" imgW="5181600" imgH="9448800" progId="">
                      <p:embed/>
                    </p:oleObj>
                  </mc:Choice>
                  <mc:Fallback>
                    <p:oleObj name="" r:id="rId40" imgW="5181600" imgH="9448800" progId="">
                      <p:embed/>
                      <p:pic>
                        <p:nvPicPr>
                          <p:cNvPr id="0" name="图片 30746"/>
                          <p:cNvPicPr>
                            <a:picLocks noChangeAspect="1"/>
                          </p:cNvPicPr>
                          <p:nvPr/>
                        </p:nvPicPr>
                        <p:blipFill>
                          <a:blip r:embed="rId2"/>
                          <a:stretch>
                            <a:fillRect/>
                          </a:stretch>
                        </p:blipFill>
                        <p:spPr>
                          <a:xfrm>
                            <a:off x="2287" y="2238"/>
                            <a:ext cx="102" cy="186"/>
                          </a:xfrm>
                          <a:prstGeom prst="rect">
                            <a:avLst/>
                          </a:prstGeom>
                          <a:noFill/>
                          <a:ln w="38100">
                            <a:noFill/>
                          </a:ln>
                        </p:spPr>
                      </p:pic>
                    </p:oleObj>
                  </mc:Fallback>
                </mc:AlternateContent>
              </a:graphicData>
            </a:graphic>
          </p:graphicFrame>
          <p:sp>
            <p:nvSpPr>
              <p:cNvPr id="6190" name="Oval 80"/>
              <p:cNvSpPr/>
              <p:nvPr/>
            </p:nvSpPr>
            <p:spPr>
              <a:xfrm>
                <a:off x="2264" y="2251"/>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nvGrpSpPr>
            <p:cNvPr id="6188" name="Group 81"/>
            <p:cNvGrpSpPr/>
            <p:nvPr/>
          </p:nvGrpSpPr>
          <p:grpSpPr>
            <a:xfrm>
              <a:off x="3400" y="2064"/>
              <a:ext cx="144" cy="150"/>
              <a:chOff x="4320" y="2992"/>
              <a:chExt cx="144" cy="150"/>
            </a:xfrm>
          </p:grpSpPr>
          <p:graphicFrame>
            <p:nvGraphicFramePr>
              <p:cNvPr id="6149" name="Object 5"/>
              <p:cNvGraphicFramePr>
                <a:graphicFrameLocks noChangeAspect="1"/>
              </p:cNvGraphicFramePr>
              <p:nvPr/>
            </p:nvGraphicFramePr>
            <p:xfrm>
              <a:off x="4366" y="2992"/>
              <a:ext cx="72" cy="150"/>
            </p:xfrm>
            <a:graphic>
              <a:graphicData uri="http://schemas.openxmlformats.org/presentationml/2006/ole">
                <mc:AlternateContent xmlns:mc="http://schemas.openxmlformats.org/markup-compatibility/2006">
                  <mc:Choice xmlns:v="urn:schemas-microsoft-com:vml" Requires="v">
                    <p:oleObj spid="_x0000_s30748" name="" r:id="rId41" imgW="3657600" imgH="7620000" progId="">
                      <p:embed/>
                    </p:oleObj>
                  </mc:Choice>
                  <mc:Fallback>
                    <p:oleObj name="" r:id="rId41" imgW="3657600" imgH="7620000" progId="">
                      <p:embed/>
                      <p:pic>
                        <p:nvPicPr>
                          <p:cNvPr id="0" name="图片 30747"/>
                          <p:cNvPicPr>
                            <a:picLocks noChangeAspect="1"/>
                          </p:cNvPicPr>
                          <p:nvPr/>
                        </p:nvPicPr>
                        <p:blipFill>
                          <a:blip r:embed="rId4"/>
                          <a:stretch>
                            <a:fillRect/>
                          </a:stretch>
                        </p:blipFill>
                        <p:spPr>
                          <a:xfrm>
                            <a:off x="4366" y="2992"/>
                            <a:ext cx="72" cy="150"/>
                          </a:xfrm>
                          <a:prstGeom prst="rect">
                            <a:avLst/>
                          </a:prstGeom>
                          <a:noFill/>
                          <a:ln w="38100">
                            <a:noFill/>
                          </a:ln>
                        </p:spPr>
                      </p:pic>
                    </p:oleObj>
                  </mc:Fallback>
                </mc:AlternateContent>
              </a:graphicData>
            </a:graphic>
          </p:graphicFrame>
          <p:sp>
            <p:nvSpPr>
              <p:cNvPr id="6189" name="Oval 83"/>
              <p:cNvSpPr/>
              <p:nvPr/>
            </p:nvSpPr>
            <p:spPr>
              <a:xfrm>
                <a:off x="4320" y="2995"/>
                <a:ext cx="144" cy="144"/>
              </a:xfrm>
              <a:prstGeom prst="ellipse">
                <a:avLst/>
              </a:prstGeom>
              <a:noFill/>
              <a:ln w="6350"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grpSp>
      <p:sp>
        <p:nvSpPr>
          <p:cNvPr id="6185" name="矩形 68"/>
          <p:cNvSpPr/>
          <p:nvPr/>
        </p:nvSpPr>
        <p:spPr>
          <a:xfrm>
            <a:off x="9810485"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74"/>
                                        </p:tgtEl>
                                        <p:attrNameLst>
                                          <p:attrName>style.visibility</p:attrName>
                                        </p:attrNameLst>
                                      </p:cBhvr>
                                      <p:to>
                                        <p:strVal val="visible"/>
                                      </p:to>
                                    </p:set>
                                    <p:animEffect transition="in" filter="wipe(left)">
                                      <p:cBhvr>
                                        <p:cTn id="7" dur="3000"/>
                                        <p:tgtEl>
                                          <p:spTgt spid="61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891"/>
                                        </p:tgtEl>
                                        <p:attrNameLst>
                                          <p:attrName>style.visibility</p:attrName>
                                        </p:attrNameLst>
                                      </p:cBhvr>
                                      <p:to>
                                        <p:strVal val="visible"/>
                                      </p:to>
                                    </p:set>
                                    <p:animEffect transition="in" filter="wipe(left)">
                                      <p:cBhvr>
                                        <p:cTn id="42"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 grpId="0"/>
      <p:bldP spid="3789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p:nvPr/>
        </p:nvSpPr>
        <p:spPr>
          <a:xfrm>
            <a:off x="2379610" y="714507"/>
            <a:ext cx="7621411" cy="953135"/>
          </a:xfrm>
          <a:prstGeom prst="rect">
            <a:avLst/>
          </a:prstGeom>
          <a:noFill/>
          <a:ln w="9525">
            <a:noFill/>
          </a:ln>
        </p:spPr>
        <p:txBody>
          <a:bodyPr>
            <a:spAutoFit/>
          </a:bodyPr>
          <a:lstStyle/>
          <a:p>
            <a:pPr>
              <a:spcBef>
                <a:spcPct val="50000"/>
              </a:spcBef>
            </a:pPr>
            <a:r>
              <a:rPr lang="zh-CN" altLang="en-US" sz="2800" b="1" dirty="0">
                <a:solidFill>
                  <a:schemeClr val="bg2"/>
                </a:solidFill>
                <a:latin typeface="Arial" panose="020B0604020202020204" pitchFamily="34" charset="0"/>
              </a:rPr>
              <a:t>　</a:t>
            </a:r>
            <a:r>
              <a:rPr lang="zh-CN" altLang="en-US" sz="2800" b="1" dirty="0">
                <a:latin typeface="Arial" panose="020B0604020202020204" pitchFamily="34" charset="0"/>
              </a:rPr>
              <a:t>因为在上述变换过程中，仅仅只对方程组的系数和常数进行运算，未知量并未参与运算．</a:t>
            </a:r>
            <a:endParaRPr lang="zh-CN" altLang="en-US" sz="2800" b="1" dirty="0">
              <a:latin typeface="Arial" panose="020B0604020202020204" pitchFamily="34" charset="0"/>
            </a:endParaRPr>
          </a:p>
        </p:txBody>
      </p:sp>
      <p:sp>
        <p:nvSpPr>
          <p:cNvPr id="10243" name="Text Box 3"/>
          <p:cNvSpPr txBox="1"/>
          <p:nvPr/>
        </p:nvSpPr>
        <p:spPr>
          <a:xfrm>
            <a:off x="2970269" y="1905353"/>
            <a:ext cx="914569"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若记</a:t>
            </a:r>
            <a:endParaRPr lang="zh-CN" altLang="en-US" sz="2800" b="1" dirty="0">
              <a:latin typeface="Arial" panose="020B0604020202020204" pitchFamily="34" charset="0"/>
            </a:endParaRPr>
          </a:p>
        </p:txBody>
      </p:sp>
      <p:sp>
        <p:nvSpPr>
          <p:cNvPr id="10246" name="Text Box 6"/>
          <p:cNvSpPr txBox="1"/>
          <p:nvPr/>
        </p:nvSpPr>
        <p:spPr>
          <a:xfrm>
            <a:off x="2436770" y="4572847"/>
            <a:ext cx="7621411" cy="953135"/>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则对方程组的变换完全可以转换为对矩阵</a:t>
            </a:r>
            <a:r>
              <a:rPr lang="en-US" altLang="zh-CN" sz="2800" b="1" i="1">
                <a:latin typeface="Arial" panose="020B0604020202020204" pitchFamily="34" charset="0"/>
              </a:rPr>
              <a:t>B</a:t>
            </a:r>
            <a:r>
              <a:rPr lang="en-US" altLang="zh-CN" sz="2800" b="1">
                <a:latin typeface="Arial" panose="020B0604020202020204" pitchFamily="34" charset="0"/>
              </a:rPr>
              <a:t>(</a:t>
            </a:r>
            <a:r>
              <a:rPr lang="zh-CN" altLang="en-US" sz="2800" b="1" dirty="0">
                <a:latin typeface="Arial" panose="020B0604020202020204" pitchFamily="34" charset="0"/>
              </a:rPr>
              <a:t>方程组（</a:t>
            </a:r>
            <a:r>
              <a:rPr lang="en-US" altLang="zh-CN" sz="2800" b="1">
                <a:latin typeface="Arial" panose="020B0604020202020204" pitchFamily="34" charset="0"/>
              </a:rPr>
              <a:t>1</a:t>
            </a:r>
            <a:r>
              <a:rPr lang="zh-CN" altLang="en-US" sz="2800" b="1" dirty="0">
                <a:latin typeface="Arial" panose="020B0604020202020204" pitchFamily="34" charset="0"/>
              </a:rPr>
              <a:t>）的增广矩阵）的变换．</a:t>
            </a:r>
            <a:endParaRPr lang="zh-CN" altLang="en-US" sz="2800" b="1" dirty="0">
              <a:latin typeface="Arial" panose="020B0604020202020204" pitchFamily="34" charset="0"/>
            </a:endParaRPr>
          </a:p>
        </p:txBody>
      </p:sp>
      <p:sp>
        <p:nvSpPr>
          <p:cNvPr id="7177" name="矩形 8"/>
          <p:cNvSpPr/>
          <p:nvPr/>
        </p:nvSpPr>
        <p:spPr>
          <a:xfrm>
            <a:off x="9881937"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graphicFrame>
        <p:nvGraphicFramePr>
          <p:cNvPr id="52224" name="Object 2"/>
          <p:cNvGraphicFramePr>
            <a:graphicFrameLocks noChangeAspect="1"/>
          </p:cNvGraphicFramePr>
          <p:nvPr/>
        </p:nvGraphicFramePr>
        <p:xfrm>
          <a:off x="4078983" y="1905353"/>
          <a:ext cx="4176463" cy="2242241"/>
        </p:xfrm>
        <a:graphic>
          <a:graphicData uri="http://schemas.openxmlformats.org/presentationml/2006/ole">
            <mc:AlternateContent xmlns:mc="http://schemas.openxmlformats.org/markup-compatibility/2006">
              <mc:Choice xmlns:v="urn:schemas-microsoft-com:vml" Requires="v">
                <p:oleObj spid="_x0000_s31745" name="Equation" r:id="rId1" imgW="51511200" imgH="21945600" progId="Equation.DSMT4">
                  <p:embed/>
                </p:oleObj>
              </mc:Choice>
              <mc:Fallback>
                <p:oleObj name="Equation" r:id="rId1" imgW="51511200" imgH="21945600" progId="Equation.DSMT4">
                  <p:embed/>
                  <p:pic>
                    <p:nvPicPr>
                      <p:cNvPr id="0" name="图片 31744"/>
                      <p:cNvPicPr>
                        <a:picLocks noChangeAspect="1"/>
                      </p:cNvPicPr>
                      <p:nvPr/>
                    </p:nvPicPr>
                    <p:blipFill>
                      <a:blip r:embed="rId2"/>
                      <a:stretch>
                        <a:fillRect/>
                      </a:stretch>
                    </p:blipFill>
                    <p:spPr>
                      <a:xfrm>
                        <a:off x="4078983" y="1905353"/>
                        <a:ext cx="4176463" cy="2242241"/>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up)">
                                      <p:cBhvr>
                                        <p:cTn id="7" dur="20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wipe(left)">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246"/>
                                        </p:tgtEl>
                                        <p:attrNameLst>
                                          <p:attrName>style.visibility</p:attrName>
                                        </p:attrNameLst>
                                      </p:cBhvr>
                                      <p:to>
                                        <p:strVal val="visible"/>
                                      </p:to>
                                    </p:set>
                                    <p:animEffect transition="in" filter="wipe(left)">
                                      <p:cBhvr>
                                        <p:cTn id="21"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10243" grpId="0"/>
      <p:bldP spid="102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p:nvPr/>
        </p:nvSpPr>
        <p:spPr>
          <a:xfrm>
            <a:off x="3732410" y="1806910"/>
            <a:ext cx="6021070" cy="521970"/>
          </a:xfrm>
          <a:prstGeom prst="rect">
            <a:avLst/>
          </a:prstGeom>
          <a:noFill/>
          <a:ln w="9525">
            <a:noFill/>
          </a:ln>
        </p:spPr>
        <p:txBody>
          <a:bodyPr wrap="none">
            <a:spAutoFit/>
          </a:bodyPr>
          <a:lstStyle/>
          <a:p>
            <a:r>
              <a:rPr lang="zh-CN" altLang="en-US" sz="2800" b="1" dirty="0">
                <a:latin typeface="Arial" panose="020B0604020202020204" pitchFamily="34" charset="0"/>
                <a:ea typeface="黑体" panose="02010609060101010101" pitchFamily="49" charset="-122"/>
              </a:rPr>
              <a:t>下面三种变换称为矩阵的初等行变换</a:t>
            </a:r>
            <a:r>
              <a:rPr lang="en-US" altLang="zh-CN" sz="2800" b="1">
                <a:latin typeface="Arial" panose="020B0604020202020204" pitchFamily="34" charset="0"/>
                <a:ea typeface="黑体" panose="02010609060101010101" pitchFamily="49" charset="-122"/>
              </a:rPr>
              <a:t>:</a:t>
            </a:r>
            <a:endParaRPr lang="en-US" altLang="zh-CN" sz="2800" b="1">
              <a:latin typeface="Arial" panose="020B0604020202020204" pitchFamily="34" charset="0"/>
              <a:ea typeface="黑体" panose="02010609060101010101" pitchFamily="49" charset="-122"/>
            </a:endParaRPr>
          </a:p>
        </p:txBody>
      </p:sp>
      <p:graphicFrame>
        <p:nvGraphicFramePr>
          <p:cNvPr id="11268" name="Object 2"/>
          <p:cNvGraphicFramePr>
            <a:graphicFrameLocks noChangeAspect="1"/>
          </p:cNvGraphicFramePr>
          <p:nvPr/>
        </p:nvGraphicFramePr>
        <p:xfrm>
          <a:off x="3165568" y="2429325"/>
          <a:ext cx="7073622" cy="531911"/>
        </p:xfrm>
        <a:graphic>
          <a:graphicData uri="http://schemas.openxmlformats.org/presentationml/2006/ole">
            <mc:AlternateContent xmlns:mc="http://schemas.openxmlformats.org/markup-compatibility/2006">
              <mc:Choice xmlns:v="urn:schemas-microsoft-com:vml" Requires="v">
                <p:oleObj spid="_x0000_s32769" name="" r:id="rId1" imgW="80467200" imgH="7010400" progId="Equation.DSMT4">
                  <p:embed/>
                </p:oleObj>
              </mc:Choice>
              <mc:Fallback>
                <p:oleObj name="" r:id="rId1" imgW="80467200" imgH="7010400" progId="Equation.DSMT4">
                  <p:embed/>
                  <p:pic>
                    <p:nvPicPr>
                      <p:cNvPr id="0" name="图片 32768"/>
                      <p:cNvPicPr>
                        <a:picLocks noChangeAspect="1"/>
                      </p:cNvPicPr>
                      <p:nvPr/>
                    </p:nvPicPr>
                    <p:blipFill>
                      <a:blip r:embed="rId2"/>
                      <a:stretch>
                        <a:fillRect/>
                      </a:stretch>
                    </p:blipFill>
                    <p:spPr>
                      <a:xfrm>
                        <a:off x="3165568" y="2429325"/>
                        <a:ext cx="7073622" cy="531911"/>
                      </a:xfrm>
                      <a:prstGeom prst="rect">
                        <a:avLst/>
                      </a:prstGeom>
                      <a:noFill/>
                      <a:ln w="38100">
                        <a:noFill/>
                      </a:ln>
                    </p:spPr>
                  </p:pic>
                </p:oleObj>
              </mc:Fallback>
            </mc:AlternateContent>
          </a:graphicData>
        </a:graphic>
      </p:graphicFrame>
      <p:graphicFrame>
        <p:nvGraphicFramePr>
          <p:cNvPr id="11269" name="Object 3"/>
          <p:cNvGraphicFramePr>
            <a:graphicFrameLocks noChangeAspect="1"/>
          </p:cNvGraphicFramePr>
          <p:nvPr/>
        </p:nvGraphicFramePr>
        <p:xfrm>
          <a:off x="3205262" y="3150183"/>
          <a:ext cx="6319420" cy="431880"/>
        </p:xfrm>
        <a:graphic>
          <a:graphicData uri="http://schemas.openxmlformats.org/presentationml/2006/ole">
            <mc:AlternateContent xmlns:mc="http://schemas.openxmlformats.org/markup-compatibility/2006">
              <mc:Choice xmlns:v="urn:schemas-microsoft-com:vml" Requires="v">
                <p:oleObj spid="_x0000_s32770" name="" r:id="rId3" imgW="142646400" imgH="10363200" progId="">
                  <p:embed/>
                </p:oleObj>
              </mc:Choice>
              <mc:Fallback>
                <p:oleObj name="" r:id="rId3" imgW="142646400" imgH="10363200" progId="">
                  <p:embed/>
                  <p:pic>
                    <p:nvPicPr>
                      <p:cNvPr id="0" name="图片 32769"/>
                      <p:cNvPicPr>
                        <a:picLocks noChangeAspect="1"/>
                      </p:cNvPicPr>
                      <p:nvPr/>
                    </p:nvPicPr>
                    <p:blipFill>
                      <a:blip r:embed="rId4"/>
                      <a:stretch>
                        <a:fillRect/>
                      </a:stretch>
                    </p:blipFill>
                    <p:spPr>
                      <a:xfrm>
                        <a:off x="3205262" y="3150183"/>
                        <a:ext cx="6319420" cy="431880"/>
                      </a:xfrm>
                      <a:prstGeom prst="rect">
                        <a:avLst/>
                      </a:prstGeom>
                      <a:noFill/>
                      <a:ln w="38100">
                        <a:noFill/>
                      </a:ln>
                    </p:spPr>
                  </p:pic>
                </p:oleObj>
              </mc:Fallback>
            </mc:AlternateContent>
          </a:graphicData>
        </a:graphic>
      </p:graphicFrame>
      <p:graphicFrame>
        <p:nvGraphicFramePr>
          <p:cNvPr id="11270" name="Object 4"/>
          <p:cNvGraphicFramePr>
            <a:graphicFrameLocks noChangeAspect="1"/>
          </p:cNvGraphicFramePr>
          <p:nvPr/>
        </p:nvGraphicFramePr>
        <p:xfrm>
          <a:off x="4354825" y="3670980"/>
          <a:ext cx="3798003" cy="444582"/>
        </p:xfrm>
        <a:graphic>
          <a:graphicData uri="http://schemas.openxmlformats.org/presentationml/2006/ole">
            <mc:AlternateContent xmlns:mc="http://schemas.openxmlformats.org/markup-compatibility/2006">
              <mc:Choice xmlns:v="urn:schemas-microsoft-com:vml" Requires="v">
                <p:oleObj spid="_x0000_s32771" name="" r:id="rId5" imgW="91135200" imgH="10668000" progId="">
                  <p:embed/>
                </p:oleObj>
              </mc:Choice>
              <mc:Fallback>
                <p:oleObj name="" r:id="rId5" imgW="91135200" imgH="10668000" progId="">
                  <p:embed/>
                  <p:pic>
                    <p:nvPicPr>
                      <p:cNvPr id="0" name="图片 32770"/>
                      <p:cNvPicPr>
                        <a:picLocks noChangeAspect="1"/>
                      </p:cNvPicPr>
                      <p:nvPr/>
                    </p:nvPicPr>
                    <p:blipFill>
                      <a:blip r:embed="rId6"/>
                      <a:stretch>
                        <a:fillRect/>
                      </a:stretch>
                    </p:blipFill>
                    <p:spPr>
                      <a:xfrm>
                        <a:off x="4354825" y="3670980"/>
                        <a:ext cx="3798003" cy="444582"/>
                      </a:xfrm>
                      <a:prstGeom prst="rect">
                        <a:avLst/>
                      </a:prstGeom>
                      <a:noFill/>
                      <a:ln w="38100">
                        <a:noFill/>
                      </a:ln>
                    </p:spPr>
                  </p:pic>
                </p:oleObj>
              </mc:Fallback>
            </mc:AlternateContent>
          </a:graphicData>
        </a:graphic>
      </p:graphicFrame>
      <p:graphicFrame>
        <p:nvGraphicFramePr>
          <p:cNvPr id="11271" name="Object 5"/>
          <p:cNvGraphicFramePr>
            <a:graphicFrameLocks noChangeAspect="1"/>
          </p:cNvGraphicFramePr>
          <p:nvPr/>
        </p:nvGraphicFramePr>
        <p:xfrm>
          <a:off x="2512984" y="4204478"/>
          <a:ext cx="7240341" cy="1587794"/>
        </p:xfrm>
        <a:graphic>
          <a:graphicData uri="http://schemas.openxmlformats.org/presentationml/2006/ole">
            <mc:AlternateContent xmlns:mc="http://schemas.openxmlformats.org/markup-compatibility/2006">
              <mc:Choice xmlns:v="urn:schemas-microsoft-com:vml" Requires="v">
                <p:oleObj spid="_x0000_s32772" name="" r:id="rId7" imgW="170078400" imgH="38100000" progId="">
                  <p:embed/>
                </p:oleObj>
              </mc:Choice>
              <mc:Fallback>
                <p:oleObj name="" r:id="rId7" imgW="170078400" imgH="38100000" progId="">
                  <p:embed/>
                  <p:pic>
                    <p:nvPicPr>
                      <p:cNvPr id="0" name="图片 32771"/>
                      <p:cNvPicPr>
                        <a:picLocks noChangeAspect="1"/>
                      </p:cNvPicPr>
                      <p:nvPr/>
                    </p:nvPicPr>
                    <p:blipFill>
                      <a:blip r:embed="rId8"/>
                      <a:stretch>
                        <a:fillRect/>
                      </a:stretch>
                    </p:blipFill>
                    <p:spPr>
                      <a:xfrm>
                        <a:off x="2512984" y="4204478"/>
                        <a:ext cx="7240341" cy="1587794"/>
                      </a:xfrm>
                      <a:prstGeom prst="rect">
                        <a:avLst/>
                      </a:prstGeom>
                      <a:noFill/>
                      <a:ln w="38100">
                        <a:noFill/>
                      </a:ln>
                    </p:spPr>
                  </p:pic>
                </p:oleObj>
              </mc:Fallback>
            </mc:AlternateContent>
          </a:graphicData>
        </a:graphic>
      </p:graphicFrame>
      <p:graphicFrame>
        <p:nvGraphicFramePr>
          <p:cNvPr id="11272" name="Object 6"/>
          <p:cNvGraphicFramePr>
            <a:graphicFrameLocks noChangeAspect="1"/>
          </p:cNvGraphicFramePr>
          <p:nvPr/>
        </p:nvGraphicFramePr>
        <p:xfrm>
          <a:off x="5999780" y="4185425"/>
          <a:ext cx="190535" cy="419178"/>
        </p:xfrm>
        <a:graphic>
          <a:graphicData uri="http://schemas.openxmlformats.org/presentationml/2006/ole">
            <mc:AlternateContent xmlns:mc="http://schemas.openxmlformats.org/markup-compatibility/2006">
              <mc:Choice xmlns:v="urn:schemas-microsoft-com:vml" Requires="v">
                <p:oleObj spid="_x0000_s32773" name="" r:id="rId9" imgW="4572000" imgH="10058400" progId="">
                  <p:embed/>
                </p:oleObj>
              </mc:Choice>
              <mc:Fallback>
                <p:oleObj name="" r:id="rId9" imgW="4572000" imgH="10058400" progId="">
                  <p:embed/>
                  <p:pic>
                    <p:nvPicPr>
                      <p:cNvPr id="0" name="图片 32772"/>
                      <p:cNvPicPr>
                        <a:picLocks noChangeAspect="1"/>
                      </p:cNvPicPr>
                      <p:nvPr/>
                    </p:nvPicPr>
                    <p:blipFill>
                      <a:blip r:embed="rId10"/>
                      <a:stretch>
                        <a:fillRect/>
                      </a:stretch>
                    </p:blipFill>
                    <p:spPr>
                      <a:xfrm>
                        <a:off x="5999780" y="4185425"/>
                        <a:ext cx="190535" cy="419178"/>
                      </a:xfrm>
                      <a:prstGeom prst="rect">
                        <a:avLst/>
                      </a:prstGeom>
                      <a:noFill/>
                      <a:ln w="38100">
                        <a:noFill/>
                      </a:ln>
                    </p:spPr>
                  </p:pic>
                </p:oleObj>
              </mc:Fallback>
            </mc:AlternateContent>
          </a:graphicData>
        </a:graphic>
      </p:graphicFrame>
      <p:sp>
        <p:nvSpPr>
          <p:cNvPr id="11280" name="Rectangle 16"/>
          <p:cNvSpPr>
            <a:spLocks noGrp="1" noChangeArrowheads="1"/>
          </p:cNvSpPr>
          <p:nvPr>
            <p:ph type="title"/>
          </p:nvPr>
        </p:nvSpPr>
        <p:spPr>
          <a:xfrm>
            <a:off x="2436495" y="609600"/>
            <a:ext cx="3921760" cy="1143000"/>
          </a:xfrm>
        </p:spPr>
        <p:txBody>
          <a:bodyPr vert="horz" wrap="square" lIns="91456" tIns="45728" rIns="91456" bIns="45728"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rPr>
              <a:t>二、矩阵的初等变换</a:t>
            </a:r>
            <a:endParaRPr kumimoji="0" lang="zh-CN" altLang="en-US" sz="32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j-cs"/>
            </a:endParaRPr>
          </a:p>
        </p:txBody>
      </p:sp>
      <p:grpSp>
        <p:nvGrpSpPr>
          <p:cNvPr id="2" name="Group 14"/>
          <p:cNvGrpSpPr/>
          <p:nvPr/>
        </p:nvGrpSpPr>
        <p:grpSpPr>
          <a:xfrm>
            <a:off x="2165258" y="1643367"/>
            <a:ext cx="1066998" cy="614476"/>
            <a:chOff x="720" y="2733"/>
            <a:chExt cx="672" cy="387"/>
          </a:xfrm>
        </p:grpSpPr>
        <p:pic>
          <p:nvPicPr>
            <p:cNvPr id="8206" name="Picture 15" descr="WB02282_"/>
            <p:cNvPicPr>
              <a:picLocks noChangeAspect="1"/>
            </p:cNvPicPr>
            <p:nvPr/>
          </p:nvPicPr>
          <p:blipFill>
            <a:blip r:embed="rId11" cstate="print"/>
            <a:stretch>
              <a:fillRect/>
            </a:stretch>
          </p:blipFill>
          <p:spPr>
            <a:xfrm>
              <a:off x="722" y="2736"/>
              <a:ext cx="574" cy="384"/>
            </a:xfrm>
            <a:prstGeom prst="rect">
              <a:avLst/>
            </a:prstGeom>
            <a:noFill/>
            <a:ln w="9525">
              <a:noFill/>
            </a:ln>
          </p:spPr>
        </p:pic>
        <p:sp>
          <p:nvSpPr>
            <p:cNvPr id="15" name="Text Box 16"/>
            <p:cNvSpPr txBox="1">
              <a:spLocks noChangeArrowheads="1"/>
            </p:cNvSpPr>
            <p:nvPr/>
          </p:nvSpPr>
          <p:spPr bwMode="auto">
            <a:xfrm>
              <a:off x="720" y="2733"/>
              <a:ext cx="672"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定义</a:t>
              </a:r>
              <a:endParaRPr kumimoji="0" lang="zh-CN" altLang="en-US" sz="2800" b="1" kern="1200" cap="none" spc="0" normalizeH="0" baseline="0" noProof="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grpSp>
      <p:sp>
        <p:nvSpPr>
          <p:cNvPr id="8205" name="矩形 15"/>
          <p:cNvSpPr/>
          <p:nvPr/>
        </p:nvSpPr>
        <p:spPr>
          <a:xfrm>
            <a:off x="9881937"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1280"/>
                                        </p:tgtEl>
                                        <p:attrNameLst>
                                          <p:attrName>style.visibility</p:attrName>
                                        </p:attrNameLst>
                                      </p:cBhvr>
                                      <p:to>
                                        <p:strVal val="visible"/>
                                      </p:to>
                                    </p:set>
                                    <p:anim calcmode="lin" valueType="num">
                                      <p:cBhvr additive="base">
                                        <p:cTn id="7" dur="2000" fill="hold"/>
                                        <p:tgtEl>
                                          <p:spTgt spid="11280"/>
                                        </p:tgtEl>
                                        <p:attrNameLst>
                                          <p:attrName>ppt_x</p:attrName>
                                        </p:attrNameLst>
                                      </p:cBhvr>
                                      <p:tavLst>
                                        <p:tav tm="0">
                                          <p:val>
                                            <p:strVal val="0-#ppt_w/2"/>
                                          </p:val>
                                        </p:tav>
                                        <p:tav tm="100000">
                                          <p:val>
                                            <p:strVal val="#ppt_x"/>
                                          </p:val>
                                        </p:tav>
                                      </p:tavLst>
                                    </p:anim>
                                    <p:anim calcmode="lin" valueType="num">
                                      <p:cBhvr additive="base">
                                        <p:cTn id="8" dur="2000" fill="hold"/>
                                        <p:tgtEl>
                                          <p:spTgt spid="1128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267"/>
                                        </p:tgtEl>
                                        <p:attrNameLst>
                                          <p:attrName>style.visibility</p:attrName>
                                        </p:attrNameLst>
                                      </p:cBhvr>
                                      <p:to>
                                        <p:strVal val="visible"/>
                                      </p:to>
                                    </p:set>
                                    <p:animEffect transition="in" filter="wipe(left)">
                                      <p:cBhvr>
                                        <p:cTn id="18" dur="500"/>
                                        <p:tgtEl>
                                          <p:spTgt spid="1126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268"/>
                                        </p:tgtEl>
                                        <p:attrNameLst>
                                          <p:attrName>style.visibility</p:attrName>
                                        </p:attrNameLst>
                                      </p:cBhvr>
                                      <p:to>
                                        <p:strVal val="visible"/>
                                      </p:to>
                                    </p:set>
                                    <p:animEffect transition="in" filter="wipe(left)">
                                      <p:cBhvr>
                                        <p:cTn id="23" dur="500"/>
                                        <p:tgtEl>
                                          <p:spTgt spid="1126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269"/>
                                        </p:tgtEl>
                                        <p:attrNameLst>
                                          <p:attrName>style.visibility</p:attrName>
                                        </p:attrNameLst>
                                      </p:cBhvr>
                                      <p:to>
                                        <p:strVal val="visible"/>
                                      </p:to>
                                    </p:set>
                                    <p:animEffect transition="in" filter="wipe(left)">
                                      <p:cBhvr>
                                        <p:cTn id="28" dur="500"/>
                                        <p:tgtEl>
                                          <p:spTgt spid="1126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1270"/>
                                        </p:tgtEl>
                                        <p:attrNameLst>
                                          <p:attrName>style.visibility</p:attrName>
                                        </p:attrNameLst>
                                      </p:cBhvr>
                                      <p:to>
                                        <p:strVal val="visible"/>
                                      </p:to>
                                    </p:set>
                                    <p:animEffect transition="in" filter="wipe(left)">
                                      <p:cBhvr>
                                        <p:cTn id="32" dur="500"/>
                                        <p:tgtEl>
                                          <p:spTgt spid="112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271"/>
                                        </p:tgtEl>
                                        <p:attrNameLst>
                                          <p:attrName>style.visibility</p:attrName>
                                        </p:attrNameLst>
                                      </p:cBhvr>
                                      <p:to>
                                        <p:strVal val="visible"/>
                                      </p:to>
                                    </p:set>
                                    <p:animEffect transition="in" filter="wipe(left)">
                                      <p:cBhvr>
                                        <p:cTn id="37" dur="500"/>
                                        <p:tgtEl>
                                          <p:spTgt spid="1127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72"/>
                                        </p:tgtEl>
                                        <p:attrNameLst>
                                          <p:attrName>style.visibility</p:attrName>
                                        </p:attrNameLst>
                                      </p:cBhvr>
                                      <p:to>
                                        <p:strVal val="visible"/>
                                      </p:to>
                                    </p:set>
                                    <p:animEffect transition="in" filter="wipe(left)">
                                      <p:cBhvr>
                                        <p:cTn id="42" dur="500"/>
                                        <p:tgtEl>
                                          <p:spTgt spid="1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8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p:nvPr/>
        </p:nvSpPr>
        <p:spPr>
          <a:xfrm>
            <a:off x="2665413" y="1857719"/>
            <a:ext cx="7697625" cy="953135"/>
          </a:xfrm>
          <a:prstGeom prst="rect">
            <a:avLst/>
          </a:prstGeom>
          <a:noFill/>
          <a:ln w="9525">
            <a:noFill/>
          </a:ln>
        </p:spPr>
        <p:txBody>
          <a:bodyPr>
            <a:spAutoFit/>
          </a:bodyPr>
          <a:lstStyle/>
          <a:p>
            <a:r>
              <a:rPr lang="en-US" altLang="zh-CN" sz="2800" b="1">
                <a:latin typeface="Arial" panose="020B0604020202020204" pitchFamily="34" charset="0"/>
                <a:ea typeface="黑体" panose="02010609060101010101" pitchFamily="49" charset="-122"/>
              </a:rPr>
              <a:t>    </a:t>
            </a:r>
            <a:r>
              <a:rPr lang="zh-CN" altLang="en-US" sz="2800" b="1" dirty="0">
                <a:latin typeface="Arial" panose="020B0604020202020204" pitchFamily="34" charset="0"/>
                <a:ea typeface="黑体" panose="02010609060101010101" pitchFamily="49" charset="-122"/>
              </a:rPr>
              <a:t>矩阵的</a:t>
            </a:r>
            <a:r>
              <a:rPr lang="zh-CN" altLang="en-US" sz="2800" b="1" dirty="0">
                <a:solidFill>
                  <a:schemeClr val="accent2"/>
                </a:solidFill>
                <a:latin typeface="Arial" panose="020B0604020202020204" pitchFamily="34" charset="0"/>
                <a:ea typeface="黑体" panose="02010609060101010101" pitchFamily="49" charset="-122"/>
              </a:rPr>
              <a:t>初等列变换</a:t>
            </a:r>
            <a:r>
              <a:rPr lang="zh-CN" altLang="en-US" sz="2800" b="1" dirty="0">
                <a:latin typeface="Arial" panose="020B0604020202020204" pitchFamily="34" charset="0"/>
                <a:ea typeface="黑体" panose="02010609060101010101" pitchFamily="49" charset="-122"/>
              </a:rPr>
              <a:t>与</a:t>
            </a:r>
            <a:r>
              <a:rPr lang="zh-CN" altLang="en-US" sz="2800" b="1" dirty="0">
                <a:solidFill>
                  <a:schemeClr val="accent2"/>
                </a:solidFill>
                <a:latin typeface="Arial" panose="020B0604020202020204" pitchFamily="34" charset="0"/>
                <a:ea typeface="黑体" panose="02010609060101010101" pitchFamily="49" charset="-122"/>
              </a:rPr>
              <a:t>初等行变换</a:t>
            </a:r>
            <a:r>
              <a:rPr lang="zh-CN" altLang="en-US" sz="2800" b="1" dirty="0">
                <a:latin typeface="Arial" panose="020B0604020202020204" pitchFamily="34" charset="0"/>
                <a:ea typeface="黑体" panose="02010609060101010101" pitchFamily="49" charset="-122"/>
              </a:rPr>
              <a:t>统称为</a:t>
            </a:r>
            <a:r>
              <a:rPr lang="zh-CN" altLang="en-US" sz="2800" b="1" dirty="0">
                <a:solidFill>
                  <a:srgbClr val="FF0000"/>
                </a:solidFill>
                <a:latin typeface="Arial" panose="020B0604020202020204" pitchFamily="34" charset="0"/>
                <a:ea typeface="黑体" panose="02010609060101010101" pitchFamily="49" charset="-122"/>
              </a:rPr>
              <a:t>初等变换．</a:t>
            </a:r>
            <a:endParaRPr lang="zh-CN" altLang="en-US" sz="2800" b="1" dirty="0">
              <a:solidFill>
                <a:schemeClr val="bg2"/>
              </a:solidFill>
              <a:latin typeface="Arial" panose="020B0604020202020204" pitchFamily="34" charset="0"/>
              <a:ea typeface="黑体" panose="02010609060101010101" pitchFamily="49" charset="-122"/>
            </a:endParaRPr>
          </a:p>
        </p:txBody>
      </p:sp>
      <p:sp>
        <p:nvSpPr>
          <p:cNvPr id="12291" name="Rectangle 3"/>
          <p:cNvSpPr/>
          <p:nvPr/>
        </p:nvSpPr>
        <p:spPr>
          <a:xfrm>
            <a:off x="2449473" y="2864380"/>
            <a:ext cx="7684923" cy="953135"/>
          </a:xfrm>
          <a:prstGeom prst="rect">
            <a:avLst/>
          </a:prstGeom>
          <a:noFill/>
          <a:ln w="9525">
            <a:noFill/>
          </a:ln>
        </p:spPr>
        <p:txBody>
          <a:bodyPr>
            <a:spAutoFit/>
          </a:bodyPr>
          <a:lstStyle/>
          <a:p>
            <a:r>
              <a:rPr lang="en-US" altLang="zh-CN" sz="2800" b="1">
                <a:latin typeface="Arial" panose="020B0604020202020204" pitchFamily="34" charset="0"/>
              </a:rPr>
              <a:t>      </a:t>
            </a:r>
            <a:r>
              <a:rPr lang="zh-CN" altLang="en-US" sz="2800" b="1" dirty="0">
                <a:latin typeface="Arial" panose="020B0604020202020204" pitchFamily="34" charset="0"/>
              </a:rPr>
              <a:t>初等变换的逆变换仍为初等变换</a:t>
            </a:r>
            <a:r>
              <a:rPr lang="en-US" altLang="zh-CN" sz="2800" b="1">
                <a:latin typeface="Arial" panose="020B0604020202020204" pitchFamily="34" charset="0"/>
              </a:rPr>
              <a:t>, </a:t>
            </a:r>
            <a:r>
              <a:rPr lang="zh-CN" altLang="en-US" sz="2800" b="1" dirty="0">
                <a:latin typeface="Arial" panose="020B0604020202020204" pitchFamily="34" charset="0"/>
              </a:rPr>
              <a:t>且变换类型相同．</a:t>
            </a:r>
            <a:endParaRPr lang="zh-CN" altLang="en-US" sz="2800" b="1" dirty="0">
              <a:latin typeface="Arial" panose="020B0604020202020204" pitchFamily="34" charset="0"/>
            </a:endParaRPr>
          </a:p>
        </p:txBody>
      </p:sp>
      <p:sp>
        <p:nvSpPr>
          <p:cNvPr id="9226" name="Rectangle 9"/>
          <p:cNvSpPr/>
          <p:nvPr/>
        </p:nvSpPr>
        <p:spPr>
          <a:xfrm>
            <a:off x="2308159" y="643057"/>
            <a:ext cx="7621411" cy="953135"/>
          </a:xfrm>
          <a:prstGeom prst="rect">
            <a:avLst/>
          </a:prstGeom>
          <a:noFill/>
          <a:ln w="9525">
            <a:noFill/>
          </a:ln>
        </p:spPr>
        <p:txBody>
          <a:bodyPr>
            <a:spAutoFit/>
          </a:bodyPr>
          <a:lstStyle/>
          <a:p>
            <a:r>
              <a:rPr lang="en-US" altLang="zh-CN" sz="2800" b="1">
                <a:solidFill>
                  <a:schemeClr val="bg2"/>
                </a:solidFill>
                <a:latin typeface="Arial" panose="020B0604020202020204" pitchFamily="34" charset="0"/>
              </a:rPr>
              <a:t>        </a:t>
            </a:r>
            <a:r>
              <a:rPr lang="zh-CN" altLang="en-US" sz="2800" b="1" dirty="0">
                <a:latin typeface="Arial" panose="020B0604020202020204" pitchFamily="34" charset="0"/>
              </a:rPr>
              <a:t>同理可定义矩阵的初等列变换</a:t>
            </a:r>
            <a:r>
              <a:rPr lang="en-US" altLang="zh-CN" sz="2800" b="1">
                <a:latin typeface="Arial" panose="020B0604020202020204" pitchFamily="34" charset="0"/>
              </a:rPr>
              <a:t>(</a:t>
            </a:r>
            <a:r>
              <a:rPr lang="zh-CN" altLang="en-US" sz="2800" b="1" dirty="0">
                <a:latin typeface="Arial" panose="020B0604020202020204" pitchFamily="34" charset="0"/>
              </a:rPr>
              <a:t>所用记号是把“</a:t>
            </a:r>
            <a:r>
              <a:rPr lang="en-US" altLang="zh-CN" sz="2800" b="1" i="1">
                <a:latin typeface="Arial" panose="020B0604020202020204" pitchFamily="34" charset="0"/>
              </a:rPr>
              <a:t>r</a:t>
            </a:r>
            <a:r>
              <a:rPr lang="en-US" altLang="zh-CN" sz="2800" b="1">
                <a:latin typeface="Arial" panose="020B0604020202020204" pitchFamily="34" charset="0"/>
              </a:rPr>
              <a:t>”</a:t>
            </a:r>
            <a:r>
              <a:rPr lang="zh-CN" altLang="en-US" sz="2800" b="1" dirty="0">
                <a:latin typeface="Arial" panose="020B0604020202020204" pitchFamily="34" charset="0"/>
              </a:rPr>
              <a:t>换成“</a:t>
            </a:r>
            <a:r>
              <a:rPr lang="en-US" altLang="zh-CN" sz="2800" b="1" i="1">
                <a:latin typeface="Arial" panose="020B0604020202020204" pitchFamily="34" charset="0"/>
              </a:rPr>
              <a:t>c</a:t>
            </a:r>
            <a:r>
              <a:rPr lang="en-US" altLang="zh-CN" sz="2800" b="1">
                <a:latin typeface="Arial" panose="020B0604020202020204" pitchFamily="34" charset="0"/>
              </a:rPr>
              <a:t>”)</a:t>
            </a:r>
            <a:r>
              <a:rPr lang="zh-CN" altLang="en-US" sz="2800" b="1" dirty="0">
                <a:latin typeface="Arial" panose="020B0604020202020204" pitchFamily="34" charset="0"/>
              </a:rPr>
              <a:t>．</a:t>
            </a:r>
            <a:endParaRPr lang="zh-CN" altLang="en-US" sz="2800" b="1" dirty="0">
              <a:latin typeface="Arial" panose="020B0604020202020204" pitchFamily="34" charset="0"/>
            </a:endParaRPr>
          </a:p>
        </p:txBody>
      </p:sp>
      <p:graphicFrame>
        <p:nvGraphicFramePr>
          <p:cNvPr id="50176" name="Object 2"/>
          <p:cNvGraphicFramePr>
            <a:graphicFrameLocks noChangeAspect="1"/>
          </p:cNvGraphicFramePr>
          <p:nvPr/>
        </p:nvGraphicFramePr>
        <p:xfrm>
          <a:off x="3433905" y="3925027"/>
          <a:ext cx="1028891" cy="469987"/>
        </p:xfrm>
        <a:graphic>
          <a:graphicData uri="http://schemas.openxmlformats.org/presentationml/2006/ole">
            <mc:AlternateContent xmlns:mc="http://schemas.openxmlformats.org/markup-compatibility/2006">
              <mc:Choice xmlns:v="urn:schemas-microsoft-com:vml" Requires="v">
                <p:oleObj spid="_x0000_s33793" name="" r:id="rId1" imgW="24688800" imgH="11277600" progId="">
                  <p:embed/>
                </p:oleObj>
              </mc:Choice>
              <mc:Fallback>
                <p:oleObj name="" r:id="rId1" imgW="24688800" imgH="11277600" progId="">
                  <p:embed/>
                  <p:pic>
                    <p:nvPicPr>
                      <p:cNvPr id="0" name="图片 33792"/>
                      <p:cNvPicPr>
                        <a:picLocks noChangeAspect="1"/>
                      </p:cNvPicPr>
                      <p:nvPr/>
                    </p:nvPicPr>
                    <p:blipFill>
                      <a:blip r:embed="rId2"/>
                      <a:stretch>
                        <a:fillRect/>
                      </a:stretch>
                    </p:blipFill>
                    <p:spPr>
                      <a:xfrm>
                        <a:off x="3433905" y="3925027"/>
                        <a:ext cx="1028891" cy="469987"/>
                      </a:xfrm>
                      <a:prstGeom prst="rect">
                        <a:avLst/>
                      </a:prstGeom>
                      <a:noFill/>
                      <a:ln w="38100">
                        <a:noFill/>
                      </a:ln>
                    </p:spPr>
                  </p:pic>
                </p:oleObj>
              </mc:Fallback>
            </mc:AlternateContent>
          </a:graphicData>
        </a:graphic>
      </p:graphicFrame>
      <p:graphicFrame>
        <p:nvGraphicFramePr>
          <p:cNvPr id="50177" name="Object 3"/>
          <p:cNvGraphicFramePr>
            <a:graphicFrameLocks noChangeAspect="1"/>
          </p:cNvGraphicFramePr>
          <p:nvPr/>
        </p:nvGraphicFramePr>
        <p:xfrm>
          <a:off x="3548226" y="4623656"/>
          <a:ext cx="762141" cy="431880"/>
        </p:xfrm>
        <a:graphic>
          <a:graphicData uri="http://schemas.openxmlformats.org/presentationml/2006/ole">
            <mc:AlternateContent xmlns:mc="http://schemas.openxmlformats.org/markup-compatibility/2006">
              <mc:Choice xmlns:v="urn:schemas-microsoft-com:vml" Requires="v">
                <p:oleObj spid="_x0000_s33794" name="" r:id="rId3" imgW="18288000" imgH="10363200" progId="">
                  <p:embed/>
                </p:oleObj>
              </mc:Choice>
              <mc:Fallback>
                <p:oleObj name="" r:id="rId3" imgW="18288000" imgH="10363200" progId="">
                  <p:embed/>
                  <p:pic>
                    <p:nvPicPr>
                      <p:cNvPr id="0" name="图片 33793"/>
                      <p:cNvPicPr>
                        <a:picLocks noChangeAspect="1"/>
                      </p:cNvPicPr>
                      <p:nvPr/>
                    </p:nvPicPr>
                    <p:blipFill>
                      <a:blip r:embed="rId4"/>
                      <a:stretch>
                        <a:fillRect/>
                      </a:stretch>
                    </p:blipFill>
                    <p:spPr>
                      <a:xfrm>
                        <a:off x="3548226" y="4623656"/>
                        <a:ext cx="762141" cy="431880"/>
                      </a:xfrm>
                      <a:prstGeom prst="rect">
                        <a:avLst/>
                      </a:prstGeom>
                      <a:noFill/>
                      <a:ln w="38100">
                        <a:noFill/>
                      </a:ln>
                    </p:spPr>
                  </p:pic>
                </p:oleObj>
              </mc:Fallback>
            </mc:AlternateContent>
          </a:graphicData>
        </a:graphic>
      </p:graphicFrame>
      <p:sp>
        <p:nvSpPr>
          <p:cNvPr id="12365" name="Text Box 77"/>
          <p:cNvSpPr txBox="1"/>
          <p:nvPr/>
        </p:nvSpPr>
        <p:spPr>
          <a:xfrm>
            <a:off x="4646979" y="3963134"/>
            <a:ext cx="1905353"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逆变换</a:t>
            </a:r>
            <a:endParaRPr lang="zh-CN" altLang="en-US" sz="2800" b="1" dirty="0">
              <a:latin typeface="Arial" panose="020B0604020202020204" pitchFamily="34" charset="0"/>
            </a:endParaRPr>
          </a:p>
        </p:txBody>
      </p:sp>
      <p:graphicFrame>
        <p:nvGraphicFramePr>
          <p:cNvPr id="50178" name="Object 4"/>
          <p:cNvGraphicFramePr>
            <a:graphicFrameLocks noChangeAspect="1"/>
          </p:cNvGraphicFramePr>
          <p:nvPr/>
        </p:nvGraphicFramePr>
        <p:xfrm>
          <a:off x="6095048" y="3963134"/>
          <a:ext cx="1143212" cy="469987"/>
        </p:xfrm>
        <a:graphic>
          <a:graphicData uri="http://schemas.openxmlformats.org/presentationml/2006/ole">
            <mc:AlternateContent xmlns:mc="http://schemas.openxmlformats.org/markup-compatibility/2006">
              <mc:Choice xmlns:v="urn:schemas-microsoft-com:vml" Requires="v">
                <p:oleObj spid="_x0000_s33795" name="" r:id="rId5" imgW="27432000" imgH="11277600" progId="">
                  <p:embed/>
                </p:oleObj>
              </mc:Choice>
              <mc:Fallback>
                <p:oleObj name="" r:id="rId5" imgW="27432000" imgH="11277600" progId="">
                  <p:embed/>
                  <p:pic>
                    <p:nvPicPr>
                      <p:cNvPr id="0" name="图片 33794"/>
                      <p:cNvPicPr>
                        <a:picLocks noChangeAspect="1"/>
                      </p:cNvPicPr>
                      <p:nvPr/>
                    </p:nvPicPr>
                    <p:blipFill>
                      <a:blip r:embed="rId6"/>
                      <a:stretch>
                        <a:fillRect/>
                      </a:stretch>
                    </p:blipFill>
                    <p:spPr>
                      <a:xfrm>
                        <a:off x="6095048" y="3963134"/>
                        <a:ext cx="1143212" cy="469987"/>
                      </a:xfrm>
                      <a:prstGeom prst="rect">
                        <a:avLst/>
                      </a:prstGeom>
                      <a:noFill/>
                      <a:ln w="38100">
                        <a:noFill/>
                      </a:ln>
                    </p:spPr>
                  </p:pic>
                </p:oleObj>
              </mc:Fallback>
            </mc:AlternateContent>
          </a:graphicData>
        </a:graphic>
      </p:graphicFrame>
      <p:sp>
        <p:nvSpPr>
          <p:cNvPr id="12367" name="Text Box 79"/>
          <p:cNvSpPr txBox="1"/>
          <p:nvPr/>
        </p:nvSpPr>
        <p:spPr>
          <a:xfrm>
            <a:off x="4602521" y="4572847"/>
            <a:ext cx="1905353"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逆变换</a:t>
            </a:r>
            <a:endParaRPr lang="zh-CN" altLang="en-US" sz="2800" b="1" dirty="0">
              <a:latin typeface="Arial" panose="020B0604020202020204" pitchFamily="34" charset="0"/>
            </a:endParaRPr>
          </a:p>
        </p:txBody>
      </p:sp>
      <p:graphicFrame>
        <p:nvGraphicFramePr>
          <p:cNvPr id="50179" name="Object 5"/>
          <p:cNvGraphicFramePr>
            <a:graphicFrameLocks noChangeAspect="1"/>
          </p:cNvGraphicFramePr>
          <p:nvPr/>
        </p:nvGraphicFramePr>
        <p:xfrm>
          <a:off x="6107750" y="4420418"/>
          <a:ext cx="2388042" cy="838355"/>
        </p:xfrm>
        <a:graphic>
          <a:graphicData uri="http://schemas.openxmlformats.org/presentationml/2006/ole">
            <mc:AlternateContent xmlns:mc="http://schemas.openxmlformats.org/markup-compatibility/2006">
              <mc:Choice xmlns:v="urn:schemas-microsoft-com:vml" Requires="v">
                <p:oleObj spid="_x0000_s33796" name="" r:id="rId7" imgW="57302400" imgH="20116800" progId="">
                  <p:embed/>
                </p:oleObj>
              </mc:Choice>
              <mc:Fallback>
                <p:oleObj name="" r:id="rId7" imgW="57302400" imgH="20116800" progId="">
                  <p:embed/>
                  <p:pic>
                    <p:nvPicPr>
                      <p:cNvPr id="0" name="图片 33795"/>
                      <p:cNvPicPr>
                        <a:picLocks noChangeAspect="1"/>
                      </p:cNvPicPr>
                      <p:nvPr/>
                    </p:nvPicPr>
                    <p:blipFill>
                      <a:blip r:embed="rId8"/>
                      <a:stretch>
                        <a:fillRect/>
                      </a:stretch>
                    </p:blipFill>
                    <p:spPr>
                      <a:xfrm>
                        <a:off x="6107750" y="4420418"/>
                        <a:ext cx="2388042" cy="838355"/>
                      </a:xfrm>
                      <a:prstGeom prst="rect">
                        <a:avLst/>
                      </a:prstGeom>
                      <a:noFill/>
                      <a:ln w="38100">
                        <a:noFill/>
                      </a:ln>
                    </p:spPr>
                  </p:pic>
                </p:oleObj>
              </mc:Fallback>
            </mc:AlternateContent>
          </a:graphicData>
        </a:graphic>
      </p:graphicFrame>
      <p:graphicFrame>
        <p:nvGraphicFramePr>
          <p:cNvPr id="50180" name="Object 6"/>
          <p:cNvGraphicFramePr>
            <a:graphicFrameLocks noChangeAspect="1"/>
          </p:cNvGraphicFramePr>
          <p:nvPr/>
        </p:nvGraphicFramePr>
        <p:xfrm>
          <a:off x="3427554" y="5366744"/>
          <a:ext cx="1003486" cy="469987"/>
        </p:xfrm>
        <a:graphic>
          <a:graphicData uri="http://schemas.openxmlformats.org/presentationml/2006/ole">
            <mc:AlternateContent xmlns:mc="http://schemas.openxmlformats.org/markup-compatibility/2006">
              <mc:Choice xmlns:v="urn:schemas-microsoft-com:vml" Requires="v">
                <p:oleObj spid="_x0000_s33797" name="" r:id="rId9" imgW="24079200" imgH="11277600" progId="">
                  <p:embed/>
                </p:oleObj>
              </mc:Choice>
              <mc:Fallback>
                <p:oleObj name="" r:id="rId9" imgW="24079200" imgH="11277600" progId="">
                  <p:embed/>
                  <p:pic>
                    <p:nvPicPr>
                      <p:cNvPr id="0" name="图片 33796"/>
                      <p:cNvPicPr>
                        <a:picLocks noChangeAspect="1"/>
                      </p:cNvPicPr>
                      <p:nvPr/>
                    </p:nvPicPr>
                    <p:blipFill>
                      <a:blip r:embed="rId10"/>
                      <a:stretch>
                        <a:fillRect/>
                      </a:stretch>
                    </p:blipFill>
                    <p:spPr>
                      <a:xfrm>
                        <a:off x="3427554" y="5366744"/>
                        <a:ext cx="1003486" cy="469987"/>
                      </a:xfrm>
                      <a:prstGeom prst="rect">
                        <a:avLst/>
                      </a:prstGeom>
                      <a:noFill/>
                      <a:ln w="38100">
                        <a:noFill/>
                      </a:ln>
                    </p:spPr>
                  </p:pic>
                </p:oleObj>
              </mc:Fallback>
            </mc:AlternateContent>
          </a:graphicData>
        </a:graphic>
      </p:graphicFrame>
      <p:sp>
        <p:nvSpPr>
          <p:cNvPr id="12370" name="Text Box 82"/>
          <p:cNvSpPr txBox="1"/>
          <p:nvPr/>
        </p:nvSpPr>
        <p:spPr>
          <a:xfrm>
            <a:off x="4615224" y="5309583"/>
            <a:ext cx="1905353"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逆变换</a:t>
            </a:r>
            <a:endParaRPr lang="zh-CN" altLang="en-US" sz="2800" b="1" dirty="0">
              <a:latin typeface="Arial" panose="020B0604020202020204" pitchFamily="34" charset="0"/>
            </a:endParaRPr>
          </a:p>
        </p:txBody>
      </p:sp>
      <p:graphicFrame>
        <p:nvGraphicFramePr>
          <p:cNvPr id="50181" name="Object 7"/>
          <p:cNvGraphicFramePr>
            <a:graphicFrameLocks noChangeAspect="1"/>
          </p:cNvGraphicFramePr>
          <p:nvPr/>
        </p:nvGraphicFramePr>
        <p:xfrm>
          <a:off x="6075994" y="5385797"/>
          <a:ext cx="3112076" cy="482689"/>
        </p:xfrm>
        <a:graphic>
          <a:graphicData uri="http://schemas.openxmlformats.org/presentationml/2006/ole">
            <mc:AlternateContent xmlns:mc="http://schemas.openxmlformats.org/markup-compatibility/2006">
              <mc:Choice xmlns:v="urn:schemas-microsoft-com:vml" Requires="v">
                <p:oleObj spid="_x0000_s33798" name="" r:id="rId11" imgW="74676000" imgH="11582400" progId="">
                  <p:embed/>
                </p:oleObj>
              </mc:Choice>
              <mc:Fallback>
                <p:oleObj name="" r:id="rId11" imgW="74676000" imgH="11582400" progId="">
                  <p:embed/>
                  <p:pic>
                    <p:nvPicPr>
                      <p:cNvPr id="0" name="图片 33797"/>
                      <p:cNvPicPr>
                        <a:picLocks noChangeAspect="1"/>
                      </p:cNvPicPr>
                      <p:nvPr/>
                    </p:nvPicPr>
                    <p:blipFill>
                      <a:blip r:embed="rId12"/>
                      <a:stretch>
                        <a:fillRect/>
                      </a:stretch>
                    </p:blipFill>
                    <p:spPr>
                      <a:xfrm>
                        <a:off x="6075994" y="5385797"/>
                        <a:ext cx="3112076" cy="482689"/>
                      </a:xfrm>
                      <a:prstGeom prst="rect">
                        <a:avLst/>
                      </a:prstGeom>
                      <a:noFill/>
                      <a:ln w="38100">
                        <a:noFill/>
                      </a:ln>
                    </p:spPr>
                  </p:pic>
                </p:oleObj>
              </mc:Fallback>
            </mc:AlternateContent>
          </a:graphicData>
        </a:graphic>
      </p:graphicFrame>
      <p:grpSp>
        <p:nvGrpSpPr>
          <p:cNvPr id="2" name="Group 14"/>
          <p:cNvGrpSpPr/>
          <p:nvPr/>
        </p:nvGrpSpPr>
        <p:grpSpPr>
          <a:xfrm>
            <a:off x="1808004" y="1643367"/>
            <a:ext cx="1066998" cy="614476"/>
            <a:chOff x="720" y="2733"/>
            <a:chExt cx="672" cy="387"/>
          </a:xfrm>
        </p:grpSpPr>
        <p:pic>
          <p:nvPicPr>
            <p:cNvPr id="9235" name="Picture 15" descr="WB02282_"/>
            <p:cNvPicPr>
              <a:picLocks noChangeAspect="1"/>
            </p:cNvPicPr>
            <p:nvPr/>
          </p:nvPicPr>
          <p:blipFill>
            <a:blip r:embed="rId13" cstate="print"/>
            <a:stretch>
              <a:fillRect/>
            </a:stretch>
          </p:blipFill>
          <p:spPr>
            <a:xfrm>
              <a:off x="722" y="2736"/>
              <a:ext cx="574" cy="384"/>
            </a:xfrm>
            <a:prstGeom prst="rect">
              <a:avLst/>
            </a:prstGeom>
            <a:noFill/>
            <a:ln w="9525">
              <a:noFill/>
            </a:ln>
          </p:spPr>
        </p:pic>
        <p:sp>
          <p:nvSpPr>
            <p:cNvPr id="19" name="Text Box 16"/>
            <p:cNvSpPr txBox="1">
              <a:spLocks noChangeArrowheads="1"/>
            </p:cNvSpPr>
            <p:nvPr/>
          </p:nvSpPr>
          <p:spPr bwMode="auto">
            <a:xfrm>
              <a:off x="720" y="2733"/>
              <a:ext cx="672"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cs typeface="+mn-cs"/>
                </a:rPr>
                <a:t>定义</a:t>
              </a:r>
              <a:endParaRPr kumimoji="0" lang="zh-CN" altLang="en-US" sz="2800" b="1" kern="1200" cap="none" spc="0" normalizeH="0" baseline="0" noProof="0" dirty="0">
                <a:solidFill>
                  <a:srgbClr val="FF0000"/>
                </a:solidFill>
                <a:effectLst>
                  <a:outerShdw blurRad="38100" dist="38100" dir="2700000" algn="tl">
                    <a:srgbClr val="000000"/>
                  </a:outerShdw>
                </a:effectLst>
                <a:latin typeface="宋体" panose="02010600030101010101" pitchFamily="2" charset="-122"/>
                <a:ea typeface="宋体" panose="02010600030101010101" pitchFamily="2" charset="-122"/>
                <a:cs typeface="+mn-cs"/>
              </a:endParaRPr>
            </a:p>
          </p:txBody>
        </p:sp>
      </p:grpSp>
      <p:sp>
        <p:nvSpPr>
          <p:cNvPr id="9234" name="矩形 19"/>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26"/>
                                        </p:tgtEl>
                                        <p:attrNameLst>
                                          <p:attrName>style.visibility</p:attrName>
                                        </p:attrNameLst>
                                      </p:cBhvr>
                                      <p:to>
                                        <p:strVal val="visible"/>
                                      </p:to>
                                    </p:set>
                                    <p:animEffect transition="in" filter="wipe(left)">
                                      <p:cBhvr>
                                        <p:cTn id="7" dur="3000"/>
                                        <p:tgtEl>
                                          <p:spTgt spid="9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wipe(left)">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1"/>
                                        </p:tgtEl>
                                        <p:attrNameLst>
                                          <p:attrName>style.visibility</p:attrName>
                                        </p:attrNameLst>
                                      </p:cBhvr>
                                      <p:to>
                                        <p:strVal val="visible"/>
                                      </p:to>
                                    </p:set>
                                    <p:animEffect transition="in" filter="wipe(left)">
                                      <p:cBhvr>
                                        <p:cTn id="22" dur="500"/>
                                        <p:tgtEl>
                                          <p:spTgt spid="122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76"/>
                                        </p:tgtEl>
                                        <p:attrNameLst>
                                          <p:attrName>style.visibility</p:attrName>
                                        </p:attrNameLst>
                                      </p:cBhvr>
                                      <p:to>
                                        <p:strVal val="visible"/>
                                      </p:to>
                                    </p:set>
                                    <p:animEffect transition="in" filter="wipe(left)">
                                      <p:cBhvr>
                                        <p:cTn id="27" dur="500"/>
                                        <p:tgtEl>
                                          <p:spTgt spid="501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365"/>
                                        </p:tgtEl>
                                        <p:attrNameLst>
                                          <p:attrName>style.visibility</p:attrName>
                                        </p:attrNameLst>
                                      </p:cBhvr>
                                      <p:to>
                                        <p:strVal val="visible"/>
                                      </p:to>
                                    </p:set>
                                    <p:animEffect transition="in" filter="wipe(left)">
                                      <p:cBhvr>
                                        <p:cTn id="32" dur="500"/>
                                        <p:tgtEl>
                                          <p:spTgt spid="1236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0178"/>
                                        </p:tgtEl>
                                        <p:attrNameLst>
                                          <p:attrName>style.visibility</p:attrName>
                                        </p:attrNameLst>
                                      </p:cBhvr>
                                      <p:to>
                                        <p:strVal val="visible"/>
                                      </p:to>
                                    </p:set>
                                    <p:animEffect transition="in" filter="wipe(left)">
                                      <p:cBhvr>
                                        <p:cTn id="36" dur="500"/>
                                        <p:tgtEl>
                                          <p:spTgt spid="5017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177"/>
                                        </p:tgtEl>
                                        <p:attrNameLst>
                                          <p:attrName>style.visibility</p:attrName>
                                        </p:attrNameLst>
                                      </p:cBhvr>
                                      <p:to>
                                        <p:strVal val="visible"/>
                                      </p:to>
                                    </p:set>
                                    <p:animEffect transition="in" filter="wipe(left)">
                                      <p:cBhvr>
                                        <p:cTn id="41" dur="500"/>
                                        <p:tgtEl>
                                          <p:spTgt spid="5017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367"/>
                                        </p:tgtEl>
                                        <p:attrNameLst>
                                          <p:attrName>style.visibility</p:attrName>
                                        </p:attrNameLst>
                                      </p:cBhvr>
                                      <p:to>
                                        <p:strVal val="visible"/>
                                      </p:to>
                                    </p:set>
                                    <p:animEffect transition="in" filter="wipe(left)">
                                      <p:cBhvr>
                                        <p:cTn id="46" dur="500"/>
                                        <p:tgtEl>
                                          <p:spTgt spid="12367"/>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50179"/>
                                        </p:tgtEl>
                                        <p:attrNameLst>
                                          <p:attrName>style.visibility</p:attrName>
                                        </p:attrNameLst>
                                      </p:cBhvr>
                                      <p:to>
                                        <p:strVal val="visible"/>
                                      </p:to>
                                    </p:set>
                                    <p:animEffect transition="in" filter="wipe(left)">
                                      <p:cBhvr>
                                        <p:cTn id="50" dur="500"/>
                                        <p:tgtEl>
                                          <p:spTgt spid="5017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0180"/>
                                        </p:tgtEl>
                                        <p:attrNameLst>
                                          <p:attrName>style.visibility</p:attrName>
                                        </p:attrNameLst>
                                      </p:cBhvr>
                                      <p:to>
                                        <p:strVal val="visible"/>
                                      </p:to>
                                    </p:set>
                                    <p:animEffect transition="in" filter="wipe(left)">
                                      <p:cBhvr>
                                        <p:cTn id="55" dur="500"/>
                                        <p:tgtEl>
                                          <p:spTgt spid="5018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2370"/>
                                        </p:tgtEl>
                                        <p:attrNameLst>
                                          <p:attrName>style.visibility</p:attrName>
                                        </p:attrNameLst>
                                      </p:cBhvr>
                                      <p:to>
                                        <p:strVal val="visible"/>
                                      </p:to>
                                    </p:set>
                                    <p:animEffect transition="in" filter="wipe(left)">
                                      <p:cBhvr>
                                        <p:cTn id="60" dur="500"/>
                                        <p:tgtEl>
                                          <p:spTgt spid="12370"/>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50181"/>
                                        </p:tgtEl>
                                        <p:attrNameLst>
                                          <p:attrName>style.visibility</p:attrName>
                                        </p:attrNameLst>
                                      </p:cBhvr>
                                      <p:to>
                                        <p:strVal val="visible"/>
                                      </p:to>
                                    </p:set>
                                    <p:animEffect transition="in" filter="wipe(left)">
                                      <p:cBhvr>
                                        <p:cTn id="64"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p:bldP spid="9226" grpId="0"/>
      <p:bldP spid="12365" grpId="0"/>
      <p:bldP spid="12367" grpId="0"/>
      <p:bldP spid="123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1027"/>
          <p:cNvSpPr txBox="1"/>
          <p:nvPr/>
        </p:nvSpPr>
        <p:spPr>
          <a:xfrm>
            <a:off x="2647315" y="1765623"/>
            <a:ext cx="3347085" cy="521970"/>
          </a:xfrm>
          <a:prstGeom prst="rect">
            <a:avLst/>
          </a:prstGeom>
          <a:noFill/>
          <a:ln w="9525">
            <a:noFill/>
          </a:ln>
        </p:spPr>
        <p:txBody>
          <a:bodyPr wrap="square">
            <a:spAutoFit/>
          </a:bodyPr>
          <a:lstStyle/>
          <a:p>
            <a:r>
              <a:rPr lang="zh-CN" altLang="en-US" sz="2800" b="1" dirty="0">
                <a:latin typeface="Arial" panose="020B0604020202020204" pitchFamily="34" charset="0"/>
              </a:rPr>
              <a:t>等价关系的性质：</a:t>
            </a:r>
            <a:endParaRPr lang="zh-CN" altLang="en-US" sz="2800" b="1" dirty="0">
              <a:latin typeface="Arial" panose="020B0604020202020204" pitchFamily="34" charset="0"/>
            </a:endParaRPr>
          </a:p>
        </p:txBody>
      </p:sp>
      <p:graphicFrame>
        <p:nvGraphicFramePr>
          <p:cNvPr id="10242" name="Object 5"/>
          <p:cNvGraphicFramePr>
            <a:graphicFrameLocks noChangeAspect="1"/>
          </p:cNvGraphicFramePr>
          <p:nvPr/>
        </p:nvGraphicFramePr>
        <p:xfrm>
          <a:off x="2022475" y="765498"/>
          <a:ext cx="7788910" cy="977900"/>
        </p:xfrm>
        <a:graphic>
          <a:graphicData uri="http://schemas.openxmlformats.org/presentationml/2006/ole">
            <mc:AlternateContent xmlns:mc="http://schemas.openxmlformats.org/markup-compatibility/2006">
              <mc:Choice xmlns:v="urn:schemas-microsoft-com:vml" Requires="v">
                <p:oleObj spid="_x0000_s34817" name="" r:id="rId1" imgW="177088800" imgH="23469600" progId="Equation.DSMT4">
                  <p:embed/>
                </p:oleObj>
              </mc:Choice>
              <mc:Fallback>
                <p:oleObj name="" r:id="rId1" imgW="177088800" imgH="23469600" progId="Equation.DSMT4">
                  <p:embed/>
                  <p:pic>
                    <p:nvPicPr>
                      <p:cNvPr id="0" name="图片 34816"/>
                      <p:cNvPicPr>
                        <a:picLocks noChangeAspect="1"/>
                      </p:cNvPicPr>
                      <p:nvPr/>
                    </p:nvPicPr>
                    <p:blipFill>
                      <a:blip r:embed="rId2"/>
                      <a:stretch>
                        <a:fillRect/>
                      </a:stretch>
                    </p:blipFill>
                    <p:spPr>
                      <a:xfrm>
                        <a:off x="2022475" y="765498"/>
                        <a:ext cx="7788910" cy="977900"/>
                      </a:xfrm>
                      <a:prstGeom prst="rect">
                        <a:avLst/>
                      </a:prstGeom>
                      <a:noFill/>
                      <a:ln w="38100">
                        <a:noFill/>
                      </a:ln>
                    </p:spPr>
                  </p:pic>
                </p:oleObj>
              </mc:Fallback>
            </mc:AlternateContent>
          </a:graphicData>
        </a:graphic>
      </p:graphicFrame>
      <p:sp>
        <p:nvSpPr>
          <p:cNvPr id="38921" name="Text Box 1033"/>
          <p:cNvSpPr txBox="1"/>
          <p:nvPr/>
        </p:nvSpPr>
        <p:spPr>
          <a:xfrm>
            <a:off x="2379610" y="4123669"/>
            <a:ext cx="6935484"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具有上述三条性质的关系称为等价．</a:t>
            </a:r>
            <a:endParaRPr lang="zh-CN" altLang="en-US" sz="2800" b="1" dirty="0">
              <a:latin typeface="Arial" panose="020B0604020202020204" pitchFamily="34" charset="0"/>
            </a:endParaRPr>
          </a:p>
        </p:txBody>
      </p:sp>
      <p:sp>
        <p:nvSpPr>
          <p:cNvPr id="38922" name="Text Box 1034"/>
          <p:cNvSpPr txBox="1"/>
          <p:nvPr/>
        </p:nvSpPr>
        <p:spPr>
          <a:xfrm>
            <a:off x="2165258" y="4623825"/>
            <a:ext cx="5944701"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例如，两个线性方程组同解，</a:t>
            </a:r>
            <a:endParaRPr lang="zh-CN" altLang="en-US" sz="2800" b="1" dirty="0">
              <a:latin typeface="Arial" panose="020B0604020202020204" pitchFamily="34" charset="0"/>
            </a:endParaRPr>
          </a:p>
        </p:txBody>
      </p:sp>
      <p:sp>
        <p:nvSpPr>
          <p:cNvPr id="38924" name="AutoShape 1036"/>
          <p:cNvSpPr/>
          <p:nvPr/>
        </p:nvSpPr>
        <p:spPr>
          <a:xfrm>
            <a:off x="4165878" y="5266881"/>
            <a:ext cx="4420418" cy="428704"/>
          </a:xfrm>
          <a:prstGeom prst="wedgeRoundRectCallout">
            <a:avLst>
              <a:gd name="adj1" fmla="val -46981"/>
              <a:gd name="adj2" fmla="val -90181"/>
              <a:gd name="adj3" fmla="val 16667"/>
            </a:avLst>
          </a:prstGeom>
          <a:noFill/>
          <a:ln w="12700" cap="flat" cmpd="sng">
            <a:solidFill>
              <a:schemeClr val="accent2"/>
            </a:solidFill>
            <a:prstDash val="solid"/>
            <a:miter/>
            <a:headEnd type="none" w="med" len="med"/>
            <a:tailEnd type="none" w="med" len="med"/>
          </a:ln>
        </p:spPr>
        <p:txBody>
          <a:bodyPr/>
          <a:lstStyle/>
          <a:p>
            <a:pPr algn="ctr"/>
            <a:r>
              <a:rPr lang="zh-CN" altLang="en-US" b="1" dirty="0">
                <a:latin typeface="Arial" panose="020B0604020202020204" pitchFamily="34" charset="0"/>
              </a:rPr>
              <a:t>就称这两个线性方程组等价</a:t>
            </a:r>
            <a:endParaRPr lang="zh-CN" altLang="en-US" b="1" dirty="0">
              <a:latin typeface="Arial" panose="020B0604020202020204" pitchFamily="34" charset="0"/>
            </a:endParaRPr>
          </a:p>
        </p:txBody>
      </p:sp>
      <p:grpSp>
        <p:nvGrpSpPr>
          <p:cNvPr id="2" name="Group 14"/>
          <p:cNvGrpSpPr/>
          <p:nvPr/>
        </p:nvGrpSpPr>
        <p:grpSpPr>
          <a:xfrm>
            <a:off x="2879765" y="2909007"/>
            <a:ext cx="5190498" cy="523972"/>
            <a:chOff x="360" y="2250"/>
            <a:chExt cx="3269" cy="330"/>
          </a:xfrm>
        </p:grpSpPr>
        <p:sp>
          <p:nvSpPr>
            <p:cNvPr id="10261" name="Text Box 15"/>
            <p:cNvSpPr txBox="1"/>
            <p:nvPr/>
          </p:nvSpPr>
          <p:spPr>
            <a:xfrm>
              <a:off x="360" y="2250"/>
              <a:ext cx="1690" cy="330"/>
            </a:xfrm>
            <a:prstGeom prst="rect">
              <a:avLst/>
            </a:prstGeom>
            <a:noFill/>
            <a:ln w="34925">
              <a:noFill/>
            </a:ln>
          </p:spPr>
          <p:txBody>
            <a:bodyPr lIns="90016" tIns="46808" rIns="90016" bIns="46808">
              <a:spAutoFit/>
            </a:bodyPr>
            <a:lstStyle/>
            <a:p>
              <a:pPr algn="ctr" eaLnBrk="1" hangingPunct="1"/>
              <a:r>
                <a:rPr lang="en-US" altLang="zh-CN" sz="2800" b="1">
                  <a:latin typeface="宋体" panose="02010600030101010101" pitchFamily="2" charset="-122"/>
                </a:rPr>
                <a:t>(2) </a:t>
              </a:r>
              <a:r>
                <a:rPr lang="zh-CN" altLang="en-US" sz="2800" b="1" dirty="0">
                  <a:latin typeface="宋体" panose="02010600030101010101" pitchFamily="2" charset="-122"/>
                </a:rPr>
                <a:t>对称性：</a:t>
              </a:r>
              <a:endParaRPr lang="zh-CN" altLang="en-US" sz="2800" b="1" dirty="0">
                <a:latin typeface="宋体" panose="02010600030101010101" pitchFamily="2" charset="-122"/>
              </a:endParaRPr>
            </a:p>
          </p:txBody>
        </p:sp>
        <p:graphicFrame>
          <p:nvGraphicFramePr>
            <p:cNvPr id="10246" name="Object 16"/>
            <p:cNvGraphicFramePr>
              <a:graphicFrameLocks noChangeAspect="1"/>
            </p:cNvGraphicFramePr>
            <p:nvPr/>
          </p:nvGraphicFramePr>
          <p:xfrm>
            <a:off x="1845" y="2295"/>
            <a:ext cx="1784" cy="248"/>
          </p:xfrm>
          <a:graphic>
            <a:graphicData uri="http://schemas.openxmlformats.org/presentationml/2006/ole">
              <mc:AlternateContent xmlns:mc="http://schemas.openxmlformats.org/markup-compatibility/2006">
                <mc:Choice xmlns:v="urn:schemas-microsoft-com:vml" Requires="v">
                  <p:oleObj spid="_x0000_s34818" name="" r:id="rId3" imgW="67970400" imgH="9448800" progId="">
                    <p:embed/>
                  </p:oleObj>
                </mc:Choice>
                <mc:Fallback>
                  <p:oleObj name="" r:id="rId3" imgW="67970400" imgH="9448800" progId="">
                    <p:embed/>
                    <p:pic>
                      <p:nvPicPr>
                        <p:cNvPr id="0" name="图片 34817"/>
                        <p:cNvPicPr>
                          <a:picLocks noChangeAspect="1"/>
                        </p:cNvPicPr>
                        <p:nvPr/>
                      </p:nvPicPr>
                      <p:blipFill>
                        <a:blip r:embed="rId4"/>
                        <a:stretch>
                          <a:fillRect/>
                        </a:stretch>
                      </p:blipFill>
                      <p:spPr>
                        <a:xfrm>
                          <a:off x="1845" y="2295"/>
                          <a:ext cx="1784" cy="248"/>
                        </a:xfrm>
                        <a:prstGeom prst="rect">
                          <a:avLst/>
                        </a:prstGeom>
                        <a:noFill/>
                        <a:ln w="38100">
                          <a:noFill/>
                        </a:ln>
                      </p:spPr>
                    </p:pic>
                  </p:oleObj>
                </mc:Fallback>
              </mc:AlternateContent>
            </a:graphicData>
          </a:graphic>
        </p:graphicFrame>
      </p:grpSp>
      <p:grpSp>
        <p:nvGrpSpPr>
          <p:cNvPr id="3" name="Group 18"/>
          <p:cNvGrpSpPr/>
          <p:nvPr/>
        </p:nvGrpSpPr>
        <p:grpSpPr>
          <a:xfrm>
            <a:off x="2843245" y="3501800"/>
            <a:ext cx="8505812" cy="576369"/>
            <a:chOff x="486" y="2986"/>
            <a:chExt cx="5357" cy="363"/>
          </a:xfrm>
        </p:grpSpPr>
        <p:sp>
          <p:nvSpPr>
            <p:cNvPr id="10260" name="Text Box 19"/>
            <p:cNvSpPr txBox="1"/>
            <p:nvPr/>
          </p:nvSpPr>
          <p:spPr>
            <a:xfrm>
              <a:off x="486" y="2986"/>
              <a:ext cx="1735" cy="330"/>
            </a:xfrm>
            <a:prstGeom prst="rect">
              <a:avLst/>
            </a:prstGeom>
            <a:noFill/>
            <a:ln w="34925">
              <a:noFill/>
            </a:ln>
          </p:spPr>
          <p:txBody>
            <a:bodyPr lIns="90016" tIns="46808" rIns="90016" bIns="46808">
              <a:spAutoFit/>
            </a:bodyPr>
            <a:lstStyle/>
            <a:p>
              <a:pPr algn="ctr" eaLnBrk="1" hangingPunct="1"/>
              <a:r>
                <a:rPr lang="en-US" altLang="zh-CN" sz="2800" b="1">
                  <a:latin typeface="宋体" panose="02010600030101010101" pitchFamily="2" charset="-122"/>
                </a:rPr>
                <a:t>(3) </a:t>
              </a:r>
              <a:r>
                <a:rPr lang="zh-CN" altLang="en-US" sz="2800" b="1" dirty="0">
                  <a:latin typeface="宋体" panose="02010600030101010101" pitchFamily="2" charset="-122"/>
                </a:rPr>
                <a:t>传递性：</a:t>
              </a:r>
              <a:endParaRPr lang="zh-CN" altLang="en-US" sz="2800" b="1" dirty="0">
                <a:latin typeface="宋体" panose="02010600030101010101" pitchFamily="2" charset="-122"/>
              </a:endParaRPr>
            </a:p>
          </p:txBody>
        </p:sp>
        <p:graphicFrame>
          <p:nvGraphicFramePr>
            <p:cNvPr id="10245" name="Object 20"/>
            <p:cNvGraphicFramePr>
              <a:graphicFrameLocks noChangeAspect="1"/>
            </p:cNvGraphicFramePr>
            <p:nvPr/>
          </p:nvGraphicFramePr>
          <p:xfrm>
            <a:off x="1947" y="3026"/>
            <a:ext cx="3896" cy="323"/>
          </p:xfrm>
          <a:graphic>
            <a:graphicData uri="http://schemas.openxmlformats.org/presentationml/2006/ole">
              <mc:AlternateContent xmlns:mc="http://schemas.openxmlformats.org/markup-compatibility/2006">
                <mc:Choice xmlns:v="urn:schemas-microsoft-com:vml" Requires="v">
                  <p:oleObj spid="_x0000_s34819" name="Equation" r:id="rId5" imgW="39624000" imgH="5181600" progId="Equation.DSMT4">
                    <p:embed/>
                  </p:oleObj>
                </mc:Choice>
                <mc:Fallback>
                  <p:oleObj name="Equation" r:id="rId5" imgW="39624000" imgH="5181600" progId="Equation.DSMT4">
                    <p:embed/>
                    <p:pic>
                      <p:nvPicPr>
                        <p:cNvPr id="0" name="图片 34818"/>
                        <p:cNvPicPr>
                          <a:picLocks noChangeAspect="1"/>
                        </p:cNvPicPr>
                        <p:nvPr/>
                      </p:nvPicPr>
                      <p:blipFill>
                        <a:blip r:embed="rId6"/>
                        <a:stretch>
                          <a:fillRect/>
                        </a:stretch>
                      </p:blipFill>
                      <p:spPr>
                        <a:xfrm>
                          <a:off x="1947" y="3026"/>
                          <a:ext cx="3896" cy="323"/>
                        </a:xfrm>
                        <a:prstGeom prst="rect">
                          <a:avLst/>
                        </a:prstGeom>
                        <a:noFill/>
                        <a:ln w="38100">
                          <a:noFill/>
                        </a:ln>
                      </p:spPr>
                    </p:pic>
                  </p:oleObj>
                </mc:Fallback>
              </mc:AlternateContent>
            </a:graphicData>
          </a:graphic>
        </p:graphicFrame>
      </p:grpSp>
      <p:grpSp>
        <p:nvGrpSpPr>
          <p:cNvPr id="4" name="Group 10"/>
          <p:cNvGrpSpPr/>
          <p:nvPr/>
        </p:nvGrpSpPr>
        <p:grpSpPr>
          <a:xfrm>
            <a:off x="2951215" y="2337401"/>
            <a:ext cx="3285146" cy="523972"/>
            <a:chOff x="405" y="1935"/>
            <a:chExt cx="2069" cy="330"/>
          </a:xfrm>
        </p:grpSpPr>
        <p:sp>
          <p:nvSpPr>
            <p:cNvPr id="10259" name="Text Box 11"/>
            <p:cNvSpPr txBox="1"/>
            <p:nvPr/>
          </p:nvSpPr>
          <p:spPr>
            <a:xfrm>
              <a:off x="405" y="1935"/>
              <a:ext cx="1659" cy="330"/>
            </a:xfrm>
            <a:prstGeom prst="rect">
              <a:avLst/>
            </a:prstGeom>
            <a:noFill/>
            <a:ln w="34925">
              <a:noFill/>
            </a:ln>
          </p:spPr>
          <p:txBody>
            <a:bodyPr lIns="90016" tIns="46808" rIns="90016" bIns="46808">
              <a:spAutoFit/>
            </a:bodyPr>
            <a:lstStyle/>
            <a:p>
              <a:pPr algn="ctr" eaLnBrk="1" hangingPunct="1"/>
              <a:r>
                <a:rPr lang="en-US" altLang="zh-CN" sz="2800" b="1">
                  <a:latin typeface="宋体" panose="02010600030101010101" pitchFamily="2" charset="-122"/>
                </a:rPr>
                <a:t>(1) </a:t>
              </a:r>
              <a:r>
                <a:rPr lang="zh-CN" altLang="en-US" sz="2800" b="1" dirty="0">
                  <a:latin typeface="宋体" panose="02010600030101010101" pitchFamily="2" charset="-122"/>
                </a:rPr>
                <a:t>自反性：</a:t>
              </a:r>
              <a:endParaRPr lang="zh-CN" altLang="en-US" sz="2800" b="1" dirty="0">
                <a:latin typeface="宋体" panose="02010600030101010101" pitchFamily="2" charset="-122"/>
              </a:endParaRPr>
            </a:p>
          </p:txBody>
        </p:sp>
        <p:graphicFrame>
          <p:nvGraphicFramePr>
            <p:cNvPr id="10244" name="Object 12"/>
            <p:cNvGraphicFramePr>
              <a:graphicFrameLocks noChangeAspect="1"/>
            </p:cNvGraphicFramePr>
            <p:nvPr/>
          </p:nvGraphicFramePr>
          <p:xfrm>
            <a:off x="1890" y="2025"/>
            <a:ext cx="584" cy="192"/>
          </p:xfrm>
          <a:graphic>
            <a:graphicData uri="http://schemas.openxmlformats.org/presentationml/2006/ole">
              <mc:AlternateContent xmlns:mc="http://schemas.openxmlformats.org/markup-compatibility/2006">
                <mc:Choice xmlns:v="urn:schemas-microsoft-com:vml" Requires="v">
                  <p:oleObj spid="_x0000_s34820" name="" r:id="rId7" imgW="22250400" imgH="7315200" progId="">
                    <p:embed/>
                  </p:oleObj>
                </mc:Choice>
                <mc:Fallback>
                  <p:oleObj name="" r:id="rId7" imgW="22250400" imgH="7315200" progId="">
                    <p:embed/>
                    <p:pic>
                      <p:nvPicPr>
                        <p:cNvPr id="0" name="图片 34819"/>
                        <p:cNvPicPr>
                          <a:picLocks noChangeAspect="1"/>
                        </p:cNvPicPr>
                        <p:nvPr/>
                      </p:nvPicPr>
                      <p:blipFill>
                        <a:blip r:embed="rId8"/>
                        <a:stretch>
                          <a:fillRect/>
                        </a:stretch>
                      </p:blipFill>
                      <p:spPr>
                        <a:xfrm>
                          <a:off x="1890" y="2025"/>
                          <a:ext cx="584" cy="192"/>
                        </a:xfrm>
                        <a:prstGeom prst="rect">
                          <a:avLst/>
                        </a:prstGeom>
                        <a:noFill/>
                        <a:ln w="38100">
                          <a:noFill/>
                        </a:ln>
                      </p:spPr>
                    </p:pic>
                  </p:oleObj>
                </mc:Fallback>
              </mc:AlternateContent>
            </a:graphicData>
          </a:graphic>
        </p:graphicFrame>
      </p:grpSp>
      <p:sp>
        <p:nvSpPr>
          <p:cNvPr id="10258" name="矩形 20"/>
          <p:cNvSpPr/>
          <p:nvPr/>
        </p:nvSpPr>
        <p:spPr>
          <a:xfrm>
            <a:off x="9810485" y="5338332"/>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3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wipe(left)">
                                      <p:cBhvr>
                                        <p:cTn id="12" dur="500"/>
                                        <p:tgtEl>
                                          <p:spTgt spid="389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21"/>
                                        </p:tgtEl>
                                        <p:attrNameLst>
                                          <p:attrName>style.visibility</p:attrName>
                                        </p:attrNameLst>
                                      </p:cBhvr>
                                      <p:to>
                                        <p:strVal val="visible"/>
                                      </p:to>
                                    </p:set>
                                    <p:animEffect transition="in" filter="wipe(left)">
                                      <p:cBhvr>
                                        <p:cTn id="32" dur="500"/>
                                        <p:tgtEl>
                                          <p:spTgt spid="389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22"/>
                                        </p:tgtEl>
                                        <p:attrNameLst>
                                          <p:attrName>style.visibility</p:attrName>
                                        </p:attrNameLst>
                                      </p:cBhvr>
                                      <p:to>
                                        <p:strVal val="visible"/>
                                      </p:to>
                                    </p:set>
                                    <p:animEffect transition="in" filter="wipe(left)">
                                      <p:cBhvr>
                                        <p:cTn id="37" dur="500"/>
                                        <p:tgtEl>
                                          <p:spTgt spid="389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924"/>
                                        </p:tgtEl>
                                        <p:attrNameLst>
                                          <p:attrName>style.visibility</p:attrName>
                                        </p:attrNameLst>
                                      </p:cBhvr>
                                      <p:to>
                                        <p:strVal val="visible"/>
                                      </p:to>
                                    </p:set>
                                    <p:animEffect transition="in" filter="wipe(left)">
                                      <p:cBhvr>
                                        <p:cTn id="42" dur="500"/>
                                        <p:tgtEl>
                                          <p:spTgt spid="38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38921" grpId="0"/>
      <p:bldP spid="38922" grpId="0"/>
      <p:bldP spid="3892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向量的运算</a:t>
            </a:r>
            <a:endParaRPr lang="zh-CN" altLang="en-US"/>
          </a:p>
        </p:txBody>
      </p:sp>
      <p:sp>
        <p:nvSpPr>
          <p:cNvPr id="6" name="内容占位符 4"/>
          <p:cNvSpPr/>
          <p:nvPr/>
        </p:nvSpPr>
        <p:spPr>
          <a:xfrm>
            <a:off x="494030" y="1113155"/>
            <a:ext cx="10908665" cy="89789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设两向量为：              ，              ，并且</a:t>
            </a:r>
            <a:r>
              <a:rPr lang="en-US" altLang="zh-CN">
                <a:sym typeface="+mn-ea"/>
              </a:rPr>
              <a:t>a</a:t>
            </a:r>
            <a:r>
              <a:rPr lang="zh-CN" altLang="en-US">
                <a:sym typeface="+mn-ea"/>
              </a:rPr>
              <a:t>和</a:t>
            </a:r>
            <a:r>
              <a:rPr lang="en-US" altLang="zh-CN">
                <a:sym typeface="+mn-ea"/>
              </a:rPr>
              <a:t>b</a:t>
            </a:r>
            <a:r>
              <a:rPr lang="zh-CN" altLang="en-US">
                <a:sym typeface="+mn-ea"/>
              </a:rPr>
              <a:t>之间的夹角为</a:t>
            </a:r>
            <a:r>
              <a:rPr lang="en-US" altLang="zh-CN">
                <a:sym typeface="+mn-ea"/>
              </a:rPr>
              <a:t>:</a:t>
            </a:r>
            <a:r>
              <a:rPr lang="en-US" altLang="zh-CN">
                <a:latin typeface="Arial" panose="020B0604020202020204" pitchFamily="34" charset="0"/>
                <a:sym typeface="+mn-ea"/>
              </a:rPr>
              <a:t>θ</a:t>
            </a:r>
            <a:endParaRPr lang="en-US" altLang="zh-CN">
              <a:latin typeface="Arial" panose="020B0604020202020204" pitchFamily="34" charset="0"/>
              <a:sym typeface="+mn-ea"/>
            </a:endParaRPr>
          </a:p>
        </p:txBody>
      </p:sp>
      <p:graphicFrame>
        <p:nvGraphicFramePr>
          <p:cNvPr id="4" name="对象 3">
            <a:hlinkClick r:id="" action="ppaction://ole?verb=0"/>
          </p:cNvPr>
          <p:cNvGraphicFramePr>
            <a:graphicFrameLocks noChangeAspect="1"/>
          </p:cNvGraphicFramePr>
          <p:nvPr/>
        </p:nvGraphicFramePr>
        <p:xfrm>
          <a:off x="3014345" y="1113155"/>
          <a:ext cx="1494155" cy="664210"/>
        </p:xfrm>
        <a:graphic>
          <a:graphicData uri="http://schemas.openxmlformats.org/presentationml/2006/ole">
            <mc:AlternateContent xmlns:mc="http://schemas.openxmlformats.org/markup-compatibility/2006">
              <mc:Choice xmlns:v="urn:schemas-microsoft-com:vml" Requires="v">
                <p:oleObj spid="_x0000_s3073" name="" r:id="rId4" imgW="16459200" imgH="7315200" progId="">
                  <p:embed/>
                </p:oleObj>
              </mc:Choice>
              <mc:Fallback>
                <p:oleObj name="" r:id="rId4" imgW="16459200" imgH="7315200" progId="">
                  <p:embed/>
                  <p:pic>
                    <p:nvPicPr>
                      <p:cNvPr id="0" name="图片 3072"/>
                      <p:cNvPicPr>
                        <a:picLocks noChangeAspect="1"/>
                      </p:cNvPicPr>
                      <p:nvPr/>
                    </p:nvPicPr>
                    <p:blipFill>
                      <a:blip r:embed="rId5"/>
                      <a:stretch>
                        <a:fillRect/>
                      </a:stretch>
                    </p:blipFill>
                    <p:spPr>
                      <a:xfrm>
                        <a:off x="3014345" y="1113155"/>
                        <a:ext cx="1494155" cy="664210"/>
                      </a:xfrm>
                      <a:prstGeom prst="rect">
                        <a:avLst/>
                      </a:prstGeom>
                      <a:noFill/>
                      <a:ln w="9525">
                        <a:noFill/>
                      </a:ln>
                    </p:spPr>
                  </p:pic>
                </p:oleObj>
              </mc:Fallback>
            </mc:AlternateContent>
          </a:graphicData>
        </a:graphic>
      </p:graphicFrame>
      <p:graphicFrame>
        <p:nvGraphicFramePr>
          <p:cNvPr id="2" name="对象 1">
            <a:hlinkClick r:id="" action="ppaction://ole?verb=0"/>
          </p:cNvPr>
          <p:cNvGraphicFramePr>
            <a:graphicFrameLocks noChangeAspect="1"/>
          </p:cNvGraphicFramePr>
          <p:nvPr/>
        </p:nvGraphicFramePr>
        <p:xfrm>
          <a:off x="4796473" y="1113155"/>
          <a:ext cx="1577340" cy="664210"/>
        </p:xfrm>
        <a:graphic>
          <a:graphicData uri="http://schemas.openxmlformats.org/presentationml/2006/ole">
            <mc:AlternateContent xmlns:mc="http://schemas.openxmlformats.org/markup-compatibility/2006">
              <mc:Choice xmlns:v="urn:schemas-microsoft-com:vml" Requires="v">
                <p:oleObj spid="_x0000_s3732" name="" r:id="rId6" imgW="17373600" imgH="7315200" progId="">
                  <p:embed/>
                </p:oleObj>
              </mc:Choice>
              <mc:Fallback>
                <p:oleObj name="" r:id="rId6" imgW="17373600" imgH="7315200" progId="">
                  <p:embed/>
                  <p:pic>
                    <p:nvPicPr>
                      <p:cNvPr id="0" name="图片 3731"/>
                      <p:cNvPicPr>
                        <a:picLocks noChangeAspect="1"/>
                      </p:cNvPicPr>
                      <p:nvPr/>
                    </p:nvPicPr>
                    <p:blipFill>
                      <a:blip r:embed="rId7"/>
                      <a:stretch>
                        <a:fillRect/>
                      </a:stretch>
                    </p:blipFill>
                    <p:spPr>
                      <a:xfrm>
                        <a:off x="4796473" y="1113155"/>
                        <a:ext cx="1577340" cy="664210"/>
                      </a:xfrm>
                      <a:prstGeom prst="rect">
                        <a:avLst/>
                      </a:prstGeom>
                      <a:noFill/>
                      <a:ln w="9525">
                        <a:noFill/>
                      </a:ln>
                    </p:spPr>
                  </p:pic>
                </p:oleObj>
              </mc:Fallback>
            </mc:AlternateContent>
          </a:graphicData>
        </a:graphic>
      </p:graphicFrame>
      <p:sp>
        <p:nvSpPr>
          <p:cNvPr id="8" name="内容占位符 4"/>
          <p:cNvSpPr/>
          <p:nvPr/>
        </p:nvSpPr>
        <p:spPr>
          <a:xfrm>
            <a:off x="494030" y="2011045"/>
            <a:ext cx="10908665" cy="873760"/>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数量积：两个向量的数量积</a:t>
            </a:r>
            <a:r>
              <a:rPr lang="en-US" altLang="zh-CN">
                <a:sym typeface="+mn-ea"/>
              </a:rPr>
              <a:t>(</a:t>
            </a:r>
            <a:r>
              <a:rPr lang="zh-CN" altLang="en-US">
                <a:sym typeface="+mn-ea"/>
              </a:rPr>
              <a:t>内积、点积</a:t>
            </a:r>
            <a:r>
              <a:rPr lang="en-US" altLang="zh-CN">
                <a:sym typeface="+mn-ea"/>
              </a:rPr>
              <a:t>)</a:t>
            </a:r>
            <a:r>
              <a:rPr lang="zh-CN" altLang="en-US">
                <a:sym typeface="+mn-ea"/>
              </a:rPr>
              <a:t>是一个数量</a:t>
            </a:r>
            <a:r>
              <a:rPr lang="en-US" altLang="zh-CN">
                <a:sym typeface="+mn-ea"/>
              </a:rPr>
              <a:t>/</a:t>
            </a:r>
            <a:r>
              <a:rPr lang="zh-CN" altLang="en-US">
                <a:sym typeface="+mn-ea"/>
              </a:rPr>
              <a:t>实数，记作</a:t>
            </a:r>
            <a:endParaRPr lang="en-US" altLang="zh-CN">
              <a:sym typeface="+mn-ea"/>
            </a:endParaRPr>
          </a:p>
        </p:txBody>
      </p:sp>
      <p:graphicFrame>
        <p:nvGraphicFramePr>
          <p:cNvPr id="16" name="对象 15">
            <a:hlinkClick r:id="" action="ppaction://ole?verb=0"/>
          </p:cNvPr>
          <p:cNvGraphicFramePr>
            <a:graphicFrameLocks noChangeAspect="1"/>
          </p:cNvGraphicFramePr>
          <p:nvPr/>
        </p:nvGraphicFramePr>
        <p:xfrm>
          <a:off x="11009630" y="1909445"/>
          <a:ext cx="731520" cy="731520"/>
        </p:xfrm>
        <a:graphic>
          <a:graphicData uri="http://schemas.openxmlformats.org/presentationml/2006/ole">
            <mc:AlternateContent xmlns:mc="http://schemas.openxmlformats.org/markup-compatibility/2006">
              <mc:Choice xmlns:v="urn:schemas-microsoft-com:vml" Requires="v">
                <p:oleObj spid="_x0000_s3733" name="" r:id="rId8" imgW="6705600" imgH="6705600" progId="">
                  <p:embed/>
                </p:oleObj>
              </mc:Choice>
              <mc:Fallback>
                <p:oleObj name="" r:id="rId8" imgW="6705600" imgH="6705600" progId="">
                  <p:embed/>
                  <p:pic>
                    <p:nvPicPr>
                      <p:cNvPr id="0" name="图片 3732"/>
                      <p:cNvPicPr>
                        <a:picLocks noChangeAspect="1"/>
                      </p:cNvPicPr>
                      <p:nvPr/>
                    </p:nvPicPr>
                    <p:blipFill>
                      <a:blip r:embed="rId9"/>
                      <a:stretch>
                        <a:fillRect/>
                      </a:stretch>
                    </p:blipFill>
                    <p:spPr>
                      <a:xfrm>
                        <a:off x="11009630" y="1909445"/>
                        <a:ext cx="731520" cy="731520"/>
                      </a:xfrm>
                      <a:prstGeom prst="rect">
                        <a:avLst/>
                      </a:prstGeom>
                      <a:noFill/>
                      <a:ln w="9525">
                        <a:noFill/>
                      </a:ln>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3369945" y="2781300"/>
          <a:ext cx="2856230" cy="1001395"/>
        </p:xfrm>
        <a:graphic>
          <a:graphicData uri="http://schemas.openxmlformats.org/presentationml/2006/ole">
            <mc:AlternateContent xmlns:mc="http://schemas.openxmlformats.org/markup-compatibility/2006">
              <mc:Choice xmlns:v="urn:schemas-microsoft-com:vml" Requires="v">
                <p:oleObj spid="_x0000_s3734" name="" r:id="rId10" imgW="29565600" imgH="10363200" progId="">
                  <p:embed/>
                </p:oleObj>
              </mc:Choice>
              <mc:Fallback>
                <p:oleObj name="" r:id="rId10" imgW="29565600" imgH="10363200" progId="">
                  <p:embed/>
                  <p:pic>
                    <p:nvPicPr>
                      <p:cNvPr id="0" name="图片 3733"/>
                      <p:cNvPicPr>
                        <a:picLocks noChangeAspect="1"/>
                      </p:cNvPicPr>
                      <p:nvPr/>
                    </p:nvPicPr>
                    <p:blipFill>
                      <a:blip r:embed="rId11"/>
                      <a:stretch>
                        <a:fillRect/>
                      </a:stretch>
                    </p:blipFill>
                    <p:spPr>
                      <a:xfrm>
                        <a:off x="3369945" y="2781300"/>
                        <a:ext cx="2856230" cy="1001395"/>
                      </a:xfrm>
                      <a:prstGeom prst="rect">
                        <a:avLst/>
                      </a:prstGeom>
                      <a:noFill/>
                      <a:ln w="9525">
                        <a:noFill/>
                      </a:ln>
                    </p:spPr>
                  </p:pic>
                </p:oleObj>
              </mc:Fallback>
            </mc:AlternateContent>
          </a:graphicData>
        </a:graphic>
      </p:graphicFrame>
      <p:sp>
        <p:nvSpPr>
          <p:cNvPr id="18" name="内容占位符 4"/>
          <p:cNvSpPr/>
          <p:nvPr/>
        </p:nvSpPr>
        <p:spPr>
          <a:xfrm>
            <a:off x="494030" y="3782695"/>
            <a:ext cx="10908665" cy="209232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向量积：两个向量的向量积</a:t>
            </a:r>
            <a:r>
              <a:rPr lang="en-US" altLang="zh-CN">
                <a:sym typeface="+mn-ea"/>
              </a:rPr>
              <a:t>(</a:t>
            </a:r>
            <a:r>
              <a:rPr lang="zh-CN" altLang="en-US">
                <a:sym typeface="+mn-ea"/>
              </a:rPr>
              <a:t>外积、叉积</a:t>
            </a:r>
            <a:r>
              <a:rPr lang="en-US" altLang="zh-CN">
                <a:sym typeface="+mn-ea"/>
              </a:rPr>
              <a:t>)</a:t>
            </a:r>
            <a:r>
              <a:rPr lang="zh-CN" altLang="en-US">
                <a:sym typeface="+mn-ea"/>
              </a:rPr>
              <a:t>是一个向量，记作       ；向量积即两个不共线非零向量所在平面的一组法向量。</a:t>
            </a:r>
            <a:endParaRPr lang="zh-CN" altLang="en-US">
              <a:sym typeface="+mn-ea"/>
            </a:endParaRPr>
          </a:p>
        </p:txBody>
      </p:sp>
      <p:graphicFrame>
        <p:nvGraphicFramePr>
          <p:cNvPr id="19" name="对象 18">
            <a:hlinkClick r:id="" action="ppaction://ole?verb=0"/>
          </p:cNvPr>
          <p:cNvGraphicFramePr>
            <a:graphicFrameLocks noChangeAspect="1"/>
          </p:cNvGraphicFramePr>
          <p:nvPr/>
        </p:nvGraphicFramePr>
        <p:xfrm>
          <a:off x="10069830" y="3782695"/>
          <a:ext cx="761365" cy="644525"/>
        </p:xfrm>
        <a:graphic>
          <a:graphicData uri="http://schemas.openxmlformats.org/presentationml/2006/ole">
            <mc:AlternateContent xmlns:mc="http://schemas.openxmlformats.org/markup-compatibility/2006">
              <mc:Choice xmlns:v="urn:schemas-microsoft-com:vml" Requires="v">
                <p:oleObj spid="_x0000_s3735" name="" r:id="rId12" imgW="7924800" imgH="6705600" progId="">
                  <p:embed/>
                </p:oleObj>
              </mc:Choice>
              <mc:Fallback>
                <p:oleObj name="" r:id="rId12" imgW="7924800" imgH="6705600" progId="">
                  <p:embed/>
                  <p:pic>
                    <p:nvPicPr>
                      <p:cNvPr id="0" name="图片 3734"/>
                      <p:cNvPicPr>
                        <a:picLocks noChangeAspect="1"/>
                      </p:cNvPicPr>
                      <p:nvPr/>
                    </p:nvPicPr>
                    <p:blipFill>
                      <a:blip r:embed="rId13"/>
                      <a:stretch>
                        <a:fillRect/>
                      </a:stretch>
                    </p:blipFill>
                    <p:spPr>
                      <a:xfrm>
                        <a:off x="10069830" y="3782695"/>
                        <a:ext cx="761365" cy="644525"/>
                      </a:xfrm>
                      <a:prstGeom prst="rect">
                        <a:avLst/>
                      </a:prstGeom>
                      <a:noFill/>
                      <a:ln w="9525">
                        <a:noFill/>
                      </a:ln>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3369945" y="5270500"/>
          <a:ext cx="3195320" cy="1065530"/>
        </p:xfrm>
        <a:graphic>
          <a:graphicData uri="http://schemas.openxmlformats.org/presentationml/2006/ole">
            <mc:AlternateContent xmlns:mc="http://schemas.openxmlformats.org/markup-compatibility/2006">
              <mc:Choice xmlns:v="urn:schemas-microsoft-com:vml" Requires="v">
                <p:oleObj spid="_x0000_s3736" name="" r:id="rId14" imgW="31089600" imgH="10363200" progId="">
                  <p:embed/>
                </p:oleObj>
              </mc:Choice>
              <mc:Fallback>
                <p:oleObj name="" r:id="rId14" imgW="31089600" imgH="10363200" progId="">
                  <p:embed/>
                  <p:pic>
                    <p:nvPicPr>
                      <p:cNvPr id="0" name="图片 3735"/>
                      <p:cNvPicPr>
                        <a:picLocks noChangeAspect="1"/>
                      </p:cNvPicPr>
                      <p:nvPr/>
                    </p:nvPicPr>
                    <p:blipFill>
                      <a:blip r:embed="rId15"/>
                      <a:stretch>
                        <a:fillRect/>
                      </a:stretch>
                    </p:blipFill>
                    <p:spPr>
                      <a:xfrm>
                        <a:off x="3369945" y="5270500"/>
                        <a:ext cx="3195320" cy="1065530"/>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Text Box 2"/>
          <p:cNvSpPr txBox="1"/>
          <p:nvPr/>
        </p:nvSpPr>
        <p:spPr>
          <a:xfrm>
            <a:off x="2522511" y="714507"/>
            <a:ext cx="6935484"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用矩阵的初等行变换 解方程组（</a:t>
            </a:r>
            <a:r>
              <a:rPr lang="en-US" altLang="zh-CN" sz="2800" b="1">
                <a:latin typeface="Arial" panose="020B0604020202020204" pitchFamily="34" charset="0"/>
              </a:rPr>
              <a:t>1</a:t>
            </a:r>
            <a:r>
              <a:rPr lang="zh-CN" altLang="en-US" sz="2800" b="1" dirty="0">
                <a:latin typeface="Arial" panose="020B0604020202020204" pitchFamily="34" charset="0"/>
              </a:rPr>
              <a:t>）：</a:t>
            </a:r>
            <a:endParaRPr lang="zh-CN" altLang="en-US" sz="2800" b="1" dirty="0">
              <a:latin typeface="Arial" panose="020B0604020202020204" pitchFamily="34" charset="0"/>
            </a:endParaRPr>
          </a:p>
        </p:txBody>
      </p:sp>
      <p:graphicFrame>
        <p:nvGraphicFramePr>
          <p:cNvPr id="52224" name="Object 2"/>
          <p:cNvGraphicFramePr>
            <a:graphicFrameLocks noChangeAspect="1"/>
          </p:cNvGraphicFramePr>
          <p:nvPr/>
        </p:nvGraphicFramePr>
        <p:xfrm>
          <a:off x="2782839" y="1413570"/>
          <a:ext cx="4824536" cy="2059254"/>
        </p:xfrm>
        <a:graphic>
          <a:graphicData uri="http://schemas.openxmlformats.org/presentationml/2006/ole">
            <mc:AlternateContent xmlns:mc="http://schemas.openxmlformats.org/markup-compatibility/2006">
              <mc:Choice xmlns:v="urn:schemas-microsoft-com:vml" Requires="v">
                <p:oleObj spid="_x0000_s35841" name="Equation" r:id="rId1" imgW="39624000" imgH="21945600" progId="Equation.DSMT4">
                  <p:embed/>
                </p:oleObj>
              </mc:Choice>
              <mc:Fallback>
                <p:oleObj name="Equation" r:id="rId1" imgW="39624000" imgH="21945600" progId="Equation.DSMT4">
                  <p:embed/>
                  <p:pic>
                    <p:nvPicPr>
                      <p:cNvPr id="0" name="图片 35840"/>
                      <p:cNvPicPr>
                        <a:picLocks noChangeAspect="1"/>
                      </p:cNvPicPr>
                      <p:nvPr/>
                    </p:nvPicPr>
                    <p:blipFill>
                      <a:blip r:embed="rId2"/>
                      <a:stretch>
                        <a:fillRect/>
                      </a:stretch>
                    </p:blipFill>
                    <p:spPr>
                      <a:xfrm>
                        <a:off x="2782839" y="1413570"/>
                        <a:ext cx="4824536" cy="2059254"/>
                      </a:xfrm>
                      <a:prstGeom prst="rect">
                        <a:avLst/>
                      </a:prstGeom>
                      <a:noFill/>
                      <a:ln w="38100">
                        <a:noFill/>
                      </a:ln>
                    </p:spPr>
                  </p:pic>
                </p:oleObj>
              </mc:Fallback>
            </mc:AlternateContent>
          </a:graphicData>
        </a:graphic>
      </p:graphicFrame>
      <p:graphicFrame>
        <p:nvGraphicFramePr>
          <p:cNvPr id="52225" name="Object 3"/>
          <p:cNvGraphicFramePr>
            <a:graphicFrameLocks noChangeAspect="1"/>
          </p:cNvGraphicFramePr>
          <p:nvPr/>
        </p:nvGraphicFramePr>
        <p:xfrm>
          <a:off x="4467225" y="3665538"/>
          <a:ext cx="4338638" cy="2303462"/>
        </p:xfrm>
        <a:graphic>
          <a:graphicData uri="http://schemas.openxmlformats.org/presentationml/2006/ole">
            <mc:AlternateContent xmlns:mc="http://schemas.openxmlformats.org/markup-compatibility/2006">
              <mc:Choice xmlns:v="urn:schemas-microsoft-com:vml" Requires="v">
                <p:oleObj spid="_x0000_s35842" name="Equation" r:id="rId3" imgW="39928800" imgH="21945600" progId="Equation.DSMT4">
                  <p:embed/>
                </p:oleObj>
              </mc:Choice>
              <mc:Fallback>
                <p:oleObj name="Equation" r:id="rId3" imgW="39928800" imgH="21945600" progId="Equation.DSMT4">
                  <p:embed/>
                  <p:pic>
                    <p:nvPicPr>
                      <p:cNvPr id="0" name="图片 35841"/>
                      <p:cNvPicPr>
                        <a:picLocks noChangeAspect="1"/>
                      </p:cNvPicPr>
                      <p:nvPr/>
                    </p:nvPicPr>
                    <p:blipFill>
                      <a:blip r:embed="rId4"/>
                      <a:stretch>
                        <a:fillRect/>
                      </a:stretch>
                    </p:blipFill>
                    <p:spPr>
                      <a:xfrm>
                        <a:off x="4467225" y="3665538"/>
                        <a:ext cx="4338638" cy="2303462"/>
                      </a:xfrm>
                      <a:prstGeom prst="rect">
                        <a:avLst/>
                      </a:prstGeom>
                      <a:noFill/>
                      <a:ln w="38100">
                        <a:noFill/>
                      </a:ln>
                    </p:spPr>
                  </p:pic>
                </p:oleObj>
              </mc:Fallback>
            </mc:AlternateContent>
          </a:graphicData>
        </a:graphic>
      </p:graphicFrame>
      <p:grpSp>
        <p:nvGrpSpPr>
          <p:cNvPr id="2" name="Group 18"/>
          <p:cNvGrpSpPr/>
          <p:nvPr/>
        </p:nvGrpSpPr>
        <p:grpSpPr>
          <a:xfrm>
            <a:off x="3046483" y="4217181"/>
            <a:ext cx="1041593" cy="1041593"/>
            <a:chOff x="960" y="2656"/>
            <a:chExt cx="656" cy="656"/>
          </a:xfrm>
        </p:grpSpPr>
        <p:graphicFrame>
          <p:nvGraphicFramePr>
            <p:cNvPr id="11268" name="Object 4"/>
            <p:cNvGraphicFramePr>
              <a:graphicFrameLocks noChangeAspect="1"/>
            </p:cNvGraphicFramePr>
            <p:nvPr/>
          </p:nvGraphicFramePr>
          <p:xfrm>
            <a:off x="960" y="2656"/>
            <a:ext cx="656" cy="264"/>
          </p:xfrm>
          <a:graphic>
            <a:graphicData uri="http://schemas.openxmlformats.org/presentationml/2006/ole">
              <mc:AlternateContent xmlns:mc="http://schemas.openxmlformats.org/markup-compatibility/2006">
                <mc:Choice xmlns:v="urn:schemas-microsoft-com:vml" Requires="v">
                  <p:oleObj spid="_x0000_s35843" name="" r:id="rId5" imgW="24993600" imgH="10058400" progId="">
                    <p:embed/>
                  </p:oleObj>
                </mc:Choice>
                <mc:Fallback>
                  <p:oleObj name="" r:id="rId5" imgW="24993600" imgH="10058400" progId="">
                    <p:embed/>
                    <p:pic>
                      <p:nvPicPr>
                        <p:cNvPr id="0" name="图片 35842"/>
                        <p:cNvPicPr>
                          <a:picLocks noChangeAspect="1"/>
                        </p:cNvPicPr>
                        <p:nvPr/>
                      </p:nvPicPr>
                      <p:blipFill>
                        <a:blip r:embed="rId6"/>
                        <a:stretch>
                          <a:fillRect/>
                        </a:stretch>
                      </p:blipFill>
                      <p:spPr>
                        <a:xfrm>
                          <a:off x="960" y="2656"/>
                          <a:ext cx="656" cy="264"/>
                        </a:xfrm>
                        <a:prstGeom prst="rect">
                          <a:avLst/>
                        </a:prstGeom>
                        <a:noFill/>
                        <a:ln w="38100">
                          <a:noFill/>
                        </a:ln>
                      </p:spPr>
                    </p:pic>
                  </p:oleObj>
                </mc:Fallback>
              </mc:AlternateContent>
            </a:graphicData>
          </a:graphic>
        </p:graphicFrame>
        <p:graphicFrame>
          <p:nvGraphicFramePr>
            <p:cNvPr id="11269" name="Object 5"/>
            <p:cNvGraphicFramePr>
              <a:graphicFrameLocks noChangeAspect="1"/>
            </p:cNvGraphicFramePr>
            <p:nvPr/>
          </p:nvGraphicFramePr>
          <p:xfrm>
            <a:off x="1032" y="3040"/>
            <a:ext cx="504" cy="272"/>
          </p:xfrm>
          <a:graphic>
            <a:graphicData uri="http://schemas.openxmlformats.org/presentationml/2006/ole">
              <mc:AlternateContent xmlns:mc="http://schemas.openxmlformats.org/markup-compatibility/2006">
                <mc:Choice xmlns:v="urn:schemas-microsoft-com:vml" Requires="v">
                  <p:oleObj spid="_x0000_s35844" name="" r:id="rId7" imgW="19202400" imgH="10363200" progId="">
                    <p:embed/>
                  </p:oleObj>
                </mc:Choice>
                <mc:Fallback>
                  <p:oleObj name="" r:id="rId7" imgW="19202400" imgH="10363200" progId="">
                    <p:embed/>
                    <p:pic>
                      <p:nvPicPr>
                        <p:cNvPr id="0" name="图片 35843"/>
                        <p:cNvPicPr>
                          <a:picLocks noChangeAspect="1"/>
                        </p:cNvPicPr>
                        <p:nvPr/>
                      </p:nvPicPr>
                      <p:blipFill>
                        <a:blip r:embed="rId8"/>
                        <a:stretch>
                          <a:fillRect/>
                        </a:stretch>
                      </p:blipFill>
                      <p:spPr>
                        <a:xfrm>
                          <a:off x="1032" y="3040"/>
                          <a:ext cx="504" cy="272"/>
                        </a:xfrm>
                        <a:prstGeom prst="rect">
                          <a:avLst/>
                        </a:prstGeom>
                        <a:noFill/>
                        <a:ln w="38100">
                          <a:noFill/>
                        </a:ln>
                      </p:spPr>
                    </p:pic>
                  </p:oleObj>
                </mc:Fallback>
              </mc:AlternateContent>
            </a:graphicData>
          </a:graphic>
        </p:graphicFrame>
        <p:sp>
          <p:nvSpPr>
            <p:cNvPr id="11276" name="Freeform 17"/>
            <p:cNvSpPr/>
            <p:nvPr/>
          </p:nvSpPr>
          <p:spPr>
            <a:xfrm rot="374069">
              <a:off x="984" y="295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1275" name="矩形 11"/>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down)">
                                      <p:cBhvr>
                                        <p:cTn id="7" dur="3000"/>
                                        <p:tgtEl>
                                          <p:spTgt spid="112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24"/>
                                        </p:tgtEl>
                                        <p:attrNameLst>
                                          <p:attrName>style.visibility</p:attrName>
                                        </p:attrNameLst>
                                      </p:cBhvr>
                                      <p:to>
                                        <p:strVal val="visible"/>
                                      </p:to>
                                    </p:set>
                                    <p:animEffect transition="in" filter="wipe(left)">
                                      <p:cBhvr>
                                        <p:cTn id="12" dur="500"/>
                                        <p:tgtEl>
                                          <p:spTgt spid="522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225"/>
                                        </p:tgtEl>
                                        <p:attrNameLst>
                                          <p:attrName>style.visibility</p:attrName>
                                        </p:attrNameLst>
                                      </p:cBhvr>
                                      <p:to>
                                        <p:strVal val="visible"/>
                                      </p:to>
                                    </p:set>
                                    <p:animEffect transition="in" filter="wipe(left)">
                                      <p:cBhvr>
                                        <p:cTn id="22" dur="500"/>
                                        <p:tgtEl>
                                          <p:spTgt spid="5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48" name="Object 2"/>
          <p:cNvGraphicFramePr>
            <a:graphicFrameLocks noChangeAspect="1"/>
          </p:cNvGraphicFramePr>
          <p:nvPr/>
        </p:nvGraphicFramePr>
        <p:xfrm>
          <a:off x="3880075" y="3643988"/>
          <a:ext cx="3886920" cy="2045079"/>
        </p:xfrm>
        <a:graphic>
          <a:graphicData uri="http://schemas.openxmlformats.org/presentationml/2006/ole">
            <mc:AlternateContent xmlns:mc="http://schemas.openxmlformats.org/markup-compatibility/2006">
              <mc:Choice xmlns:v="urn:schemas-microsoft-com:vml" Requires="v">
                <p:oleObj spid="_x0000_s36865" name="" r:id="rId1" imgW="93268800" imgH="49072800" progId="Equation.DSMT4">
                  <p:embed/>
                </p:oleObj>
              </mc:Choice>
              <mc:Fallback>
                <p:oleObj name="" r:id="rId1" imgW="93268800" imgH="49072800" progId="Equation.DSMT4">
                  <p:embed/>
                  <p:pic>
                    <p:nvPicPr>
                      <p:cNvPr id="0" name="图片 36864"/>
                      <p:cNvPicPr>
                        <a:picLocks noChangeAspect="1"/>
                      </p:cNvPicPr>
                      <p:nvPr/>
                    </p:nvPicPr>
                    <p:blipFill>
                      <a:blip r:embed="rId2"/>
                      <a:stretch>
                        <a:fillRect/>
                      </a:stretch>
                    </p:blipFill>
                    <p:spPr>
                      <a:xfrm>
                        <a:off x="3880075" y="3643988"/>
                        <a:ext cx="3886920" cy="2045079"/>
                      </a:xfrm>
                      <a:prstGeom prst="rect">
                        <a:avLst/>
                      </a:prstGeom>
                      <a:noFill/>
                      <a:ln w="38100">
                        <a:noFill/>
                      </a:ln>
                    </p:spPr>
                  </p:pic>
                </p:oleObj>
              </mc:Fallback>
            </mc:AlternateContent>
          </a:graphicData>
        </a:graphic>
      </p:graphicFrame>
      <p:grpSp>
        <p:nvGrpSpPr>
          <p:cNvPr id="2" name="Group 27"/>
          <p:cNvGrpSpPr/>
          <p:nvPr/>
        </p:nvGrpSpPr>
        <p:grpSpPr>
          <a:xfrm>
            <a:off x="2593962" y="1357564"/>
            <a:ext cx="1087638" cy="1633840"/>
            <a:chOff x="1157" y="1354"/>
            <a:chExt cx="685" cy="1029"/>
          </a:xfrm>
        </p:grpSpPr>
        <p:graphicFrame>
          <p:nvGraphicFramePr>
            <p:cNvPr id="12294" name="Object 7"/>
            <p:cNvGraphicFramePr>
              <a:graphicFrameLocks noChangeAspect="1"/>
            </p:cNvGraphicFramePr>
            <p:nvPr/>
          </p:nvGraphicFramePr>
          <p:xfrm>
            <a:off x="1157" y="1354"/>
            <a:ext cx="640" cy="616"/>
          </p:xfrm>
          <a:graphic>
            <a:graphicData uri="http://schemas.openxmlformats.org/presentationml/2006/ole">
              <mc:AlternateContent xmlns:mc="http://schemas.openxmlformats.org/markup-compatibility/2006">
                <mc:Choice xmlns:v="urn:schemas-microsoft-com:vml" Requires="v">
                  <p:oleObj spid="_x0000_s36866" name="" r:id="rId3" imgW="24384000" imgH="23469600" progId="">
                    <p:embed/>
                  </p:oleObj>
                </mc:Choice>
                <mc:Fallback>
                  <p:oleObj name="" r:id="rId3" imgW="24384000" imgH="23469600" progId="">
                    <p:embed/>
                    <p:pic>
                      <p:nvPicPr>
                        <p:cNvPr id="0" name="图片 36865"/>
                        <p:cNvPicPr>
                          <a:picLocks noChangeAspect="1"/>
                        </p:cNvPicPr>
                        <p:nvPr/>
                      </p:nvPicPr>
                      <p:blipFill>
                        <a:blip r:embed="rId4"/>
                        <a:stretch>
                          <a:fillRect/>
                        </a:stretch>
                      </p:blipFill>
                      <p:spPr>
                        <a:xfrm>
                          <a:off x="1157" y="1354"/>
                          <a:ext cx="640" cy="616"/>
                        </a:xfrm>
                        <a:prstGeom prst="rect">
                          <a:avLst/>
                        </a:prstGeom>
                        <a:noFill/>
                        <a:ln w="38100">
                          <a:noFill/>
                        </a:ln>
                      </p:spPr>
                    </p:pic>
                  </p:oleObj>
                </mc:Fallback>
              </mc:AlternateContent>
            </a:graphicData>
          </a:graphic>
        </p:graphicFrame>
        <p:graphicFrame>
          <p:nvGraphicFramePr>
            <p:cNvPr id="12295" name="Object 8"/>
            <p:cNvGraphicFramePr>
              <a:graphicFrameLocks noChangeAspect="1"/>
            </p:cNvGraphicFramePr>
            <p:nvPr/>
          </p:nvGraphicFramePr>
          <p:xfrm>
            <a:off x="1202" y="2119"/>
            <a:ext cx="640" cy="264"/>
          </p:xfrm>
          <a:graphic>
            <a:graphicData uri="http://schemas.openxmlformats.org/presentationml/2006/ole">
              <mc:AlternateContent xmlns:mc="http://schemas.openxmlformats.org/markup-compatibility/2006">
                <mc:Choice xmlns:v="urn:schemas-microsoft-com:vml" Requires="v">
                  <p:oleObj spid="_x0000_s36867" name="" r:id="rId5" imgW="24384000" imgH="10058400" progId="">
                    <p:embed/>
                  </p:oleObj>
                </mc:Choice>
                <mc:Fallback>
                  <p:oleObj name="" r:id="rId5" imgW="24384000" imgH="10058400" progId="">
                    <p:embed/>
                    <p:pic>
                      <p:nvPicPr>
                        <p:cNvPr id="0" name="图片 36866"/>
                        <p:cNvPicPr>
                          <a:picLocks noChangeAspect="1"/>
                        </p:cNvPicPr>
                        <p:nvPr/>
                      </p:nvPicPr>
                      <p:blipFill>
                        <a:blip r:embed="rId6"/>
                        <a:stretch>
                          <a:fillRect/>
                        </a:stretch>
                      </p:blipFill>
                      <p:spPr>
                        <a:xfrm>
                          <a:off x="1202" y="2119"/>
                          <a:ext cx="640" cy="264"/>
                        </a:xfrm>
                        <a:prstGeom prst="rect">
                          <a:avLst/>
                        </a:prstGeom>
                        <a:noFill/>
                        <a:ln w="38100">
                          <a:noFill/>
                        </a:ln>
                      </p:spPr>
                    </p:pic>
                  </p:oleObj>
                </mc:Fallback>
              </mc:AlternateContent>
            </a:graphicData>
          </a:graphic>
        </p:graphicFrame>
        <p:sp>
          <p:nvSpPr>
            <p:cNvPr id="12303" name="Freeform 26"/>
            <p:cNvSpPr/>
            <p:nvPr/>
          </p:nvSpPr>
          <p:spPr>
            <a:xfrm rot="374069">
              <a:off x="1203" y="2018"/>
              <a:ext cx="624" cy="52"/>
            </a:xfrm>
            <a:custGeom>
              <a:avLst/>
              <a:gdLst>
                <a:gd name="txL" fmla="*/ 0 w 624"/>
                <a:gd name="txT" fmla="*/ 0 h 48"/>
                <a:gd name="txR" fmla="*/ 624 w 624"/>
                <a:gd name="txB" fmla="*/ 48 h 48"/>
              </a:gdLst>
              <a:ahLst/>
              <a:cxnLst>
                <a:cxn ang="0">
                  <a:pos x="0" y="108"/>
                </a:cxn>
                <a:cxn ang="0">
                  <a:pos x="192" y="0"/>
                </a:cxn>
                <a:cxn ang="0">
                  <a:pos x="384" y="10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aphicFrame>
        <p:nvGraphicFramePr>
          <p:cNvPr id="12291" name="Object 5"/>
          <p:cNvGraphicFramePr>
            <a:graphicFrameLocks noChangeAspect="1"/>
          </p:cNvGraphicFramePr>
          <p:nvPr/>
        </p:nvGraphicFramePr>
        <p:xfrm>
          <a:off x="3808624" y="1000310"/>
          <a:ext cx="5215904" cy="2095888"/>
        </p:xfrm>
        <a:graphic>
          <a:graphicData uri="http://schemas.openxmlformats.org/presentationml/2006/ole">
            <mc:AlternateContent xmlns:mc="http://schemas.openxmlformats.org/markup-compatibility/2006">
              <mc:Choice xmlns:v="urn:schemas-microsoft-com:vml" Requires="v">
                <p:oleObj spid="_x0000_s36868" name="" r:id="rId7" imgW="106375200" imgH="49072800" progId="">
                  <p:embed/>
                </p:oleObj>
              </mc:Choice>
              <mc:Fallback>
                <p:oleObj name="" r:id="rId7" imgW="106375200" imgH="49072800" progId="">
                  <p:embed/>
                  <p:pic>
                    <p:nvPicPr>
                      <p:cNvPr id="0" name="图片 36867"/>
                      <p:cNvPicPr>
                        <a:picLocks noChangeAspect="1"/>
                      </p:cNvPicPr>
                      <p:nvPr/>
                    </p:nvPicPr>
                    <p:blipFill>
                      <a:blip r:embed="rId8"/>
                      <a:stretch>
                        <a:fillRect/>
                      </a:stretch>
                    </p:blipFill>
                    <p:spPr>
                      <a:xfrm>
                        <a:off x="3808624" y="1000310"/>
                        <a:ext cx="5215904" cy="2095888"/>
                      </a:xfrm>
                      <a:prstGeom prst="rect">
                        <a:avLst/>
                      </a:prstGeom>
                      <a:noFill/>
                      <a:ln w="38100">
                        <a:noFill/>
                      </a:ln>
                    </p:spPr>
                  </p:pic>
                </p:oleObj>
              </mc:Fallback>
            </mc:AlternateContent>
          </a:graphicData>
        </a:graphic>
      </p:graphicFrame>
      <p:grpSp>
        <p:nvGrpSpPr>
          <p:cNvPr id="12305" name="组合 12304"/>
          <p:cNvGrpSpPr/>
          <p:nvPr/>
        </p:nvGrpSpPr>
        <p:grpSpPr>
          <a:xfrm>
            <a:off x="2522511" y="3790065"/>
            <a:ext cx="1124158" cy="1708466"/>
            <a:chOff x="630" y="2387"/>
            <a:chExt cx="708" cy="1076"/>
          </a:xfrm>
        </p:grpSpPr>
        <p:graphicFrame>
          <p:nvGraphicFramePr>
            <p:cNvPr id="12292" name="Object 3"/>
            <p:cNvGraphicFramePr>
              <a:graphicFrameLocks noChangeAspect="1"/>
            </p:cNvGraphicFramePr>
            <p:nvPr/>
          </p:nvGraphicFramePr>
          <p:xfrm>
            <a:off x="633" y="2387"/>
            <a:ext cx="705" cy="726"/>
          </p:xfrm>
          <a:graphic>
            <a:graphicData uri="http://schemas.openxmlformats.org/presentationml/2006/ole">
              <mc:AlternateContent xmlns:mc="http://schemas.openxmlformats.org/markup-compatibility/2006">
                <mc:Choice xmlns:v="urn:schemas-microsoft-com:vml" Requires="v">
                  <p:oleObj spid="_x0000_s36869" name="" r:id="rId9" imgW="10668000" imgH="10972800" progId="Equation.DSMT4">
                    <p:embed/>
                  </p:oleObj>
                </mc:Choice>
                <mc:Fallback>
                  <p:oleObj name="" r:id="rId9" imgW="10668000" imgH="10972800" progId="Equation.DSMT4">
                    <p:embed/>
                    <p:pic>
                      <p:nvPicPr>
                        <p:cNvPr id="0" name="图片 36868"/>
                        <p:cNvPicPr>
                          <a:picLocks noChangeAspect="1"/>
                        </p:cNvPicPr>
                        <p:nvPr/>
                      </p:nvPicPr>
                      <p:blipFill>
                        <a:blip r:embed="rId10"/>
                        <a:stretch>
                          <a:fillRect/>
                        </a:stretch>
                      </p:blipFill>
                      <p:spPr>
                        <a:xfrm>
                          <a:off x="633" y="2387"/>
                          <a:ext cx="705" cy="726"/>
                        </a:xfrm>
                        <a:prstGeom prst="rect">
                          <a:avLst/>
                        </a:prstGeom>
                        <a:noFill/>
                        <a:ln w="38100">
                          <a:noFill/>
                        </a:ln>
                      </p:spPr>
                    </p:pic>
                  </p:oleObj>
                </mc:Fallback>
              </mc:AlternateContent>
            </a:graphicData>
          </a:graphic>
        </p:graphicFrame>
        <p:graphicFrame>
          <p:nvGraphicFramePr>
            <p:cNvPr id="12293" name="Object 4"/>
            <p:cNvGraphicFramePr>
              <a:graphicFrameLocks noChangeAspect="1"/>
            </p:cNvGraphicFramePr>
            <p:nvPr/>
          </p:nvGraphicFramePr>
          <p:xfrm>
            <a:off x="662" y="3199"/>
            <a:ext cx="648" cy="264"/>
          </p:xfrm>
          <a:graphic>
            <a:graphicData uri="http://schemas.openxmlformats.org/presentationml/2006/ole">
              <mc:AlternateContent xmlns:mc="http://schemas.openxmlformats.org/markup-compatibility/2006">
                <mc:Choice xmlns:v="urn:schemas-microsoft-com:vml" Requires="v">
                  <p:oleObj spid="_x0000_s36870" name="" r:id="rId11" imgW="24688800" imgH="10058400" progId="">
                    <p:embed/>
                  </p:oleObj>
                </mc:Choice>
                <mc:Fallback>
                  <p:oleObj name="" r:id="rId11" imgW="24688800" imgH="10058400" progId="">
                    <p:embed/>
                    <p:pic>
                      <p:nvPicPr>
                        <p:cNvPr id="0" name="图片 36869"/>
                        <p:cNvPicPr>
                          <a:picLocks noChangeAspect="1"/>
                        </p:cNvPicPr>
                        <p:nvPr/>
                      </p:nvPicPr>
                      <p:blipFill>
                        <a:blip r:embed="rId12"/>
                        <a:stretch>
                          <a:fillRect/>
                        </a:stretch>
                      </p:blipFill>
                      <p:spPr>
                        <a:xfrm>
                          <a:off x="662" y="3199"/>
                          <a:ext cx="648" cy="264"/>
                        </a:xfrm>
                        <a:prstGeom prst="rect">
                          <a:avLst/>
                        </a:prstGeom>
                        <a:noFill/>
                        <a:ln w="38100">
                          <a:noFill/>
                        </a:ln>
                      </p:spPr>
                    </p:pic>
                  </p:oleObj>
                </mc:Fallback>
              </mc:AlternateContent>
            </a:graphicData>
          </a:graphic>
        </p:graphicFrame>
        <p:sp>
          <p:nvSpPr>
            <p:cNvPr id="12302" name="Freeform 31"/>
            <p:cNvSpPr/>
            <p:nvPr/>
          </p:nvSpPr>
          <p:spPr>
            <a:xfrm rot="374069">
              <a:off x="630" y="3127"/>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2301" name="矩形 15"/>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Effect transition="in" filter="wipe(up)">
                                      <p:cBhvr>
                                        <p:cTn id="13" dur="3000"/>
                                        <p:tgtEl>
                                          <p:spTgt spid="1229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305"/>
                                        </p:tgtEl>
                                        <p:attrNameLst>
                                          <p:attrName>style.visibility</p:attrName>
                                        </p:attrNameLst>
                                      </p:cBhvr>
                                      <p:to>
                                        <p:strVal val="visible"/>
                                      </p:to>
                                    </p:set>
                                    <p:animEffect transition="in" filter="blinds(horizontal)">
                                      <p:cBhvr>
                                        <p:cTn id="18" dur="500"/>
                                        <p:tgtEl>
                                          <p:spTgt spid="123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3248"/>
                                        </p:tgtEl>
                                        <p:attrNameLst>
                                          <p:attrName>style.visibility</p:attrName>
                                        </p:attrNameLst>
                                      </p:cBhvr>
                                      <p:to>
                                        <p:strVal val="visible"/>
                                      </p:to>
                                    </p:set>
                                    <p:animEffect transition="in" filter="wipe(left)">
                                      <p:cBhvr>
                                        <p:cTn id="23" dur="500"/>
                                        <p:tgtEl>
                                          <p:spTgt spid="53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2" name="Object 2"/>
          <p:cNvGraphicFramePr>
            <a:graphicFrameLocks noChangeAspect="1"/>
          </p:cNvGraphicFramePr>
          <p:nvPr/>
        </p:nvGraphicFramePr>
        <p:xfrm>
          <a:off x="4451681" y="3643988"/>
          <a:ext cx="3899622" cy="2045079"/>
        </p:xfrm>
        <a:graphic>
          <a:graphicData uri="http://schemas.openxmlformats.org/presentationml/2006/ole">
            <mc:AlternateContent xmlns:mc="http://schemas.openxmlformats.org/markup-compatibility/2006">
              <mc:Choice xmlns:v="urn:schemas-microsoft-com:vml" Requires="v">
                <p:oleObj spid="_x0000_s37889" name="" r:id="rId1" imgW="93573600" imgH="49072800" progId="">
                  <p:embed/>
                </p:oleObj>
              </mc:Choice>
              <mc:Fallback>
                <p:oleObj name="" r:id="rId1" imgW="93573600" imgH="49072800" progId="">
                  <p:embed/>
                  <p:pic>
                    <p:nvPicPr>
                      <p:cNvPr id="0" name="图片 37888"/>
                      <p:cNvPicPr>
                        <a:picLocks noChangeAspect="1"/>
                      </p:cNvPicPr>
                      <p:nvPr/>
                    </p:nvPicPr>
                    <p:blipFill>
                      <a:blip r:embed="rId2"/>
                      <a:stretch>
                        <a:fillRect/>
                      </a:stretch>
                    </p:blipFill>
                    <p:spPr>
                      <a:xfrm>
                        <a:off x="4451681" y="3643988"/>
                        <a:ext cx="3899622" cy="2045079"/>
                      </a:xfrm>
                      <a:prstGeom prst="rect">
                        <a:avLst/>
                      </a:prstGeom>
                      <a:noFill/>
                      <a:ln w="38100">
                        <a:noFill/>
                      </a:ln>
                    </p:spPr>
                  </p:pic>
                </p:oleObj>
              </mc:Fallback>
            </mc:AlternateContent>
          </a:graphicData>
        </a:graphic>
      </p:graphicFrame>
      <p:grpSp>
        <p:nvGrpSpPr>
          <p:cNvPr id="2" name="Group 30"/>
          <p:cNvGrpSpPr/>
          <p:nvPr/>
        </p:nvGrpSpPr>
        <p:grpSpPr>
          <a:xfrm>
            <a:off x="2951215" y="1143212"/>
            <a:ext cx="5334988" cy="2045079"/>
            <a:chOff x="960" y="624"/>
            <a:chExt cx="3360" cy="1288"/>
          </a:xfrm>
        </p:grpSpPr>
        <p:graphicFrame>
          <p:nvGraphicFramePr>
            <p:cNvPr id="13317" name="Object 5"/>
            <p:cNvGraphicFramePr>
              <a:graphicFrameLocks noChangeAspect="1"/>
            </p:cNvGraphicFramePr>
            <p:nvPr/>
          </p:nvGraphicFramePr>
          <p:xfrm>
            <a:off x="1848" y="624"/>
            <a:ext cx="2472" cy="1288"/>
          </p:xfrm>
          <a:graphic>
            <a:graphicData uri="http://schemas.openxmlformats.org/presentationml/2006/ole">
              <mc:AlternateContent xmlns:mc="http://schemas.openxmlformats.org/markup-compatibility/2006">
                <mc:Choice xmlns:v="urn:schemas-microsoft-com:vml" Requires="v">
                  <p:oleObj spid="_x0000_s37890" name="" r:id="rId3" imgW="94183200" imgH="49072800" progId="">
                    <p:embed/>
                  </p:oleObj>
                </mc:Choice>
                <mc:Fallback>
                  <p:oleObj name="" r:id="rId3" imgW="94183200" imgH="49072800" progId="">
                    <p:embed/>
                    <p:pic>
                      <p:nvPicPr>
                        <p:cNvPr id="0" name="图片 37889"/>
                        <p:cNvPicPr>
                          <a:picLocks noChangeAspect="1"/>
                        </p:cNvPicPr>
                        <p:nvPr/>
                      </p:nvPicPr>
                      <p:blipFill>
                        <a:blip r:embed="rId4"/>
                        <a:stretch>
                          <a:fillRect/>
                        </a:stretch>
                      </p:blipFill>
                      <p:spPr>
                        <a:xfrm>
                          <a:off x="1848" y="624"/>
                          <a:ext cx="2472" cy="1288"/>
                        </a:xfrm>
                        <a:prstGeom prst="rect">
                          <a:avLst/>
                        </a:prstGeom>
                        <a:noFill/>
                        <a:ln w="38100">
                          <a:noFill/>
                        </a:ln>
                      </p:spPr>
                    </p:pic>
                  </p:oleObj>
                </mc:Fallback>
              </mc:AlternateContent>
            </a:graphicData>
          </a:graphic>
        </p:graphicFrame>
        <p:grpSp>
          <p:nvGrpSpPr>
            <p:cNvPr id="13327" name="Group 29"/>
            <p:cNvGrpSpPr/>
            <p:nvPr/>
          </p:nvGrpSpPr>
          <p:grpSpPr>
            <a:xfrm>
              <a:off x="960" y="912"/>
              <a:ext cx="672" cy="672"/>
              <a:chOff x="960" y="912"/>
              <a:chExt cx="672" cy="672"/>
            </a:xfrm>
          </p:grpSpPr>
          <p:graphicFrame>
            <p:nvGraphicFramePr>
              <p:cNvPr id="13318" name="Object 6"/>
              <p:cNvGraphicFramePr>
                <a:graphicFrameLocks noChangeAspect="1"/>
              </p:cNvGraphicFramePr>
              <p:nvPr/>
            </p:nvGraphicFramePr>
            <p:xfrm>
              <a:off x="960" y="912"/>
              <a:ext cx="672" cy="272"/>
            </p:xfrm>
            <a:graphic>
              <a:graphicData uri="http://schemas.openxmlformats.org/presentationml/2006/ole">
                <mc:AlternateContent xmlns:mc="http://schemas.openxmlformats.org/markup-compatibility/2006">
                  <mc:Choice xmlns:v="urn:schemas-microsoft-com:vml" Requires="v">
                    <p:oleObj spid="_x0000_s37891" name="" r:id="rId5" imgW="25603200" imgH="10363200" progId="">
                      <p:embed/>
                    </p:oleObj>
                  </mc:Choice>
                  <mc:Fallback>
                    <p:oleObj name="" r:id="rId5" imgW="25603200" imgH="10363200" progId="">
                      <p:embed/>
                      <p:pic>
                        <p:nvPicPr>
                          <p:cNvPr id="0" name="图片 37890"/>
                          <p:cNvPicPr>
                            <a:picLocks noChangeAspect="1"/>
                          </p:cNvPicPr>
                          <p:nvPr/>
                        </p:nvPicPr>
                        <p:blipFill>
                          <a:blip r:embed="rId6"/>
                          <a:stretch>
                            <a:fillRect/>
                          </a:stretch>
                        </p:blipFill>
                        <p:spPr>
                          <a:xfrm>
                            <a:off x="960" y="912"/>
                            <a:ext cx="672" cy="272"/>
                          </a:xfrm>
                          <a:prstGeom prst="rect">
                            <a:avLst/>
                          </a:prstGeom>
                          <a:noFill/>
                          <a:ln w="38100">
                            <a:noFill/>
                          </a:ln>
                        </p:spPr>
                      </p:pic>
                    </p:oleObj>
                  </mc:Fallback>
                </mc:AlternateContent>
              </a:graphicData>
            </a:graphic>
          </p:graphicFrame>
          <p:graphicFrame>
            <p:nvGraphicFramePr>
              <p:cNvPr id="13319" name="Object 7"/>
              <p:cNvGraphicFramePr>
                <a:graphicFrameLocks noChangeAspect="1"/>
              </p:cNvGraphicFramePr>
              <p:nvPr/>
            </p:nvGraphicFramePr>
            <p:xfrm>
              <a:off x="980" y="1312"/>
              <a:ext cx="648" cy="272"/>
            </p:xfrm>
            <a:graphic>
              <a:graphicData uri="http://schemas.openxmlformats.org/presentationml/2006/ole">
                <mc:AlternateContent xmlns:mc="http://schemas.openxmlformats.org/markup-compatibility/2006">
                  <mc:Choice xmlns:v="urn:schemas-microsoft-com:vml" Requires="v">
                    <p:oleObj spid="_x0000_s37892" name="" r:id="rId7" imgW="24688800" imgH="10363200" progId="">
                      <p:embed/>
                    </p:oleObj>
                  </mc:Choice>
                  <mc:Fallback>
                    <p:oleObj name="" r:id="rId7" imgW="24688800" imgH="10363200" progId="">
                      <p:embed/>
                      <p:pic>
                        <p:nvPicPr>
                          <p:cNvPr id="0" name="图片 37891"/>
                          <p:cNvPicPr>
                            <a:picLocks noChangeAspect="1"/>
                          </p:cNvPicPr>
                          <p:nvPr/>
                        </p:nvPicPr>
                        <p:blipFill>
                          <a:blip r:embed="rId8"/>
                          <a:stretch>
                            <a:fillRect/>
                          </a:stretch>
                        </p:blipFill>
                        <p:spPr>
                          <a:xfrm>
                            <a:off x="980" y="1312"/>
                            <a:ext cx="648" cy="272"/>
                          </a:xfrm>
                          <a:prstGeom prst="rect">
                            <a:avLst/>
                          </a:prstGeom>
                          <a:noFill/>
                          <a:ln w="38100">
                            <a:noFill/>
                          </a:ln>
                        </p:spPr>
                      </p:pic>
                    </p:oleObj>
                  </mc:Fallback>
                </mc:AlternateContent>
              </a:graphicData>
            </a:graphic>
          </p:graphicFrame>
          <p:sp>
            <p:nvSpPr>
              <p:cNvPr id="13328" name="Freeform 28"/>
              <p:cNvSpPr/>
              <p:nvPr/>
            </p:nvSpPr>
            <p:spPr>
              <a:xfrm rot="374069">
                <a:off x="960" y="1248"/>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pSp>
      <p:grpSp>
        <p:nvGrpSpPr>
          <p:cNvPr id="4" name="Group 32"/>
          <p:cNvGrpSpPr/>
          <p:nvPr/>
        </p:nvGrpSpPr>
        <p:grpSpPr>
          <a:xfrm>
            <a:off x="2879765" y="4072692"/>
            <a:ext cx="990783" cy="1332159"/>
            <a:chOff x="1008" y="2376"/>
            <a:chExt cx="624" cy="704"/>
          </a:xfrm>
        </p:grpSpPr>
        <p:graphicFrame>
          <p:nvGraphicFramePr>
            <p:cNvPr id="13315" name="Object 3"/>
            <p:cNvGraphicFramePr>
              <a:graphicFrameLocks noChangeAspect="1"/>
            </p:cNvGraphicFramePr>
            <p:nvPr/>
          </p:nvGraphicFramePr>
          <p:xfrm>
            <a:off x="1076" y="2376"/>
            <a:ext cx="528" cy="264"/>
          </p:xfrm>
          <a:graphic>
            <a:graphicData uri="http://schemas.openxmlformats.org/presentationml/2006/ole">
              <mc:AlternateContent xmlns:mc="http://schemas.openxmlformats.org/markup-compatibility/2006">
                <mc:Choice xmlns:v="urn:schemas-microsoft-com:vml" Requires="v">
                  <p:oleObj spid="_x0000_s37893" name="" r:id="rId9" imgW="20116800" imgH="10058400" progId="">
                    <p:embed/>
                  </p:oleObj>
                </mc:Choice>
                <mc:Fallback>
                  <p:oleObj name="" r:id="rId9" imgW="20116800" imgH="10058400" progId="">
                    <p:embed/>
                    <p:pic>
                      <p:nvPicPr>
                        <p:cNvPr id="0" name="图片 37892"/>
                        <p:cNvPicPr>
                          <a:picLocks noChangeAspect="1"/>
                        </p:cNvPicPr>
                        <p:nvPr/>
                      </p:nvPicPr>
                      <p:blipFill>
                        <a:blip r:embed="rId10"/>
                        <a:stretch>
                          <a:fillRect/>
                        </a:stretch>
                      </p:blipFill>
                      <p:spPr>
                        <a:xfrm>
                          <a:off x="1076" y="2376"/>
                          <a:ext cx="528" cy="264"/>
                        </a:xfrm>
                        <a:prstGeom prst="rect">
                          <a:avLst/>
                        </a:prstGeom>
                        <a:noFill/>
                        <a:ln w="38100">
                          <a:noFill/>
                        </a:ln>
                      </p:spPr>
                    </p:pic>
                  </p:oleObj>
                </mc:Fallback>
              </mc:AlternateContent>
            </a:graphicData>
          </a:graphic>
        </p:graphicFrame>
        <p:graphicFrame>
          <p:nvGraphicFramePr>
            <p:cNvPr id="13316" name="Object 4"/>
            <p:cNvGraphicFramePr>
              <a:graphicFrameLocks noChangeAspect="1"/>
            </p:cNvGraphicFramePr>
            <p:nvPr/>
          </p:nvGraphicFramePr>
          <p:xfrm>
            <a:off x="1060" y="2808"/>
            <a:ext cx="536" cy="272"/>
          </p:xfrm>
          <a:graphic>
            <a:graphicData uri="http://schemas.openxmlformats.org/presentationml/2006/ole">
              <mc:AlternateContent xmlns:mc="http://schemas.openxmlformats.org/markup-compatibility/2006">
                <mc:Choice xmlns:v="urn:schemas-microsoft-com:vml" Requires="v">
                  <p:oleObj spid="_x0000_s37894" name="" r:id="rId11" imgW="20421600" imgH="10363200" progId="">
                    <p:embed/>
                  </p:oleObj>
                </mc:Choice>
                <mc:Fallback>
                  <p:oleObj name="" r:id="rId11" imgW="20421600" imgH="10363200" progId="">
                    <p:embed/>
                    <p:pic>
                      <p:nvPicPr>
                        <p:cNvPr id="0" name="图片 37893"/>
                        <p:cNvPicPr>
                          <a:picLocks noChangeAspect="1"/>
                        </p:cNvPicPr>
                        <p:nvPr/>
                      </p:nvPicPr>
                      <p:blipFill>
                        <a:blip r:embed="rId12"/>
                        <a:stretch>
                          <a:fillRect/>
                        </a:stretch>
                      </p:blipFill>
                      <p:spPr>
                        <a:xfrm>
                          <a:off x="1060" y="2808"/>
                          <a:ext cx="536" cy="272"/>
                        </a:xfrm>
                        <a:prstGeom prst="rect">
                          <a:avLst/>
                        </a:prstGeom>
                        <a:noFill/>
                        <a:ln w="38100">
                          <a:noFill/>
                        </a:ln>
                      </p:spPr>
                    </p:pic>
                  </p:oleObj>
                </mc:Fallback>
              </mc:AlternateContent>
            </a:graphicData>
          </a:graphic>
        </p:graphicFrame>
        <p:sp>
          <p:nvSpPr>
            <p:cNvPr id="13326" name="Freeform 31"/>
            <p:cNvSpPr/>
            <p:nvPr/>
          </p:nvSpPr>
          <p:spPr>
            <a:xfrm rot="374069">
              <a:off x="1008" y="272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3325" name="矩形 15"/>
          <p:cNvSpPr/>
          <p:nvPr/>
        </p:nvSpPr>
        <p:spPr>
          <a:xfrm>
            <a:off x="9881937"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272"/>
                                        </p:tgtEl>
                                        <p:attrNameLst>
                                          <p:attrName>style.visibility</p:attrName>
                                        </p:attrNameLst>
                                      </p:cBhvr>
                                      <p:to>
                                        <p:strVal val="visible"/>
                                      </p:to>
                                    </p:set>
                                    <p:animEffect transition="in" filter="wipe(left)">
                                      <p:cBhvr>
                                        <p:cTn id="17" dur="500"/>
                                        <p:tgtEl>
                                          <p:spTgt spid="54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2741627" y="1460770"/>
          <a:ext cx="3258153" cy="444582"/>
        </p:xfrm>
        <a:graphic>
          <a:graphicData uri="http://schemas.openxmlformats.org/presentationml/2006/ole">
            <mc:AlternateContent xmlns:mc="http://schemas.openxmlformats.org/markup-compatibility/2006">
              <mc:Choice xmlns:v="urn:schemas-microsoft-com:vml" Requires="v">
                <p:oleObj spid="_x0000_s38913" name="" r:id="rId1" imgW="72237600" imgH="10668000" progId="">
                  <p:embed/>
                </p:oleObj>
              </mc:Choice>
              <mc:Fallback>
                <p:oleObj name="" r:id="rId1" imgW="72237600" imgH="10668000" progId="">
                  <p:embed/>
                  <p:pic>
                    <p:nvPicPr>
                      <p:cNvPr id="0" name="图片 38912"/>
                      <p:cNvPicPr>
                        <a:picLocks noChangeAspect="1"/>
                      </p:cNvPicPr>
                      <p:nvPr/>
                    </p:nvPicPr>
                    <p:blipFill>
                      <a:blip r:embed="rId2"/>
                      <a:stretch>
                        <a:fillRect/>
                      </a:stretch>
                    </p:blipFill>
                    <p:spPr>
                      <a:xfrm>
                        <a:off x="2741627" y="1460770"/>
                        <a:ext cx="3258153" cy="444582"/>
                      </a:xfrm>
                      <a:prstGeom prst="rect">
                        <a:avLst/>
                      </a:prstGeom>
                      <a:noFill/>
                      <a:ln w="38100">
                        <a:noFill/>
                      </a:ln>
                    </p:spPr>
                  </p:pic>
                </p:oleObj>
              </mc:Fallback>
            </mc:AlternateContent>
          </a:graphicData>
        </a:graphic>
      </p:graphicFrame>
      <p:graphicFrame>
        <p:nvGraphicFramePr>
          <p:cNvPr id="55297" name="Object 3"/>
          <p:cNvGraphicFramePr>
            <a:graphicFrameLocks noChangeAspect="1"/>
          </p:cNvGraphicFramePr>
          <p:nvPr/>
        </p:nvGraphicFramePr>
        <p:xfrm>
          <a:off x="6166499" y="928860"/>
          <a:ext cx="1829139" cy="1511580"/>
        </p:xfrm>
        <a:graphic>
          <a:graphicData uri="http://schemas.openxmlformats.org/presentationml/2006/ole">
            <mc:AlternateContent xmlns:mc="http://schemas.openxmlformats.org/markup-compatibility/2006">
              <mc:Choice xmlns:v="urn:schemas-microsoft-com:vml" Requires="v">
                <p:oleObj spid="_x0000_s38914" name="" r:id="rId3" imgW="43891200" imgH="36271200" progId="">
                  <p:embed/>
                </p:oleObj>
              </mc:Choice>
              <mc:Fallback>
                <p:oleObj name="" r:id="rId3" imgW="43891200" imgH="36271200" progId="">
                  <p:embed/>
                  <p:pic>
                    <p:nvPicPr>
                      <p:cNvPr id="0" name="图片 38913"/>
                      <p:cNvPicPr>
                        <a:picLocks noChangeAspect="1"/>
                      </p:cNvPicPr>
                      <p:nvPr/>
                    </p:nvPicPr>
                    <p:blipFill>
                      <a:blip r:embed="rId4"/>
                      <a:stretch>
                        <a:fillRect/>
                      </a:stretch>
                    </p:blipFill>
                    <p:spPr>
                      <a:xfrm>
                        <a:off x="6166499" y="928860"/>
                        <a:ext cx="1829139" cy="1511580"/>
                      </a:xfrm>
                      <a:prstGeom prst="rect">
                        <a:avLst/>
                      </a:prstGeom>
                      <a:noFill/>
                      <a:ln w="38100">
                        <a:noFill/>
                      </a:ln>
                    </p:spPr>
                  </p:pic>
                </p:oleObj>
              </mc:Fallback>
            </mc:AlternateContent>
          </a:graphicData>
        </a:graphic>
      </p:graphicFrame>
      <p:graphicFrame>
        <p:nvGraphicFramePr>
          <p:cNvPr id="55298" name="Object 4"/>
          <p:cNvGraphicFramePr>
            <a:graphicFrameLocks noChangeAspect="1"/>
          </p:cNvGraphicFramePr>
          <p:nvPr/>
        </p:nvGraphicFramePr>
        <p:xfrm>
          <a:off x="2716222" y="2591280"/>
          <a:ext cx="4598251" cy="444582"/>
        </p:xfrm>
        <a:graphic>
          <a:graphicData uri="http://schemas.openxmlformats.org/presentationml/2006/ole">
            <mc:AlternateContent xmlns:mc="http://schemas.openxmlformats.org/markup-compatibility/2006">
              <mc:Choice xmlns:v="urn:schemas-microsoft-com:vml" Requires="v">
                <p:oleObj spid="_x0000_s38915" name="" r:id="rId5" imgW="110337600" imgH="10668000" progId="">
                  <p:embed/>
                </p:oleObj>
              </mc:Choice>
              <mc:Fallback>
                <p:oleObj name="" r:id="rId5" imgW="110337600" imgH="10668000" progId="">
                  <p:embed/>
                  <p:pic>
                    <p:nvPicPr>
                      <p:cNvPr id="0" name="图片 38914"/>
                      <p:cNvPicPr>
                        <a:picLocks noChangeAspect="1"/>
                      </p:cNvPicPr>
                      <p:nvPr/>
                    </p:nvPicPr>
                    <p:blipFill>
                      <a:blip r:embed="rId6"/>
                      <a:stretch>
                        <a:fillRect/>
                      </a:stretch>
                    </p:blipFill>
                    <p:spPr>
                      <a:xfrm>
                        <a:off x="2716222" y="2591280"/>
                        <a:ext cx="4598251" cy="444582"/>
                      </a:xfrm>
                      <a:prstGeom prst="rect">
                        <a:avLst/>
                      </a:prstGeom>
                      <a:noFill/>
                      <a:ln w="38100">
                        <a:noFill/>
                      </a:ln>
                    </p:spPr>
                  </p:pic>
                </p:oleObj>
              </mc:Fallback>
            </mc:AlternateContent>
          </a:graphicData>
        </a:graphic>
      </p:graphicFrame>
      <p:graphicFrame>
        <p:nvGraphicFramePr>
          <p:cNvPr id="55299" name="Object 5"/>
          <p:cNvGraphicFramePr>
            <a:graphicFrameLocks noChangeAspect="1"/>
          </p:cNvGraphicFramePr>
          <p:nvPr/>
        </p:nvGraphicFramePr>
        <p:xfrm>
          <a:off x="3046483" y="3289909"/>
          <a:ext cx="2769113" cy="2045079"/>
        </p:xfrm>
        <a:graphic>
          <a:graphicData uri="http://schemas.openxmlformats.org/presentationml/2006/ole">
            <mc:AlternateContent xmlns:mc="http://schemas.openxmlformats.org/markup-compatibility/2006">
              <mc:Choice xmlns:v="urn:schemas-microsoft-com:vml" Requires="v">
                <p:oleObj spid="_x0000_s38916" name="" r:id="rId7" imgW="66446400" imgH="49072800" progId="">
                  <p:embed/>
                </p:oleObj>
              </mc:Choice>
              <mc:Fallback>
                <p:oleObj name="" r:id="rId7" imgW="66446400" imgH="49072800" progId="">
                  <p:embed/>
                  <p:pic>
                    <p:nvPicPr>
                      <p:cNvPr id="0" name="图片 38915"/>
                      <p:cNvPicPr>
                        <a:picLocks noChangeAspect="1"/>
                      </p:cNvPicPr>
                      <p:nvPr/>
                    </p:nvPicPr>
                    <p:blipFill>
                      <a:blip r:embed="rId8"/>
                      <a:stretch>
                        <a:fillRect/>
                      </a:stretch>
                    </p:blipFill>
                    <p:spPr>
                      <a:xfrm>
                        <a:off x="3046483" y="3289909"/>
                        <a:ext cx="2769113" cy="2045079"/>
                      </a:xfrm>
                      <a:prstGeom prst="rect">
                        <a:avLst/>
                      </a:prstGeom>
                      <a:noFill/>
                      <a:ln w="38100">
                        <a:noFill/>
                      </a:ln>
                    </p:spPr>
                  </p:pic>
                </p:oleObj>
              </mc:Fallback>
            </mc:AlternateContent>
          </a:graphicData>
        </a:graphic>
      </p:graphicFrame>
      <p:graphicFrame>
        <p:nvGraphicFramePr>
          <p:cNvPr id="55300" name="Object 6"/>
          <p:cNvGraphicFramePr>
            <a:graphicFrameLocks noChangeAspect="1"/>
          </p:cNvGraphicFramePr>
          <p:nvPr/>
        </p:nvGraphicFramePr>
        <p:xfrm>
          <a:off x="5891810" y="3289909"/>
          <a:ext cx="2184805" cy="2045079"/>
        </p:xfrm>
        <a:graphic>
          <a:graphicData uri="http://schemas.openxmlformats.org/presentationml/2006/ole">
            <mc:AlternateContent xmlns:mc="http://schemas.openxmlformats.org/markup-compatibility/2006">
              <mc:Choice xmlns:v="urn:schemas-microsoft-com:vml" Requires="v">
                <p:oleObj spid="_x0000_s38917" name="" r:id="rId9" imgW="52425600" imgH="49072800" progId="">
                  <p:embed/>
                </p:oleObj>
              </mc:Choice>
              <mc:Fallback>
                <p:oleObj name="" r:id="rId9" imgW="52425600" imgH="49072800" progId="">
                  <p:embed/>
                  <p:pic>
                    <p:nvPicPr>
                      <p:cNvPr id="0" name="图片 38916"/>
                      <p:cNvPicPr>
                        <a:picLocks noChangeAspect="1"/>
                      </p:cNvPicPr>
                      <p:nvPr/>
                    </p:nvPicPr>
                    <p:blipFill>
                      <a:blip r:embed="rId10"/>
                      <a:stretch>
                        <a:fillRect/>
                      </a:stretch>
                    </p:blipFill>
                    <p:spPr>
                      <a:xfrm>
                        <a:off x="5891810" y="3289909"/>
                        <a:ext cx="2184805" cy="2045079"/>
                      </a:xfrm>
                      <a:prstGeom prst="rect">
                        <a:avLst/>
                      </a:prstGeom>
                      <a:noFill/>
                      <a:ln w="38100">
                        <a:noFill/>
                      </a:ln>
                    </p:spPr>
                  </p:pic>
                </p:oleObj>
              </mc:Fallback>
            </mc:AlternateContent>
          </a:graphicData>
        </a:graphic>
      </p:graphicFrame>
      <p:graphicFrame>
        <p:nvGraphicFramePr>
          <p:cNvPr id="55301" name="Object 7"/>
          <p:cNvGraphicFramePr>
            <a:graphicFrameLocks noChangeAspect="1"/>
          </p:cNvGraphicFramePr>
          <p:nvPr/>
        </p:nvGraphicFramePr>
        <p:xfrm>
          <a:off x="2741930" y="5716270"/>
          <a:ext cx="3074670" cy="393700"/>
        </p:xfrm>
        <a:graphic>
          <a:graphicData uri="http://schemas.openxmlformats.org/presentationml/2006/ole">
            <mc:AlternateContent xmlns:mc="http://schemas.openxmlformats.org/markup-compatibility/2006">
              <mc:Choice xmlns:v="urn:schemas-microsoft-com:vml" Requires="v">
                <p:oleObj spid="_x0000_s38918" name="" r:id="rId11" imgW="67056000" imgH="9448800" progId="">
                  <p:embed/>
                </p:oleObj>
              </mc:Choice>
              <mc:Fallback>
                <p:oleObj name="" r:id="rId11" imgW="67056000" imgH="9448800" progId="">
                  <p:embed/>
                  <p:pic>
                    <p:nvPicPr>
                      <p:cNvPr id="0" name="图片 38917"/>
                      <p:cNvPicPr>
                        <a:picLocks noChangeAspect="1"/>
                      </p:cNvPicPr>
                      <p:nvPr/>
                    </p:nvPicPr>
                    <p:blipFill>
                      <a:blip r:embed="rId12"/>
                      <a:stretch>
                        <a:fillRect/>
                      </a:stretch>
                    </p:blipFill>
                    <p:spPr>
                      <a:xfrm>
                        <a:off x="2741930" y="5716270"/>
                        <a:ext cx="3074670" cy="393700"/>
                      </a:xfrm>
                      <a:prstGeom prst="rect">
                        <a:avLst/>
                      </a:prstGeom>
                      <a:noFill/>
                      <a:ln w="38100">
                        <a:noFill/>
                      </a:ln>
                    </p:spPr>
                  </p:pic>
                </p:oleObj>
              </mc:Fallback>
            </mc:AlternateContent>
          </a:graphicData>
        </a:graphic>
      </p:graphicFrame>
      <p:sp>
        <p:nvSpPr>
          <p:cNvPr id="14347" name="矩形 10"/>
          <p:cNvSpPr/>
          <p:nvPr/>
        </p:nvSpPr>
        <p:spPr>
          <a:xfrm>
            <a:off x="9953387"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3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297"/>
                                        </p:tgtEl>
                                        <p:attrNameLst>
                                          <p:attrName>style.visibility</p:attrName>
                                        </p:attrNameLst>
                                      </p:cBhvr>
                                      <p:to>
                                        <p:strVal val="visible"/>
                                      </p:to>
                                    </p:set>
                                    <p:animEffect transition="in" filter="wipe(left)">
                                      <p:cBhvr>
                                        <p:cTn id="12" dur="500"/>
                                        <p:tgtEl>
                                          <p:spTgt spid="552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298"/>
                                        </p:tgtEl>
                                        <p:attrNameLst>
                                          <p:attrName>style.visibility</p:attrName>
                                        </p:attrNameLst>
                                      </p:cBhvr>
                                      <p:to>
                                        <p:strVal val="visible"/>
                                      </p:to>
                                    </p:set>
                                    <p:animEffect transition="in" filter="wipe(left)">
                                      <p:cBhvr>
                                        <p:cTn id="17" dur="500"/>
                                        <p:tgtEl>
                                          <p:spTgt spid="552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299"/>
                                        </p:tgtEl>
                                        <p:attrNameLst>
                                          <p:attrName>style.visibility</p:attrName>
                                        </p:attrNameLst>
                                      </p:cBhvr>
                                      <p:to>
                                        <p:strVal val="visible"/>
                                      </p:to>
                                    </p:set>
                                    <p:animEffect transition="in" filter="wipe(left)">
                                      <p:cBhvr>
                                        <p:cTn id="22" dur="500"/>
                                        <p:tgtEl>
                                          <p:spTgt spid="552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300"/>
                                        </p:tgtEl>
                                        <p:attrNameLst>
                                          <p:attrName>style.visibility</p:attrName>
                                        </p:attrNameLst>
                                      </p:cBhvr>
                                      <p:to>
                                        <p:strVal val="visible"/>
                                      </p:to>
                                    </p:set>
                                    <p:animEffect transition="in" filter="wipe(left)">
                                      <p:cBhvr>
                                        <p:cTn id="27" dur="500"/>
                                        <p:tgtEl>
                                          <p:spTgt spid="5530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5301"/>
                                        </p:tgtEl>
                                        <p:attrNameLst>
                                          <p:attrName>style.visibility</p:attrName>
                                        </p:attrNameLst>
                                      </p:cBhvr>
                                      <p:to>
                                        <p:strVal val="visible"/>
                                      </p:to>
                                    </p:set>
                                    <p:animEffect transition="in" filter="wipe(left)">
                                      <p:cBhvr>
                                        <p:cTn id="32"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p:nvPr/>
        </p:nvSpPr>
        <p:spPr>
          <a:xfrm>
            <a:off x="2451389" y="1459819"/>
            <a:ext cx="1448068" cy="521970"/>
          </a:xfrm>
          <a:prstGeom prst="rect">
            <a:avLst/>
          </a:prstGeom>
          <a:noFill/>
          <a:ln w="9525">
            <a:noFill/>
          </a:ln>
        </p:spPr>
        <p:txBody>
          <a:bodyPr>
            <a:spAutoFit/>
          </a:bodyPr>
          <a:lstStyle/>
          <a:p>
            <a:pPr>
              <a:spcBef>
                <a:spcPct val="50000"/>
              </a:spcBef>
            </a:pPr>
            <a:r>
              <a:rPr lang="zh-CN" altLang="en-US" sz="2800" b="1" dirty="0">
                <a:solidFill>
                  <a:schemeClr val="tx2"/>
                </a:solidFill>
                <a:latin typeface="Arial" panose="020B0604020202020204" pitchFamily="34" charset="0"/>
                <a:ea typeface="黑体" panose="02010609060101010101" pitchFamily="49" charset="-122"/>
              </a:rPr>
              <a:t>特点：</a:t>
            </a:r>
            <a:endParaRPr lang="zh-CN" altLang="en-US" sz="2800" b="1" dirty="0">
              <a:solidFill>
                <a:schemeClr val="tx2"/>
              </a:solidFill>
              <a:latin typeface="Arial" panose="020B0604020202020204" pitchFamily="34" charset="0"/>
              <a:ea typeface="黑体" panose="02010609060101010101" pitchFamily="49" charset="-122"/>
            </a:endParaRPr>
          </a:p>
        </p:txBody>
      </p:sp>
      <p:sp>
        <p:nvSpPr>
          <p:cNvPr id="17412" name="Text Box 4"/>
          <p:cNvSpPr txBox="1"/>
          <p:nvPr/>
        </p:nvSpPr>
        <p:spPr>
          <a:xfrm>
            <a:off x="2436770" y="2057781"/>
            <a:ext cx="2743708" cy="1383665"/>
          </a:xfrm>
          <a:prstGeom prst="rect">
            <a:avLst/>
          </a:prstGeom>
          <a:noFill/>
          <a:ln w="9525">
            <a:noFill/>
          </a:ln>
        </p:spPr>
        <p:txBody>
          <a:bodyPr>
            <a:spAutoFit/>
          </a:bodyPr>
          <a:lstStyle/>
          <a:p>
            <a:pPr>
              <a:spcBef>
                <a:spcPct val="50000"/>
              </a:spcBef>
            </a:pPr>
            <a:r>
              <a:rPr lang="zh-CN" altLang="en-US" sz="2800" b="1" dirty="0">
                <a:solidFill>
                  <a:schemeClr val="tx2"/>
                </a:solidFill>
                <a:latin typeface="Arial" panose="020B0604020202020204" pitchFamily="34" charset="0"/>
              </a:rPr>
              <a:t>（</a:t>
            </a:r>
            <a:r>
              <a:rPr lang="en-US" altLang="zh-CN" sz="2800" b="1">
                <a:solidFill>
                  <a:schemeClr val="tx2"/>
                </a:solidFill>
                <a:latin typeface="Arial" panose="020B0604020202020204" pitchFamily="34" charset="0"/>
              </a:rPr>
              <a:t>1</a:t>
            </a:r>
            <a:r>
              <a:rPr lang="zh-CN" altLang="en-US" sz="2800" b="1" dirty="0">
                <a:solidFill>
                  <a:schemeClr val="tx2"/>
                </a:solidFill>
                <a:latin typeface="Arial" panose="020B0604020202020204" pitchFamily="34" charset="0"/>
              </a:rPr>
              <a:t>）、可划出一条阶梯线，线的下方全为零；</a:t>
            </a:r>
            <a:endParaRPr lang="zh-CN" altLang="en-US" sz="2800" b="1" dirty="0">
              <a:solidFill>
                <a:schemeClr val="tx2"/>
              </a:solidFill>
              <a:latin typeface="Arial" panose="020B0604020202020204" pitchFamily="34" charset="0"/>
            </a:endParaRPr>
          </a:p>
        </p:txBody>
      </p:sp>
      <p:graphicFrame>
        <p:nvGraphicFramePr>
          <p:cNvPr id="56321" name="Object 3"/>
          <p:cNvGraphicFramePr>
            <a:graphicFrameLocks noChangeAspect="1"/>
          </p:cNvGraphicFramePr>
          <p:nvPr/>
        </p:nvGraphicFramePr>
        <p:xfrm>
          <a:off x="5929917" y="1981567"/>
          <a:ext cx="3899622" cy="2045079"/>
        </p:xfrm>
        <a:graphic>
          <a:graphicData uri="http://schemas.openxmlformats.org/presentationml/2006/ole">
            <mc:AlternateContent xmlns:mc="http://schemas.openxmlformats.org/markup-compatibility/2006">
              <mc:Choice xmlns:v="urn:schemas-microsoft-com:vml" Requires="v">
                <p:oleObj spid="_x0000_s39937" name="" r:id="rId1" imgW="93573600" imgH="49072800" progId="">
                  <p:embed/>
                </p:oleObj>
              </mc:Choice>
              <mc:Fallback>
                <p:oleObj name="" r:id="rId1" imgW="93573600" imgH="49072800" progId="">
                  <p:embed/>
                  <p:pic>
                    <p:nvPicPr>
                      <p:cNvPr id="0" name="图片 39936"/>
                      <p:cNvPicPr>
                        <a:picLocks noChangeAspect="1"/>
                      </p:cNvPicPr>
                      <p:nvPr/>
                    </p:nvPicPr>
                    <p:blipFill>
                      <a:blip r:embed="rId2"/>
                      <a:stretch>
                        <a:fillRect/>
                      </a:stretch>
                    </p:blipFill>
                    <p:spPr>
                      <a:xfrm>
                        <a:off x="5929917" y="1981567"/>
                        <a:ext cx="3899622" cy="2045079"/>
                      </a:xfrm>
                      <a:prstGeom prst="rect">
                        <a:avLst/>
                      </a:prstGeom>
                      <a:noFill/>
                      <a:ln w="38100">
                        <a:noFill/>
                      </a:ln>
                    </p:spPr>
                  </p:pic>
                </p:oleObj>
              </mc:Fallback>
            </mc:AlternateContent>
          </a:graphicData>
        </a:graphic>
      </p:graphicFrame>
      <p:sp>
        <p:nvSpPr>
          <p:cNvPr id="17414" name="Line 6"/>
          <p:cNvSpPr/>
          <p:nvPr/>
        </p:nvSpPr>
        <p:spPr>
          <a:xfrm>
            <a:off x="6006131" y="2419798"/>
            <a:ext cx="457285" cy="0"/>
          </a:xfrm>
          <a:prstGeom prst="line">
            <a:avLst/>
          </a:prstGeom>
          <a:ln w="28575" cap="flat" cmpd="sng">
            <a:solidFill>
              <a:srgbClr val="FF0000"/>
            </a:solidFill>
            <a:prstDash val="solid"/>
            <a:headEnd type="none" w="med" len="med"/>
            <a:tailEnd type="none" w="med" len="med"/>
          </a:ln>
        </p:spPr>
      </p:sp>
      <p:sp>
        <p:nvSpPr>
          <p:cNvPr id="17415" name="Line 7"/>
          <p:cNvSpPr/>
          <p:nvPr/>
        </p:nvSpPr>
        <p:spPr>
          <a:xfrm>
            <a:off x="6463416" y="2419798"/>
            <a:ext cx="0" cy="533499"/>
          </a:xfrm>
          <a:prstGeom prst="line">
            <a:avLst/>
          </a:prstGeom>
          <a:ln w="28575" cap="flat" cmpd="sng">
            <a:solidFill>
              <a:srgbClr val="FF0000"/>
            </a:solidFill>
            <a:prstDash val="solid"/>
            <a:headEnd type="none" w="med" len="med"/>
            <a:tailEnd type="none" w="med" len="med"/>
          </a:ln>
        </p:spPr>
      </p:sp>
      <p:sp>
        <p:nvSpPr>
          <p:cNvPr id="17416" name="Line 8"/>
          <p:cNvSpPr/>
          <p:nvPr/>
        </p:nvSpPr>
        <p:spPr>
          <a:xfrm>
            <a:off x="6463416" y="2953297"/>
            <a:ext cx="1219426" cy="0"/>
          </a:xfrm>
          <a:prstGeom prst="line">
            <a:avLst/>
          </a:prstGeom>
          <a:ln w="28575" cap="flat" cmpd="sng">
            <a:solidFill>
              <a:srgbClr val="FF0000"/>
            </a:solidFill>
            <a:prstDash val="solid"/>
            <a:headEnd type="none" w="med" len="med"/>
            <a:tailEnd type="none" w="med" len="med"/>
          </a:ln>
        </p:spPr>
      </p:sp>
      <p:sp>
        <p:nvSpPr>
          <p:cNvPr id="17417" name="Line 9"/>
          <p:cNvSpPr/>
          <p:nvPr/>
        </p:nvSpPr>
        <p:spPr>
          <a:xfrm>
            <a:off x="7682841" y="2953297"/>
            <a:ext cx="0" cy="533499"/>
          </a:xfrm>
          <a:prstGeom prst="line">
            <a:avLst/>
          </a:prstGeom>
          <a:ln w="28575" cap="flat" cmpd="sng">
            <a:solidFill>
              <a:srgbClr val="FF0000"/>
            </a:solidFill>
            <a:prstDash val="solid"/>
            <a:headEnd type="none" w="med" len="med"/>
            <a:tailEnd type="none" w="med" len="med"/>
          </a:ln>
        </p:spPr>
      </p:sp>
      <p:sp>
        <p:nvSpPr>
          <p:cNvPr id="17418" name="Line 10"/>
          <p:cNvSpPr/>
          <p:nvPr/>
        </p:nvSpPr>
        <p:spPr>
          <a:xfrm>
            <a:off x="7682841" y="3486796"/>
            <a:ext cx="1295640" cy="0"/>
          </a:xfrm>
          <a:prstGeom prst="line">
            <a:avLst/>
          </a:prstGeom>
          <a:ln w="28575" cap="flat" cmpd="sng">
            <a:solidFill>
              <a:srgbClr val="FF0000"/>
            </a:solidFill>
            <a:prstDash val="solid"/>
            <a:headEnd type="none" w="med" len="med"/>
            <a:tailEnd type="none" w="med" len="med"/>
          </a:ln>
        </p:spPr>
      </p:sp>
      <p:sp>
        <p:nvSpPr>
          <p:cNvPr id="17419" name="Text Box 11"/>
          <p:cNvSpPr txBox="1"/>
          <p:nvPr/>
        </p:nvSpPr>
        <p:spPr>
          <a:xfrm>
            <a:off x="2436495" y="3582035"/>
            <a:ext cx="2849880" cy="953135"/>
          </a:xfrm>
          <a:prstGeom prst="rect">
            <a:avLst/>
          </a:prstGeom>
          <a:noFill/>
          <a:ln w="28575">
            <a:noFill/>
          </a:ln>
        </p:spPr>
        <p:txBody>
          <a:bodyPr wrap="square">
            <a:spAutoFit/>
          </a:bodyPr>
          <a:lstStyle/>
          <a:p>
            <a:pPr>
              <a:spcBef>
                <a:spcPct val="50000"/>
              </a:spcBef>
            </a:pPr>
            <a:r>
              <a:rPr lang="zh-CN" altLang="en-US" sz="2800" b="1" dirty="0">
                <a:solidFill>
                  <a:schemeClr val="tx2"/>
                </a:solidFill>
                <a:latin typeface="Arial" panose="020B0604020202020204" pitchFamily="34" charset="0"/>
              </a:rPr>
              <a:t>（</a:t>
            </a:r>
            <a:r>
              <a:rPr lang="en-US" altLang="zh-CN" sz="2800" b="1">
                <a:solidFill>
                  <a:schemeClr val="tx2"/>
                </a:solidFill>
                <a:latin typeface="Arial" panose="020B0604020202020204" pitchFamily="34" charset="0"/>
              </a:rPr>
              <a:t>2</a:t>
            </a:r>
            <a:r>
              <a:rPr lang="zh-CN" altLang="en-US" sz="2800" b="1" dirty="0">
                <a:solidFill>
                  <a:schemeClr val="tx2"/>
                </a:solidFill>
                <a:latin typeface="Arial" panose="020B0604020202020204" pitchFamily="34" charset="0"/>
              </a:rPr>
              <a:t>）、每个台阶只有一行；</a:t>
            </a:r>
            <a:endParaRPr lang="zh-CN" altLang="en-US" sz="2800" b="1" dirty="0">
              <a:solidFill>
                <a:schemeClr val="tx2"/>
              </a:solidFill>
              <a:latin typeface="Arial" panose="020B0604020202020204" pitchFamily="34" charset="0"/>
            </a:endParaRPr>
          </a:p>
        </p:txBody>
      </p:sp>
      <p:sp>
        <p:nvSpPr>
          <p:cNvPr id="17420" name="Line 12"/>
          <p:cNvSpPr/>
          <p:nvPr/>
        </p:nvSpPr>
        <p:spPr>
          <a:xfrm>
            <a:off x="6006131" y="2343584"/>
            <a:ext cx="2889785" cy="0"/>
          </a:xfrm>
          <a:prstGeom prst="line">
            <a:avLst/>
          </a:prstGeom>
          <a:ln w="28575" cap="flat" cmpd="sng">
            <a:solidFill>
              <a:srgbClr val="FF9900"/>
            </a:solidFill>
            <a:prstDash val="solid"/>
            <a:headEnd type="none" w="med" len="med"/>
            <a:tailEnd type="none" w="med" len="med"/>
          </a:ln>
        </p:spPr>
      </p:sp>
      <p:sp>
        <p:nvSpPr>
          <p:cNvPr id="17421" name="Line 13"/>
          <p:cNvSpPr/>
          <p:nvPr/>
        </p:nvSpPr>
        <p:spPr>
          <a:xfrm>
            <a:off x="5987078" y="2877083"/>
            <a:ext cx="2889785" cy="0"/>
          </a:xfrm>
          <a:prstGeom prst="line">
            <a:avLst/>
          </a:prstGeom>
          <a:ln w="28575" cap="flat" cmpd="sng">
            <a:solidFill>
              <a:srgbClr val="FF9900"/>
            </a:solidFill>
            <a:prstDash val="solid"/>
            <a:headEnd type="none" w="med" len="med"/>
            <a:tailEnd type="none" w="med" len="med"/>
          </a:ln>
        </p:spPr>
      </p:sp>
      <p:sp>
        <p:nvSpPr>
          <p:cNvPr id="17422" name="Line 14"/>
          <p:cNvSpPr/>
          <p:nvPr/>
        </p:nvSpPr>
        <p:spPr>
          <a:xfrm>
            <a:off x="6006131" y="3410581"/>
            <a:ext cx="2889785" cy="0"/>
          </a:xfrm>
          <a:prstGeom prst="line">
            <a:avLst/>
          </a:prstGeom>
          <a:ln w="28575" cap="flat" cmpd="sng">
            <a:solidFill>
              <a:srgbClr val="FF9900"/>
            </a:solidFill>
            <a:prstDash val="solid"/>
            <a:headEnd type="none" w="med" len="med"/>
            <a:tailEnd type="none" w="med" len="med"/>
          </a:ln>
        </p:spPr>
      </p:sp>
      <p:sp>
        <p:nvSpPr>
          <p:cNvPr id="17423" name="Text Box 15"/>
          <p:cNvSpPr txBox="1"/>
          <p:nvPr/>
        </p:nvSpPr>
        <p:spPr>
          <a:xfrm>
            <a:off x="2451061" y="4644298"/>
            <a:ext cx="7621411" cy="1383665"/>
          </a:xfrm>
          <a:prstGeom prst="rect">
            <a:avLst/>
          </a:prstGeom>
          <a:noFill/>
          <a:ln w="28575">
            <a:noFill/>
          </a:ln>
        </p:spPr>
        <p:txBody>
          <a:bodyPr>
            <a:spAutoFit/>
          </a:bodyPr>
          <a:lstStyle/>
          <a:p>
            <a:pPr>
              <a:spcBef>
                <a:spcPct val="50000"/>
              </a:spcBef>
            </a:pPr>
            <a:r>
              <a:rPr lang="zh-CN" altLang="en-US" sz="2800" b="1" dirty="0">
                <a:solidFill>
                  <a:schemeClr val="tx2"/>
                </a:solidFill>
                <a:latin typeface="Arial" panose="020B0604020202020204" pitchFamily="34" charset="0"/>
              </a:rPr>
              <a:t>台阶数即是非零行的行数，阶梯线的竖线后面的第一个元素为非零元，即非零行的第一个非零元．</a:t>
            </a:r>
            <a:endParaRPr lang="zh-CN" altLang="en-US" sz="2800" b="1" dirty="0">
              <a:solidFill>
                <a:schemeClr val="tx2"/>
              </a:solidFill>
              <a:latin typeface="Arial" panose="020B0604020202020204" pitchFamily="34" charset="0"/>
            </a:endParaRPr>
          </a:p>
        </p:txBody>
      </p:sp>
      <p:sp>
        <p:nvSpPr>
          <p:cNvPr id="17424" name="Oval 16"/>
          <p:cNvSpPr/>
          <p:nvPr/>
        </p:nvSpPr>
        <p:spPr>
          <a:xfrm>
            <a:off x="6006131" y="1981567"/>
            <a:ext cx="381071" cy="381071"/>
          </a:xfrm>
          <a:prstGeom prst="ellipse">
            <a:avLst/>
          </a:prstGeom>
          <a:noFill/>
          <a:ln w="44450" cap="flat" cmpd="sng">
            <a:solidFill>
              <a:srgbClr val="33CCCC"/>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7425" name="Oval 17"/>
          <p:cNvSpPr/>
          <p:nvPr/>
        </p:nvSpPr>
        <p:spPr>
          <a:xfrm>
            <a:off x="6520576" y="2515066"/>
            <a:ext cx="381071" cy="381071"/>
          </a:xfrm>
          <a:prstGeom prst="ellipse">
            <a:avLst/>
          </a:prstGeom>
          <a:noFill/>
          <a:ln w="44450" cap="flat" cmpd="sng">
            <a:solidFill>
              <a:srgbClr val="33CCCC"/>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7426" name="Oval 18"/>
          <p:cNvSpPr/>
          <p:nvPr/>
        </p:nvSpPr>
        <p:spPr>
          <a:xfrm>
            <a:off x="7778109" y="3029511"/>
            <a:ext cx="381071" cy="381071"/>
          </a:xfrm>
          <a:prstGeom prst="ellipse">
            <a:avLst/>
          </a:prstGeom>
          <a:noFill/>
          <a:ln w="44450" cap="flat" cmpd="sng">
            <a:solidFill>
              <a:srgbClr val="33CCCC"/>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aphicFrame>
        <p:nvGraphicFramePr>
          <p:cNvPr id="15364" name="Object 4"/>
          <p:cNvGraphicFramePr>
            <a:graphicFrameLocks noChangeAspect="1"/>
          </p:cNvGraphicFramePr>
          <p:nvPr/>
        </p:nvGraphicFramePr>
        <p:xfrm>
          <a:off x="6215720" y="3734491"/>
          <a:ext cx="190535" cy="419178"/>
        </p:xfrm>
        <a:graphic>
          <a:graphicData uri="http://schemas.openxmlformats.org/presentationml/2006/ole">
            <mc:AlternateContent xmlns:mc="http://schemas.openxmlformats.org/markup-compatibility/2006">
              <mc:Choice xmlns:v="urn:schemas-microsoft-com:vml" Requires="v">
                <p:oleObj spid="_x0000_s39938" name="" r:id="rId3" imgW="4572000" imgH="10058400" progId="">
                  <p:embed/>
                </p:oleObj>
              </mc:Choice>
              <mc:Fallback>
                <p:oleObj name="" r:id="rId3" imgW="4572000" imgH="10058400" progId="">
                  <p:embed/>
                  <p:pic>
                    <p:nvPicPr>
                      <p:cNvPr id="0" name="图片 39937"/>
                      <p:cNvPicPr>
                        <a:picLocks noChangeAspect="1"/>
                      </p:cNvPicPr>
                      <p:nvPr/>
                    </p:nvPicPr>
                    <p:blipFill>
                      <a:blip r:embed="rId4"/>
                      <a:stretch>
                        <a:fillRect/>
                      </a:stretch>
                    </p:blipFill>
                    <p:spPr>
                      <a:xfrm>
                        <a:off x="6215720" y="3734491"/>
                        <a:ext cx="190535" cy="419178"/>
                      </a:xfrm>
                      <a:prstGeom prst="rect">
                        <a:avLst/>
                      </a:prstGeom>
                      <a:noFill/>
                      <a:ln w="38100">
                        <a:noFill/>
                      </a:ln>
                    </p:spPr>
                  </p:pic>
                </p:oleObj>
              </mc:Fallback>
            </mc:AlternateContent>
          </a:graphicData>
        </a:graphic>
      </p:graphicFrame>
      <p:sp>
        <p:nvSpPr>
          <p:cNvPr id="15383" name="矩形 22"/>
          <p:cNvSpPr/>
          <p:nvPr/>
        </p:nvSpPr>
        <p:spPr>
          <a:xfrm>
            <a:off x="9881937"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graphicFrame>
        <p:nvGraphicFramePr>
          <p:cNvPr id="2" name="对象 1"/>
          <p:cNvGraphicFramePr>
            <a:graphicFrameLocks noChangeAspect="1"/>
          </p:cNvGraphicFramePr>
          <p:nvPr/>
        </p:nvGraphicFramePr>
        <p:xfrm>
          <a:off x="1832106" y="333450"/>
          <a:ext cx="6696743" cy="600124"/>
        </p:xfrm>
        <a:graphic>
          <a:graphicData uri="http://schemas.openxmlformats.org/presentationml/2006/ole">
            <mc:AlternateContent xmlns:mc="http://schemas.openxmlformats.org/markup-compatibility/2006">
              <mc:Choice xmlns:v="urn:schemas-microsoft-com:vml" Requires="v">
                <p:oleObj spid="_x0000_s39939" name="Equation" r:id="rId5" imgW="55168800" imgH="5486400" progId="Equation.DSMT4">
                  <p:embed/>
                </p:oleObj>
              </mc:Choice>
              <mc:Fallback>
                <p:oleObj name="Equation" r:id="rId5" imgW="55168800" imgH="5486400" progId="Equation.DSMT4">
                  <p:embed/>
                  <p:pic>
                    <p:nvPicPr>
                      <p:cNvPr id="0" name="图片 39938"/>
                      <p:cNvPicPr>
                        <a:picLocks noChangeAspect="1"/>
                      </p:cNvPicPr>
                      <p:nvPr/>
                    </p:nvPicPr>
                    <p:blipFill>
                      <a:blip r:embed="rId6"/>
                      <a:stretch>
                        <a:fillRect/>
                      </a:stretch>
                    </p:blipFill>
                    <p:spPr>
                      <a:xfrm>
                        <a:off x="1832106" y="333450"/>
                        <a:ext cx="6696743" cy="600124"/>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ipe(left)">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left)">
                                      <p:cBhvr>
                                        <p:cTn id="12" dur="500"/>
                                        <p:tgtEl>
                                          <p:spTgt spid="174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321"/>
                                        </p:tgtEl>
                                        <p:attrNameLst>
                                          <p:attrName>style.visibility</p:attrName>
                                        </p:attrNameLst>
                                      </p:cBhvr>
                                      <p:to>
                                        <p:strVal val="visible"/>
                                      </p:to>
                                    </p:set>
                                    <p:animEffect transition="in" filter="wipe(left)">
                                      <p:cBhvr>
                                        <p:cTn id="17" dur="500"/>
                                        <p:tgtEl>
                                          <p:spTgt spid="563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wipe(left)">
                                      <p:cBhvr>
                                        <p:cTn id="22" dur="500"/>
                                        <p:tgtEl>
                                          <p:spTgt spid="1741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7415"/>
                                        </p:tgtEl>
                                        <p:attrNameLst>
                                          <p:attrName>style.visibility</p:attrName>
                                        </p:attrNameLst>
                                      </p:cBhvr>
                                      <p:to>
                                        <p:strVal val="visible"/>
                                      </p:to>
                                    </p:set>
                                    <p:animEffect transition="in" filter="wipe(up)">
                                      <p:cBhvr>
                                        <p:cTn id="26" dur="500"/>
                                        <p:tgtEl>
                                          <p:spTgt spid="17415"/>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left)">
                                      <p:cBhvr>
                                        <p:cTn id="30" dur="500"/>
                                        <p:tgtEl>
                                          <p:spTgt spid="17416"/>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7417"/>
                                        </p:tgtEl>
                                        <p:attrNameLst>
                                          <p:attrName>style.visibility</p:attrName>
                                        </p:attrNameLst>
                                      </p:cBhvr>
                                      <p:to>
                                        <p:strVal val="visible"/>
                                      </p:to>
                                    </p:set>
                                    <p:animEffect transition="in" filter="wipe(up)">
                                      <p:cBhvr>
                                        <p:cTn id="34" dur="500"/>
                                        <p:tgtEl>
                                          <p:spTgt spid="17417"/>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17418"/>
                                        </p:tgtEl>
                                        <p:attrNameLst>
                                          <p:attrName>style.visibility</p:attrName>
                                        </p:attrNameLst>
                                      </p:cBhvr>
                                      <p:to>
                                        <p:strVal val="visible"/>
                                      </p:to>
                                    </p:set>
                                    <p:animEffect transition="in" filter="wipe(left)">
                                      <p:cBhvr>
                                        <p:cTn id="38" dur="500"/>
                                        <p:tgtEl>
                                          <p:spTgt spid="174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419"/>
                                        </p:tgtEl>
                                        <p:attrNameLst>
                                          <p:attrName>style.visibility</p:attrName>
                                        </p:attrNameLst>
                                      </p:cBhvr>
                                      <p:to>
                                        <p:strVal val="visible"/>
                                      </p:to>
                                    </p:set>
                                    <p:animEffect transition="in" filter="wipe(left)">
                                      <p:cBhvr>
                                        <p:cTn id="43" dur="500"/>
                                        <p:tgtEl>
                                          <p:spTgt spid="174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420"/>
                                        </p:tgtEl>
                                        <p:attrNameLst>
                                          <p:attrName>style.visibility</p:attrName>
                                        </p:attrNameLst>
                                      </p:cBhvr>
                                      <p:to>
                                        <p:strVal val="visible"/>
                                      </p:to>
                                    </p:set>
                                    <p:animEffect transition="in" filter="wipe(left)">
                                      <p:cBhvr>
                                        <p:cTn id="48" dur="500"/>
                                        <p:tgtEl>
                                          <p:spTgt spid="1742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7421"/>
                                        </p:tgtEl>
                                        <p:attrNameLst>
                                          <p:attrName>style.visibility</p:attrName>
                                        </p:attrNameLst>
                                      </p:cBhvr>
                                      <p:to>
                                        <p:strVal val="visible"/>
                                      </p:to>
                                    </p:set>
                                    <p:animEffect transition="in" filter="wipe(left)">
                                      <p:cBhvr>
                                        <p:cTn id="52" dur="500"/>
                                        <p:tgtEl>
                                          <p:spTgt spid="1742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7422"/>
                                        </p:tgtEl>
                                        <p:attrNameLst>
                                          <p:attrName>style.visibility</p:attrName>
                                        </p:attrNameLst>
                                      </p:cBhvr>
                                      <p:to>
                                        <p:strVal val="visible"/>
                                      </p:to>
                                    </p:set>
                                    <p:animEffect transition="in" filter="wipe(left)">
                                      <p:cBhvr>
                                        <p:cTn id="56" dur="500"/>
                                        <p:tgtEl>
                                          <p:spTgt spid="174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423"/>
                                        </p:tgtEl>
                                        <p:attrNameLst>
                                          <p:attrName>style.visibility</p:attrName>
                                        </p:attrNameLst>
                                      </p:cBhvr>
                                      <p:to>
                                        <p:strVal val="visible"/>
                                      </p:to>
                                    </p:set>
                                    <p:animEffect transition="in" filter="wipe(left)">
                                      <p:cBhvr>
                                        <p:cTn id="61" dur="500"/>
                                        <p:tgtEl>
                                          <p:spTgt spid="1742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7424"/>
                                        </p:tgtEl>
                                        <p:attrNameLst>
                                          <p:attrName>style.visibility</p:attrName>
                                        </p:attrNameLst>
                                      </p:cBhvr>
                                      <p:to>
                                        <p:strVal val="visible"/>
                                      </p:to>
                                    </p:set>
                                    <p:animEffect transition="in" filter="dissolve">
                                      <p:cBhvr>
                                        <p:cTn id="66" dur="500"/>
                                        <p:tgtEl>
                                          <p:spTgt spid="17424"/>
                                        </p:tgtEl>
                                      </p:cBhvr>
                                    </p:animEffect>
                                  </p:childTnLst>
                                </p:cTn>
                              </p:par>
                            </p:childTnLst>
                          </p:cTn>
                        </p:par>
                        <p:par>
                          <p:cTn id="67" fill="hold">
                            <p:stCondLst>
                              <p:cond delay="500"/>
                            </p:stCondLst>
                            <p:childTnLst>
                              <p:par>
                                <p:cTn id="68" presetID="9" presetClass="entr" presetSubtype="0" fill="hold" grpId="0" nodeType="afterEffect">
                                  <p:stCondLst>
                                    <p:cond delay="0"/>
                                  </p:stCondLst>
                                  <p:childTnLst>
                                    <p:set>
                                      <p:cBhvr>
                                        <p:cTn id="69" dur="1" fill="hold">
                                          <p:stCondLst>
                                            <p:cond delay="0"/>
                                          </p:stCondLst>
                                        </p:cTn>
                                        <p:tgtEl>
                                          <p:spTgt spid="17425"/>
                                        </p:tgtEl>
                                        <p:attrNameLst>
                                          <p:attrName>style.visibility</p:attrName>
                                        </p:attrNameLst>
                                      </p:cBhvr>
                                      <p:to>
                                        <p:strVal val="visible"/>
                                      </p:to>
                                    </p:set>
                                    <p:animEffect transition="in" filter="dissolve">
                                      <p:cBhvr>
                                        <p:cTn id="70" dur="500"/>
                                        <p:tgtEl>
                                          <p:spTgt spid="17425"/>
                                        </p:tgtEl>
                                      </p:cBhvr>
                                    </p:animEffect>
                                  </p:childTnLst>
                                </p:cTn>
                              </p:par>
                            </p:childTnLst>
                          </p:cTn>
                        </p:par>
                        <p:par>
                          <p:cTn id="71" fill="hold">
                            <p:stCondLst>
                              <p:cond delay="1000"/>
                            </p:stCondLst>
                            <p:childTnLst>
                              <p:par>
                                <p:cTn id="72" presetID="9" presetClass="entr" presetSubtype="0" fill="hold" grpId="0" nodeType="afterEffect">
                                  <p:stCondLst>
                                    <p:cond delay="0"/>
                                  </p:stCondLst>
                                  <p:childTnLst>
                                    <p:set>
                                      <p:cBhvr>
                                        <p:cTn id="73" dur="1" fill="hold">
                                          <p:stCondLst>
                                            <p:cond delay="0"/>
                                          </p:stCondLst>
                                        </p:cTn>
                                        <p:tgtEl>
                                          <p:spTgt spid="17426"/>
                                        </p:tgtEl>
                                        <p:attrNameLst>
                                          <p:attrName>style.visibility</p:attrName>
                                        </p:attrNameLst>
                                      </p:cBhvr>
                                      <p:to>
                                        <p:strVal val="visible"/>
                                      </p:to>
                                    </p:set>
                                    <p:animEffect transition="in" filter="dissolve">
                                      <p:cBhvr>
                                        <p:cTn id="74" dur="500"/>
                                        <p:tgtEl>
                                          <p:spTgt spid="17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P spid="17412" grpId="0"/>
      <p:bldP spid="17419" grpId="0"/>
      <p:bldP spid="17423" grpId="0"/>
      <p:bldP spid="17424" grpId="0" bldLvl="0" animBg="1"/>
      <p:bldP spid="17425" grpId="0" bldLvl="0" animBg="1"/>
      <p:bldP spid="1742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2122387" y="643057"/>
          <a:ext cx="8021535" cy="1714818"/>
        </p:xfrm>
        <a:graphic>
          <a:graphicData uri="http://schemas.openxmlformats.org/presentationml/2006/ole">
            <mc:AlternateContent xmlns:mc="http://schemas.openxmlformats.org/markup-compatibility/2006">
              <mc:Choice xmlns:v="urn:schemas-microsoft-com:vml" Requires="v">
                <p:oleObj spid="_x0000_s40961" name="" r:id="rId1" imgW="106680000" imgH="21031200" progId="Equation.DSMT4">
                  <p:embed/>
                </p:oleObj>
              </mc:Choice>
              <mc:Fallback>
                <p:oleObj name="" r:id="rId1" imgW="106680000" imgH="21031200" progId="Equation.DSMT4">
                  <p:embed/>
                  <p:pic>
                    <p:nvPicPr>
                      <p:cNvPr id="0" name="图片 40960"/>
                      <p:cNvPicPr>
                        <a:picLocks noChangeAspect="1"/>
                      </p:cNvPicPr>
                      <p:nvPr/>
                    </p:nvPicPr>
                    <p:blipFill>
                      <a:blip r:embed="rId2">
                        <a:clrChange>
                          <a:clrFrom>
                            <a:srgbClr val="000000"/>
                          </a:clrFrom>
                          <a:clrTo>
                            <a:srgbClr val="000000">
                              <a:alpha val="0"/>
                            </a:srgbClr>
                          </a:clrTo>
                        </a:clrChange>
                      </a:blip>
                      <a:stretch>
                        <a:fillRect/>
                      </a:stretch>
                    </p:blipFill>
                    <p:spPr>
                      <a:xfrm>
                        <a:off x="2122387" y="643057"/>
                        <a:ext cx="8021535" cy="1714818"/>
                      </a:xfrm>
                      <a:prstGeom prst="rect">
                        <a:avLst/>
                      </a:prstGeom>
                      <a:noFill/>
                      <a:ln w="38100">
                        <a:noFill/>
                      </a:ln>
                    </p:spPr>
                  </p:pic>
                </p:oleObj>
              </mc:Fallback>
            </mc:AlternateContent>
          </a:graphicData>
        </a:graphic>
      </p:graphicFrame>
      <p:sp>
        <p:nvSpPr>
          <p:cNvPr id="18436" name="Text Box 4"/>
          <p:cNvSpPr txBox="1"/>
          <p:nvPr/>
        </p:nvSpPr>
        <p:spPr>
          <a:xfrm>
            <a:off x="2436770" y="3855164"/>
            <a:ext cx="7697625" cy="953135"/>
          </a:xfrm>
          <a:prstGeom prst="rect">
            <a:avLst/>
          </a:prstGeom>
          <a:noFill/>
          <a:ln w="28575">
            <a:noFill/>
          </a:ln>
        </p:spPr>
        <p:txBody>
          <a:bodyPr>
            <a:spAutoFit/>
          </a:bodyPr>
          <a:lstStyle/>
          <a:p>
            <a:pPr>
              <a:spcBef>
                <a:spcPct val="50000"/>
              </a:spcBef>
            </a:pPr>
            <a:r>
              <a:rPr lang="zh-CN" altLang="en-US" sz="2800" b="1" dirty="0">
                <a:latin typeface="Arial" panose="020B0604020202020204" pitchFamily="34" charset="0"/>
                <a:ea typeface="黑体" panose="02010609060101010101" pitchFamily="49" charset="-122"/>
              </a:rPr>
              <a:t>注意：</a:t>
            </a:r>
            <a:r>
              <a:rPr lang="zh-CN" altLang="en-US" sz="2800" b="1" dirty="0">
                <a:solidFill>
                  <a:schemeClr val="tx2"/>
                </a:solidFill>
                <a:latin typeface="Arial" panose="020B0604020202020204" pitchFamily="34" charset="0"/>
              </a:rPr>
              <a:t>行最简形矩阵是由方程组唯一确定的，行阶梯形矩阵的行数也是由方程组唯一确定的．</a:t>
            </a:r>
            <a:endParaRPr lang="zh-CN" altLang="en-US" sz="2800" b="1" dirty="0">
              <a:solidFill>
                <a:schemeClr val="tx2"/>
              </a:solidFill>
              <a:latin typeface="Arial" panose="020B0604020202020204" pitchFamily="34" charset="0"/>
            </a:endParaRPr>
          </a:p>
        </p:txBody>
      </p:sp>
      <p:sp>
        <p:nvSpPr>
          <p:cNvPr id="18437" name="Text Box 5"/>
          <p:cNvSpPr txBox="1"/>
          <p:nvPr/>
        </p:nvSpPr>
        <p:spPr>
          <a:xfrm>
            <a:off x="2512984" y="5030131"/>
            <a:ext cx="7697625" cy="953135"/>
          </a:xfrm>
          <a:prstGeom prst="rect">
            <a:avLst/>
          </a:prstGeom>
          <a:noFill/>
          <a:ln w="28575">
            <a:noFill/>
          </a:ln>
        </p:spPr>
        <p:txBody>
          <a:bodyPr>
            <a:spAutoFit/>
          </a:bodyPr>
          <a:lstStyle/>
          <a:p>
            <a:pPr>
              <a:spcBef>
                <a:spcPct val="50000"/>
              </a:spcBef>
            </a:pPr>
            <a:r>
              <a:rPr lang="en-US" altLang="zh-CN" sz="2800" b="1">
                <a:solidFill>
                  <a:schemeClr val="tx2"/>
                </a:solidFill>
                <a:latin typeface="Arial" panose="020B0604020202020204" pitchFamily="34" charset="0"/>
              </a:rPr>
              <a:t>        </a:t>
            </a:r>
            <a:r>
              <a:rPr lang="zh-CN" altLang="en-US" sz="2800" b="1" dirty="0">
                <a:solidFill>
                  <a:schemeClr val="tx2"/>
                </a:solidFill>
                <a:latin typeface="Arial" panose="020B0604020202020204" pitchFamily="34" charset="0"/>
              </a:rPr>
              <a:t>行最简形矩阵再经过初等列变换，可化成标准形．</a:t>
            </a:r>
            <a:endParaRPr lang="zh-CN" altLang="en-US" sz="2800" b="1" dirty="0">
              <a:solidFill>
                <a:schemeClr val="tx2"/>
              </a:solidFill>
              <a:latin typeface="Arial" panose="020B0604020202020204" pitchFamily="34" charset="0"/>
            </a:endParaRPr>
          </a:p>
        </p:txBody>
      </p:sp>
      <p:pic>
        <p:nvPicPr>
          <p:cNvPr id="16390" name="Picture 6" descr="上一页">
            <a:hlinkClick r:id="" action="ppaction://hlinkshowjump?jump=previousslide"/>
          </p:cNvPr>
          <p:cNvPicPr>
            <a:picLocks noChangeAspect="1"/>
          </p:cNvPicPr>
          <p:nvPr/>
        </p:nvPicPr>
        <p:blipFill>
          <a:blip r:embed="rId3" cstate="print"/>
          <a:stretch>
            <a:fillRect/>
          </a:stretch>
        </p:blipFill>
        <p:spPr>
          <a:xfrm>
            <a:off x="8327486" y="6309893"/>
            <a:ext cx="404888" cy="355666"/>
          </a:xfrm>
          <a:prstGeom prst="rect">
            <a:avLst/>
          </a:prstGeom>
          <a:noFill/>
          <a:ln w="9525">
            <a:noFill/>
          </a:ln>
        </p:spPr>
      </p:pic>
      <p:pic>
        <p:nvPicPr>
          <p:cNvPr id="16391" name="Picture 7" descr="退出">
            <a:hlinkClick r:id="" action="ppaction://hlinkshowjump?jump=endshow"/>
          </p:cNvPr>
          <p:cNvPicPr>
            <a:picLocks noChangeAspect="1"/>
          </p:cNvPicPr>
          <p:nvPr/>
        </p:nvPicPr>
        <p:blipFill>
          <a:blip r:embed="rId4" cstate="print"/>
          <a:stretch>
            <a:fillRect/>
          </a:stretch>
        </p:blipFill>
        <p:spPr>
          <a:xfrm>
            <a:off x="9191246" y="6309893"/>
            <a:ext cx="404888" cy="355666"/>
          </a:xfrm>
          <a:prstGeom prst="rect">
            <a:avLst/>
          </a:prstGeom>
          <a:noFill/>
          <a:ln w="9525">
            <a:noFill/>
          </a:ln>
        </p:spPr>
      </p:pic>
      <p:pic>
        <p:nvPicPr>
          <p:cNvPr id="16392" name="Picture 8" descr="下一页">
            <a:hlinkClick r:id="" action="ppaction://hlinkshowjump?jump=nextslide"/>
          </p:cNvPr>
          <p:cNvPicPr>
            <a:picLocks noChangeAspect="1"/>
          </p:cNvPicPr>
          <p:nvPr/>
        </p:nvPicPr>
        <p:blipFill>
          <a:blip r:embed="rId5" cstate="print"/>
          <a:stretch>
            <a:fillRect/>
          </a:stretch>
        </p:blipFill>
        <p:spPr>
          <a:xfrm>
            <a:off x="8759366" y="6309893"/>
            <a:ext cx="404888" cy="355666"/>
          </a:xfrm>
          <a:prstGeom prst="rect">
            <a:avLst/>
          </a:prstGeom>
          <a:noFill/>
          <a:ln w="9525">
            <a:noFill/>
          </a:ln>
        </p:spPr>
      </p:pic>
      <p:sp>
        <p:nvSpPr>
          <p:cNvPr id="16393" name="矩形 8"/>
          <p:cNvSpPr/>
          <p:nvPr/>
        </p:nvSpPr>
        <p:spPr>
          <a:xfrm>
            <a:off x="9810485" y="621621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graphicFrame>
        <p:nvGraphicFramePr>
          <p:cNvPr id="2" name="对象 1"/>
          <p:cNvGraphicFramePr>
            <a:graphicFrameLocks noChangeAspect="1"/>
          </p:cNvGraphicFramePr>
          <p:nvPr/>
        </p:nvGraphicFramePr>
        <p:xfrm>
          <a:off x="2675573" y="2593975"/>
          <a:ext cx="7389495" cy="1025525"/>
        </p:xfrm>
        <a:graphic>
          <a:graphicData uri="http://schemas.openxmlformats.org/presentationml/2006/ole">
            <mc:AlternateContent xmlns:mc="http://schemas.openxmlformats.org/markup-compatibility/2006">
              <mc:Choice xmlns:v="urn:schemas-microsoft-com:vml" Requires="v">
                <p:oleObj spid="_x0000_s40962" name="" r:id="rId6" imgW="111556800" imgH="16764000" progId="">
                  <p:embed/>
                </p:oleObj>
              </mc:Choice>
              <mc:Fallback>
                <p:oleObj name="" r:id="rId6" imgW="111556800" imgH="16764000" progId="">
                  <p:embed/>
                  <p:pic>
                    <p:nvPicPr>
                      <p:cNvPr id="0" name="图片 40961"/>
                      <p:cNvPicPr>
                        <a:picLocks noChangeAspect="1"/>
                      </p:cNvPicPr>
                      <p:nvPr/>
                    </p:nvPicPr>
                    <p:blipFill>
                      <a:blip r:embed="rId7"/>
                      <a:stretch>
                        <a:fillRect/>
                      </a:stretch>
                    </p:blipFill>
                    <p:spPr>
                      <a:xfrm>
                        <a:off x="2675573" y="2593975"/>
                        <a:ext cx="7389495" cy="1025525"/>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left)">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wipe(left)">
                                      <p:cBhvr>
                                        <p:cTn id="12"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nvGraphicFramePr>
        <p:xfrm>
          <a:off x="3808624" y="500156"/>
          <a:ext cx="3925027" cy="2045079"/>
        </p:xfrm>
        <a:graphic>
          <a:graphicData uri="http://schemas.openxmlformats.org/presentationml/2006/ole">
            <mc:AlternateContent xmlns:mc="http://schemas.openxmlformats.org/markup-compatibility/2006">
              <mc:Choice xmlns:v="urn:schemas-microsoft-com:vml" Requires="v">
                <p:oleObj spid="_x0000_s41985" name="" r:id="rId1" imgW="94183200" imgH="49072800" progId="">
                  <p:embed/>
                </p:oleObj>
              </mc:Choice>
              <mc:Fallback>
                <p:oleObj name="" r:id="rId1" imgW="94183200" imgH="49072800" progId="">
                  <p:embed/>
                  <p:pic>
                    <p:nvPicPr>
                      <p:cNvPr id="0" name="图片 41984"/>
                      <p:cNvPicPr>
                        <a:picLocks noChangeAspect="1"/>
                      </p:cNvPicPr>
                      <p:nvPr/>
                    </p:nvPicPr>
                    <p:blipFill>
                      <a:blip r:embed="rId2"/>
                      <a:stretch>
                        <a:fillRect/>
                      </a:stretch>
                    </p:blipFill>
                    <p:spPr>
                      <a:xfrm>
                        <a:off x="3808624" y="500156"/>
                        <a:ext cx="3925027" cy="2045079"/>
                      </a:xfrm>
                      <a:prstGeom prst="rect">
                        <a:avLst/>
                      </a:prstGeom>
                      <a:noFill/>
                      <a:ln w="38100">
                        <a:noFill/>
                      </a:ln>
                    </p:spPr>
                  </p:pic>
                </p:oleObj>
              </mc:Fallback>
            </mc:AlternateContent>
          </a:graphicData>
        </a:graphic>
      </p:graphicFrame>
      <p:graphicFrame>
        <p:nvGraphicFramePr>
          <p:cNvPr id="19461" name="Object 3"/>
          <p:cNvGraphicFramePr>
            <a:graphicFrameLocks noChangeAspect="1"/>
          </p:cNvGraphicFramePr>
          <p:nvPr/>
        </p:nvGraphicFramePr>
        <p:xfrm>
          <a:off x="3451371" y="3143832"/>
          <a:ext cx="1562389" cy="419178"/>
        </p:xfrm>
        <a:graphic>
          <a:graphicData uri="http://schemas.openxmlformats.org/presentationml/2006/ole">
            <mc:AlternateContent xmlns:mc="http://schemas.openxmlformats.org/markup-compatibility/2006">
              <mc:Choice xmlns:v="urn:schemas-microsoft-com:vml" Requires="v">
                <p:oleObj spid="_x0000_s41986" name="" r:id="rId3" imgW="37490400" imgH="10058400" progId="">
                  <p:embed/>
                </p:oleObj>
              </mc:Choice>
              <mc:Fallback>
                <p:oleObj name="" r:id="rId3" imgW="37490400" imgH="10058400" progId="">
                  <p:embed/>
                  <p:pic>
                    <p:nvPicPr>
                      <p:cNvPr id="0" name="图片 41985"/>
                      <p:cNvPicPr>
                        <a:picLocks noChangeAspect="1"/>
                      </p:cNvPicPr>
                      <p:nvPr/>
                    </p:nvPicPr>
                    <p:blipFill>
                      <a:blip r:embed="rId4"/>
                      <a:stretch>
                        <a:fillRect/>
                      </a:stretch>
                    </p:blipFill>
                    <p:spPr>
                      <a:xfrm>
                        <a:off x="3451371" y="3143832"/>
                        <a:ext cx="1562389" cy="419178"/>
                      </a:xfrm>
                      <a:prstGeom prst="rect">
                        <a:avLst/>
                      </a:prstGeom>
                      <a:noFill/>
                      <a:ln w="38100">
                        <a:noFill/>
                      </a:ln>
                    </p:spPr>
                  </p:pic>
                </p:oleObj>
              </mc:Fallback>
            </mc:AlternateContent>
          </a:graphicData>
        </a:graphic>
      </p:graphicFrame>
      <p:graphicFrame>
        <p:nvGraphicFramePr>
          <p:cNvPr id="19462" name="Object 4"/>
          <p:cNvGraphicFramePr>
            <a:graphicFrameLocks noChangeAspect="1"/>
          </p:cNvGraphicFramePr>
          <p:nvPr/>
        </p:nvGraphicFramePr>
        <p:xfrm>
          <a:off x="2451061" y="4072692"/>
          <a:ext cx="2743708" cy="431880"/>
        </p:xfrm>
        <a:graphic>
          <a:graphicData uri="http://schemas.openxmlformats.org/presentationml/2006/ole">
            <mc:AlternateContent xmlns:mc="http://schemas.openxmlformats.org/markup-compatibility/2006">
              <mc:Choice xmlns:v="urn:schemas-microsoft-com:vml" Requires="v">
                <p:oleObj spid="_x0000_s41987" name="" r:id="rId5" imgW="65836800" imgH="10363200" progId="">
                  <p:embed/>
                </p:oleObj>
              </mc:Choice>
              <mc:Fallback>
                <p:oleObj name="" r:id="rId5" imgW="65836800" imgH="10363200" progId="">
                  <p:embed/>
                  <p:pic>
                    <p:nvPicPr>
                      <p:cNvPr id="0" name="图片 41986"/>
                      <p:cNvPicPr>
                        <a:picLocks noChangeAspect="1"/>
                      </p:cNvPicPr>
                      <p:nvPr/>
                    </p:nvPicPr>
                    <p:blipFill>
                      <a:blip r:embed="rId6"/>
                      <a:stretch>
                        <a:fillRect/>
                      </a:stretch>
                    </p:blipFill>
                    <p:spPr>
                      <a:xfrm>
                        <a:off x="2451061" y="4072692"/>
                        <a:ext cx="2743708" cy="431880"/>
                      </a:xfrm>
                      <a:prstGeom prst="rect">
                        <a:avLst/>
                      </a:prstGeom>
                      <a:noFill/>
                      <a:ln w="38100">
                        <a:noFill/>
                      </a:ln>
                    </p:spPr>
                  </p:pic>
                </p:oleObj>
              </mc:Fallback>
            </mc:AlternateContent>
          </a:graphicData>
        </a:graphic>
      </p:graphicFrame>
      <p:sp>
        <p:nvSpPr>
          <p:cNvPr id="17416" name="Text Box 7"/>
          <p:cNvSpPr txBox="1"/>
          <p:nvPr/>
        </p:nvSpPr>
        <p:spPr>
          <a:xfrm>
            <a:off x="2451061" y="857409"/>
            <a:ext cx="990783" cy="521970"/>
          </a:xfrm>
          <a:prstGeom prst="rect">
            <a:avLst/>
          </a:prstGeom>
          <a:noFill/>
          <a:ln w="28575">
            <a:noFill/>
          </a:ln>
        </p:spPr>
        <p:txBody>
          <a:bodyPr>
            <a:spAutoFit/>
          </a:bodyPr>
          <a:lstStyle/>
          <a:p>
            <a:pPr>
              <a:spcBef>
                <a:spcPct val="50000"/>
              </a:spcBef>
            </a:pPr>
            <a:r>
              <a:rPr lang="zh-CN" altLang="en-US" sz="2800" b="1" dirty="0">
                <a:solidFill>
                  <a:schemeClr val="tx2"/>
                </a:solidFill>
                <a:latin typeface="Arial" panose="020B0604020202020204" pitchFamily="34" charset="0"/>
              </a:rPr>
              <a:t>例如</a:t>
            </a:r>
            <a:endParaRPr lang="zh-CN" altLang="en-US" sz="2800" b="1" dirty="0">
              <a:solidFill>
                <a:schemeClr val="tx2"/>
              </a:solidFill>
              <a:latin typeface="Arial" panose="020B0604020202020204" pitchFamily="34" charset="0"/>
            </a:endParaRPr>
          </a:p>
        </p:txBody>
      </p:sp>
      <p:graphicFrame>
        <p:nvGraphicFramePr>
          <p:cNvPr id="19469" name="Object 5"/>
          <p:cNvGraphicFramePr>
            <a:graphicFrameLocks noChangeAspect="1"/>
          </p:cNvGraphicFramePr>
          <p:nvPr/>
        </p:nvGraphicFramePr>
        <p:xfrm>
          <a:off x="5594893" y="2786579"/>
          <a:ext cx="3251802" cy="2045079"/>
        </p:xfrm>
        <a:graphic>
          <a:graphicData uri="http://schemas.openxmlformats.org/presentationml/2006/ole">
            <mc:AlternateContent xmlns:mc="http://schemas.openxmlformats.org/markup-compatibility/2006">
              <mc:Choice xmlns:v="urn:schemas-microsoft-com:vml" Requires="v">
                <p:oleObj spid="_x0000_s41988" name="" r:id="rId7" imgW="78028800" imgH="49072800" progId="">
                  <p:embed/>
                </p:oleObj>
              </mc:Choice>
              <mc:Fallback>
                <p:oleObj name="" r:id="rId7" imgW="78028800" imgH="49072800" progId="">
                  <p:embed/>
                  <p:pic>
                    <p:nvPicPr>
                      <p:cNvPr id="0" name="图片 41987"/>
                      <p:cNvPicPr>
                        <a:picLocks noChangeAspect="1"/>
                      </p:cNvPicPr>
                      <p:nvPr/>
                    </p:nvPicPr>
                    <p:blipFill>
                      <a:blip r:embed="rId8"/>
                      <a:stretch>
                        <a:fillRect/>
                      </a:stretch>
                    </p:blipFill>
                    <p:spPr>
                      <a:xfrm>
                        <a:off x="5594893" y="2786579"/>
                        <a:ext cx="3251802" cy="2045079"/>
                      </a:xfrm>
                      <a:prstGeom prst="rect">
                        <a:avLst/>
                      </a:prstGeom>
                      <a:noFill/>
                      <a:ln w="38100">
                        <a:noFill/>
                      </a:ln>
                    </p:spPr>
                  </p:pic>
                </p:oleObj>
              </mc:Fallback>
            </mc:AlternateContent>
          </a:graphicData>
        </a:graphic>
      </p:graphicFrame>
      <p:graphicFrame>
        <p:nvGraphicFramePr>
          <p:cNvPr id="19471" name="Object 6"/>
          <p:cNvGraphicFramePr>
            <a:graphicFrameLocks noChangeAspect="1"/>
          </p:cNvGraphicFramePr>
          <p:nvPr/>
        </p:nvGraphicFramePr>
        <p:xfrm>
          <a:off x="3594272" y="2643677"/>
          <a:ext cx="1333747" cy="431880"/>
        </p:xfrm>
        <a:graphic>
          <a:graphicData uri="http://schemas.openxmlformats.org/presentationml/2006/ole">
            <mc:AlternateContent xmlns:mc="http://schemas.openxmlformats.org/markup-compatibility/2006">
              <mc:Choice xmlns:v="urn:schemas-microsoft-com:vml" Requires="v">
                <p:oleObj spid="_x0000_s41989" name="" r:id="rId9" imgW="32004000" imgH="10363200" progId="">
                  <p:embed/>
                </p:oleObj>
              </mc:Choice>
              <mc:Fallback>
                <p:oleObj name="" r:id="rId9" imgW="32004000" imgH="10363200" progId="">
                  <p:embed/>
                  <p:pic>
                    <p:nvPicPr>
                      <p:cNvPr id="0" name="图片 41988"/>
                      <p:cNvPicPr>
                        <a:picLocks noChangeAspect="1"/>
                      </p:cNvPicPr>
                      <p:nvPr/>
                    </p:nvPicPr>
                    <p:blipFill>
                      <a:blip r:embed="rId10"/>
                      <a:stretch>
                        <a:fillRect/>
                      </a:stretch>
                    </p:blipFill>
                    <p:spPr>
                      <a:xfrm>
                        <a:off x="3594272" y="2643677"/>
                        <a:ext cx="1333747" cy="431880"/>
                      </a:xfrm>
                      <a:prstGeom prst="rect">
                        <a:avLst/>
                      </a:prstGeom>
                      <a:noFill/>
                      <a:ln w="38100">
                        <a:noFill/>
                      </a:ln>
                    </p:spPr>
                  </p:pic>
                </p:oleObj>
              </mc:Fallback>
            </mc:AlternateContent>
          </a:graphicData>
        </a:graphic>
      </p:graphicFrame>
      <p:graphicFrame>
        <p:nvGraphicFramePr>
          <p:cNvPr id="19473" name="Object 8"/>
          <p:cNvGraphicFramePr>
            <a:graphicFrameLocks noChangeAspect="1"/>
          </p:cNvGraphicFramePr>
          <p:nvPr/>
        </p:nvGraphicFramePr>
        <p:xfrm>
          <a:off x="2236708" y="5358805"/>
          <a:ext cx="4744328" cy="431880"/>
        </p:xfrm>
        <a:graphic>
          <a:graphicData uri="http://schemas.openxmlformats.org/presentationml/2006/ole">
            <mc:AlternateContent xmlns:mc="http://schemas.openxmlformats.org/markup-compatibility/2006">
              <mc:Choice xmlns:v="urn:schemas-microsoft-com:vml" Requires="v">
                <p:oleObj spid="_x0000_s41990" name="" r:id="rId11" imgW="109423200" imgH="10363200" progId="">
                  <p:embed/>
                </p:oleObj>
              </mc:Choice>
              <mc:Fallback>
                <p:oleObj name="" r:id="rId11" imgW="109423200" imgH="10363200" progId="">
                  <p:embed/>
                  <p:pic>
                    <p:nvPicPr>
                      <p:cNvPr id="0" name="图片 41989"/>
                      <p:cNvPicPr>
                        <a:picLocks noChangeAspect="1"/>
                      </p:cNvPicPr>
                      <p:nvPr/>
                    </p:nvPicPr>
                    <p:blipFill>
                      <a:blip r:embed="rId12"/>
                      <a:stretch>
                        <a:fillRect/>
                      </a:stretch>
                    </p:blipFill>
                    <p:spPr>
                      <a:xfrm>
                        <a:off x="2236708" y="5358805"/>
                        <a:ext cx="4744328" cy="431880"/>
                      </a:xfrm>
                      <a:prstGeom prst="rect">
                        <a:avLst/>
                      </a:prstGeom>
                      <a:noFill/>
                      <a:ln w="38100">
                        <a:noFill/>
                      </a:ln>
                    </p:spPr>
                  </p:pic>
                </p:oleObj>
              </mc:Fallback>
            </mc:AlternateContent>
          </a:graphicData>
        </a:graphic>
      </p:graphicFrame>
      <p:sp>
        <p:nvSpPr>
          <p:cNvPr id="19474" name="Freeform 18"/>
          <p:cNvSpPr/>
          <p:nvPr/>
        </p:nvSpPr>
        <p:spPr>
          <a:xfrm rot="374069">
            <a:off x="3951526" y="3697973"/>
            <a:ext cx="990783" cy="46046"/>
          </a:xfrm>
          <a:custGeom>
            <a:avLst/>
            <a:gdLst>
              <a:gd name="txL" fmla="*/ 0 w 624"/>
              <a:gd name="txT" fmla="*/ 0 h 48"/>
              <a:gd name="txR" fmla="*/ 624 w 624"/>
              <a:gd name="txB" fmla="*/ 48 h 48"/>
            </a:gdLst>
            <a:ahLst/>
            <a:cxnLst>
              <a:cxn ang="0">
                <a:pos x="0" y="2147483647"/>
              </a:cxn>
              <a:cxn ang="0">
                <a:pos x="2147483647" y="0"/>
              </a:cxn>
              <a:cxn ang="0">
                <a:pos x="2147483647" y="2147483647"/>
              </a:cxn>
              <a:cxn ang="0">
                <a:pos x="2147483647"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421" name="矩形 12"/>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box(in)">
                                      <p:cBhvr>
                                        <p:cTn id="7" dur="20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Effect transition="in" filter="wipe(left)">
                                      <p:cBhvr>
                                        <p:cTn id="12" dur="500"/>
                                        <p:tgtEl>
                                          <p:spTgt spid="194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474"/>
                                        </p:tgtEl>
                                        <p:attrNameLst>
                                          <p:attrName>style.visibility</p:attrName>
                                        </p:attrNameLst>
                                      </p:cBhvr>
                                      <p:to>
                                        <p:strVal val="visible"/>
                                      </p:to>
                                    </p:set>
                                    <p:animEffect transition="in" filter="wipe(left)">
                                      <p:cBhvr>
                                        <p:cTn id="17" dur="500"/>
                                        <p:tgtEl>
                                          <p:spTgt spid="1947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471"/>
                                        </p:tgtEl>
                                        <p:attrNameLst>
                                          <p:attrName>style.visibility</p:attrName>
                                        </p:attrNameLst>
                                      </p:cBhvr>
                                      <p:to>
                                        <p:strVal val="visible"/>
                                      </p:to>
                                    </p:set>
                                    <p:animEffect transition="in" filter="wipe(left)">
                                      <p:cBhvr>
                                        <p:cTn id="21" dur="500"/>
                                        <p:tgtEl>
                                          <p:spTgt spid="194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461"/>
                                        </p:tgtEl>
                                        <p:attrNameLst>
                                          <p:attrName>style.visibility</p:attrName>
                                        </p:attrNameLst>
                                      </p:cBhvr>
                                      <p:to>
                                        <p:strVal val="visible"/>
                                      </p:to>
                                    </p:set>
                                    <p:animEffect transition="in" filter="wipe(left)">
                                      <p:cBhvr>
                                        <p:cTn id="26" dur="500"/>
                                        <p:tgtEl>
                                          <p:spTgt spid="1946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462"/>
                                        </p:tgtEl>
                                        <p:attrNameLst>
                                          <p:attrName>style.visibility</p:attrName>
                                        </p:attrNameLst>
                                      </p:cBhvr>
                                      <p:to>
                                        <p:strVal val="visible"/>
                                      </p:to>
                                    </p:set>
                                    <p:animEffect transition="in" filter="wipe(left)">
                                      <p:cBhvr>
                                        <p:cTn id="31" dur="500"/>
                                        <p:tgtEl>
                                          <p:spTgt spid="19462"/>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9469"/>
                                        </p:tgtEl>
                                        <p:attrNameLst>
                                          <p:attrName>style.visibility</p:attrName>
                                        </p:attrNameLst>
                                      </p:cBhvr>
                                      <p:to>
                                        <p:strVal val="visible"/>
                                      </p:to>
                                    </p:set>
                                    <p:animEffect transition="in" filter="wipe(left)">
                                      <p:cBhvr>
                                        <p:cTn id="35" dur="500"/>
                                        <p:tgtEl>
                                          <p:spTgt spid="1946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9473"/>
                                        </p:tgtEl>
                                        <p:attrNameLst>
                                          <p:attrName>style.visibility</p:attrName>
                                        </p:attrNameLst>
                                      </p:cBhvr>
                                      <p:to>
                                        <p:strVal val="visible"/>
                                      </p:to>
                                    </p:set>
                                    <p:animEffect transition="in" filter="wipe(left)">
                                      <p:cBhvr>
                                        <p:cTn id="40" dur="500"/>
                                        <p:tgtEl>
                                          <p:spTgt spid="19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8" name="Object 2"/>
          <p:cNvGraphicFramePr>
            <a:graphicFrameLocks noChangeAspect="1"/>
          </p:cNvGraphicFramePr>
          <p:nvPr/>
        </p:nvGraphicFramePr>
        <p:xfrm>
          <a:off x="2879765" y="428704"/>
          <a:ext cx="7426112" cy="452522"/>
        </p:xfrm>
        <a:graphic>
          <a:graphicData uri="http://schemas.openxmlformats.org/presentationml/2006/ole">
            <mc:AlternateContent xmlns:mc="http://schemas.openxmlformats.org/markup-compatibility/2006">
              <mc:Choice xmlns:v="urn:schemas-microsoft-com:vml" Requires="v">
                <p:oleObj spid="_x0000_s43009" name="" r:id="rId1" imgW="99669600" imgH="6096000" progId="Equation.DSMT4">
                  <p:embed/>
                </p:oleObj>
              </mc:Choice>
              <mc:Fallback>
                <p:oleObj name="" r:id="rId1" imgW="99669600" imgH="6096000" progId="Equation.DSMT4">
                  <p:embed/>
                  <p:pic>
                    <p:nvPicPr>
                      <p:cNvPr id="0" name="图片 43008"/>
                      <p:cNvPicPr>
                        <a:picLocks noChangeAspect="1"/>
                      </p:cNvPicPr>
                      <p:nvPr/>
                    </p:nvPicPr>
                    <p:blipFill>
                      <a:blip r:embed="rId2"/>
                      <a:stretch>
                        <a:fillRect/>
                      </a:stretch>
                    </p:blipFill>
                    <p:spPr>
                      <a:xfrm>
                        <a:off x="2879765" y="428704"/>
                        <a:ext cx="7426112" cy="452522"/>
                      </a:xfrm>
                      <a:prstGeom prst="rect">
                        <a:avLst/>
                      </a:prstGeom>
                      <a:noFill/>
                      <a:ln w="38100">
                        <a:noFill/>
                      </a:ln>
                    </p:spPr>
                  </p:pic>
                </p:oleObj>
              </mc:Fallback>
            </mc:AlternateContent>
          </a:graphicData>
        </a:graphic>
      </p:graphicFrame>
      <p:graphicFrame>
        <p:nvGraphicFramePr>
          <p:cNvPr id="58369" name="Object 3"/>
          <p:cNvGraphicFramePr>
            <a:graphicFrameLocks noChangeAspect="1"/>
          </p:cNvGraphicFramePr>
          <p:nvPr/>
        </p:nvGraphicFramePr>
        <p:xfrm>
          <a:off x="3094117" y="1071761"/>
          <a:ext cx="6859270" cy="444582"/>
        </p:xfrm>
        <a:graphic>
          <a:graphicData uri="http://schemas.openxmlformats.org/presentationml/2006/ole">
            <mc:AlternateContent xmlns:mc="http://schemas.openxmlformats.org/markup-compatibility/2006">
              <mc:Choice xmlns:v="urn:schemas-microsoft-com:vml" Requires="v">
                <p:oleObj spid="_x0000_s43010" name="" r:id="rId3" imgW="162153600" imgH="10668000" progId="">
                  <p:embed/>
                </p:oleObj>
              </mc:Choice>
              <mc:Fallback>
                <p:oleObj name="" r:id="rId3" imgW="162153600" imgH="10668000" progId="">
                  <p:embed/>
                  <p:pic>
                    <p:nvPicPr>
                      <p:cNvPr id="0" name="图片 43009"/>
                      <p:cNvPicPr>
                        <a:picLocks noChangeAspect="1"/>
                      </p:cNvPicPr>
                      <p:nvPr/>
                    </p:nvPicPr>
                    <p:blipFill>
                      <a:blip r:embed="rId4"/>
                      <a:stretch>
                        <a:fillRect/>
                      </a:stretch>
                    </p:blipFill>
                    <p:spPr>
                      <a:xfrm>
                        <a:off x="3094117" y="1071761"/>
                        <a:ext cx="6859270" cy="444582"/>
                      </a:xfrm>
                      <a:prstGeom prst="rect">
                        <a:avLst/>
                      </a:prstGeom>
                      <a:noFill/>
                      <a:ln w="38100">
                        <a:noFill/>
                      </a:ln>
                    </p:spPr>
                  </p:pic>
                </p:oleObj>
              </mc:Fallback>
            </mc:AlternateContent>
          </a:graphicData>
        </a:graphic>
      </p:graphicFrame>
      <p:graphicFrame>
        <p:nvGraphicFramePr>
          <p:cNvPr id="58370" name="Object 4"/>
          <p:cNvGraphicFramePr>
            <a:graphicFrameLocks noChangeAspect="1"/>
          </p:cNvGraphicFramePr>
          <p:nvPr/>
        </p:nvGraphicFramePr>
        <p:xfrm>
          <a:off x="4022977" y="1500466"/>
          <a:ext cx="2476959" cy="1003486"/>
        </p:xfrm>
        <a:graphic>
          <a:graphicData uri="http://schemas.openxmlformats.org/presentationml/2006/ole">
            <mc:AlternateContent xmlns:mc="http://schemas.openxmlformats.org/markup-compatibility/2006">
              <mc:Choice xmlns:v="urn:schemas-microsoft-com:vml" Requires="v">
                <p:oleObj spid="_x0000_s43011" name="" r:id="rId5" imgW="59436000" imgH="24079200" progId="Equation.DSMT4">
                  <p:embed/>
                </p:oleObj>
              </mc:Choice>
              <mc:Fallback>
                <p:oleObj name="" r:id="rId5" imgW="59436000" imgH="24079200" progId="Equation.DSMT4">
                  <p:embed/>
                  <p:pic>
                    <p:nvPicPr>
                      <p:cNvPr id="0" name="图片 43010"/>
                      <p:cNvPicPr>
                        <a:picLocks noChangeAspect="1"/>
                      </p:cNvPicPr>
                      <p:nvPr/>
                    </p:nvPicPr>
                    <p:blipFill>
                      <a:blip r:embed="rId6"/>
                      <a:stretch>
                        <a:fillRect/>
                      </a:stretch>
                    </p:blipFill>
                    <p:spPr>
                      <a:xfrm>
                        <a:off x="4022977" y="1500466"/>
                        <a:ext cx="2476959" cy="1003486"/>
                      </a:xfrm>
                      <a:prstGeom prst="rect">
                        <a:avLst/>
                      </a:prstGeom>
                      <a:noFill/>
                      <a:ln w="38100">
                        <a:noFill/>
                      </a:ln>
                    </p:spPr>
                  </p:pic>
                </p:oleObj>
              </mc:Fallback>
            </mc:AlternateContent>
          </a:graphicData>
        </a:graphic>
      </p:graphicFrame>
      <p:graphicFrame>
        <p:nvGraphicFramePr>
          <p:cNvPr id="58371" name="Object 5"/>
          <p:cNvGraphicFramePr>
            <a:graphicFrameLocks noChangeAspect="1"/>
          </p:cNvGraphicFramePr>
          <p:nvPr/>
        </p:nvGraphicFramePr>
        <p:xfrm>
          <a:off x="2308159" y="2572226"/>
          <a:ext cx="7494388" cy="939974"/>
        </p:xfrm>
        <a:graphic>
          <a:graphicData uri="http://schemas.openxmlformats.org/presentationml/2006/ole">
            <mc:AlternateContent xmlns:mc="http://schemas.openxmlformats.org/markup-compatibility/2006">
              <mc:Choice xmlns:v="urn:schemas-microsoft-com:vml" Requires="v">
                <p:oleObj spid="_x0000_s43012" name="" r:id="rId7" imgW="179832000" imgH="22555200" progId="">
                  <p:embed/>
                </p:oleObj>
              </mc:Choice>
              <mc:Fallback>
                <p:oleObj name="" r:id="rId7" imgW="179832000" imgH="22555200" progId="">
                  <p:embed/>
                  <p:pic>
                    <p:nvPicPr>
                      <p:cNvPr id="0" name="图片 43011"/>
                      <p:cNvPicPr>
                        <a:picLocks noChangeAspect="1"/>
                      </p:cNvPicPr>
                      <p:nvPr/>
                    </p:nvPicPr>
                    <p:blipFill>
                      <a:blip r:embed="rId8"/>
                      <a:stretch>
                        <a:fillRect/>
                      </a:stretch>
                    </p:blipFill>
                    <p:spPr>
                      <a:xfrm>
                        <a:off x="2308159" y="2572226"/>
                        <a:ext cx="7494388" cy="939974"/>
                      </a:xfrm>
                      <a:prstGeom prst="rect">
                        <a:avLst/>
                      </a:prstGeom>
                      <a:noFill/>
                      <a:ln w="38100">
                        <a:noFill/>
                      </a:ln>
                    </p:spPr>
                  </p:pic>
                </p:oleObj>
              </mc:Fallback>
            </mc:AlternateContent>
          </a:graphicData>
        </a:graphic>
      </p:graphicFrame>
      <p:sp>
        <p:nvSpPr>
          <p:cNvPr id="18440" name="Text Box 13"/>
          <p:cNvSpPr txBox="1"/>
          <p:nvPr/>
        </p:nvSpPr>
        <p:spPr>
          <a:xfrm>
            <a:off x="1879455" y="428704"/>
            <a:ext cx="2438852" cy="521970"/>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特点：</a:t>
            </a:r>
            <a:endParaRPr lang="zh-CN" altLang="en-US" sz="2800" b="1" dirty="0">
              <a:latin typeface="Arial" panose="020B0604020202020204" pitchFamily="34" charset="0"/>
            </a:endParaRPr>
          </a:p>
        </p:txBody>
      </p:sp>
      <p:grpSp>
        <p:nvGrpSpPr>
          <p:cNvPr id="2" name="Group 16"/>
          <p:cNvGrpSpPr/>
          <p:nvPr/>
        </p:nvGrpSpPr>
        <p:grpSpPr>
          <a:xfrm>
            <a:off x="1950905" y="3643988"/>
            <a:ext cx="8288285" cy="953731"/>
            <a:chOff x="495" y="2970"/>
            <a:chExt cx="4848" cy="703"/>
          </a:xfrm>
        </p:grpSpPr>
        <p:sp>
          <p:nvSpPr>
            <p:cNvPr id="18457" name="Text Box 7"/>
            <p:cNvSpPr txBox="1"/>
            <p:nvPr/>
          </p:nvSpPr>
          <p:spPr>
            <a:xfrm>
              <a:off x="495" y="2970"/>
              <a:ext cx="4848" cy="703"/>
            </a:xfrm>
            <a:prstGeom prst="rect">
              <a:avLst/>
            </a:prstGeom>
            <a:noFill/>
            <a:ln w="28575">
              <a:noFill/>
            </a:ln>
          </p:spPr>
          <p:txBody>
            <a:bodyPr>
              <a:spAutoFit/>
            </a:bodyPr>
            <a:lstStyle/>
            <a:p>
              <a:pPr>
                <a:spcBef>
                  <a:spcPct val="50000"/>
                </a:spcBef>
              </a:pPr>
              <a:r>
                <a:rPr lang="zh-CN" altLang="en-US" sz="2800" b="1" dirty="0">
                  <a:solidFill>
                    <a:schemeClr val="tx2"/>
                  </a:solidFill>
                  <a:latin typeface="Arial" panose="020B0604020202020204" pitchFamily="34" charset="0"/>
                </a:rPr>
                <a:t>所有与矩阵    等价的矩阵组成的一个集合，称为一个等价类，标准形   是这个等价类中最简单的矩阵</a:t>
              </a:r>
              <a:r>
                <a:rPr lang="en-US" altLang="zh-CN" sz="2800" b="1">
                  <a:solidFill>
                    <a:schemeClr val="tx2"/>
                  </a:solidFill>
                  <a:latin typeface="Arial" panose="020B0604020202020204" pitchFamily="34" charset="0"/>
                </a:rPr>
                <a:t>.</a:t>
              </a:r>
              <a:endParaRPr lang="en-US" altLang="zh-CN" sz="2800" b="1">
                <a:solidFill>
                  <a:schemeClr val="tx2"/>
                </a:solidFill>
                <a:latin typeface="Arial" panose="020B0604020202020204" pitchFamily="34" charset="0"/>
              </a:endParaRPr>
            </a:p>
          </p:txBody>
        </p:sp>
        <p:graphicFrame>
          <p:nvGraphicFramePr>
            <p:cNvPr id="18439" name="Object 6"/>
            <p:cNvGraphicFramePr>
              <a:graphicFrameLocks noChangeAspect="1"/>
            </p:cNvGraphicFramePr>
            <p:nvPr/>
          </p:nvGraphicFramePr>
          <p:xfrm>
            <a:off x="1623" y="3075"/>
            <a:ext cx="184" cy="163"/>
          </p:xfrm>
          <a:graphic>
            <a:graphicData uri="http://schemas.openxmlformats.org/presentationml/2006/ole">
              <mc:AlternateContent xmlns:mc="http://schemas.openxmlformats.org/markup-compatibility/2006">
                <mc:Choice xmlns:v="urn:schemas-microsoft-com:vml" Requires="v">
                  <p:oleObj spid="_x0000_s43013" name="" r:id="rId9" imgW="7010400" imgH="7315200" progId="">
                    <p:embed/>
                  </p:oleObj>
                </mc:Choice>
                <mc:Fallback>
                  <p:oleObj name="" r:id="rId9" imgW="7010400" imgH="7315200" progId="">
                    <p:embed/>
                    <p:pic>
                      <p:nvPicPr>
                        <p:cNvPr id="0" name="图片 43012"/>
                        <p:cNvPicPr>
                          <a:picLocks noChangeAspect="1"/>
                        </p:cNvPicPr>
                        <p:nvPr/>
                      </p:nvPicPr>
                      <p:blipFill>
                        <a:blip r:embed="rId10"/>
                        <a:stretch>
                          <a:fillRect/>
                        </a:stretch>
                      </p:blipFill>
                      <p:spPr>
                        <a:xfrm>
                          <a:off x="1623" y="3075"/>
                          <a:ext cx="184" cy="163"/>
                        </a:xfrm>
                        <a:prstGeom prst="rect">
                          <a:avLst/>
                        </a:prstGeom>
                        <a:noFill/>
                        <a:ln w="38100">
                          <a:noFill/>
                        </a:ln>
                      </p:spPr>
                    </p:pic>
                  </p:oleObj>
                </mc:Fallback>
              </mc:AlternateContent>
            </a:graphicData>
          </a:graphic>
        </p:graphicFrame>
        <p:graphicFrame>
          <p:nvGraphicFramePr>
            <p:cNvPr id="3" name="Object 7"/>
            <p:cNvGraphicFramePr>
              <a:graphicFrameLocks noChangeAspect="1"/>
            </p:cNvGraphicFramePr>
            <p:nvPr/>
          </p:nvGraphicFramePr>
          <p:xfrm>
            <a:off x="2250" y="3391"/>
            <a:ext cx="185" cy="163"/>
          </p:xfrm>
          <a:graphic>
            <a:graphicData uri="http://schemas.openxmlformats.org/presentationml/2006/ole">
              <mc:AlternateContent xmlns:mc="http://schemas.openxmlformats.org/markup-compatibility/2006">
                <mc:Choice xmlns:v="urn:schemas-microsoft-com:vml" Requires="v">
                  <p:oleObj spid="_x0000_s43014" name="" r:id="rId11" imgW="7620000" imgH="7010400" progId="">
                    <p:embed/>
                  </p:oleObj>
                </mc:Choice>
                <mc:Fallback>
                  <p:oleObj name="" r:id="rId11" imgW="7620000" imgH="7010400" progId="">
                    <p:embed/>
                    <p:pic>
                      <p:nvPicPr>
                        <p:cNvPr id="0" name="图片 43013"/>
                        <p:cNvPicPr>
                          <a:picLocks noChangeAspect="1"/>
                        </p:cNvPicPr>
                        <p:nvPr/>
                      </p:nvPicPr>
                      <p:blipFill>
                        <a:blip r:embed="rId12"/>
                        <a:stretch>
                          <a:fillRect/>
                        </a:stretch>
                      </p:blipFill>
                      <p:spPr>
                        <a:xfrm>
                          <a:off x="2250" y="3391"/>
                          <a:ext cx="185" cy="163"/>
                        </a:xfrm>
                        <a:prstGeom prst="rect">
                          <a:avLst/>
                        </a:prstGeom>
                        <a:noFill/>
                        <a:ln w="38100">
                          <a:noFill/>
                        </a:ln>
                      </p:spPr>
                    </p:pic>
                  </p:oleObj>
                </mc:Fallback>
              </mc:AlternateContent>
            </a:graphicData>
          </a:graphic>
        </p:graphicFrame>
      </p:grpSp>
      <p:grpSp>
        <p:nvGrpSpPr>
          <p:cNvPr id="4" name="Group 7"/>
          <p:cNvGrpSpPr/>
          <p:nvPr/>
        </p:nvGrpSpPr>
        <p:grpSpPr>
          <a:xfrm>
            <a:off x="1879455" y="4572847"/>
            <a:ext cx="5690654" cy="576370"/>
            <a:chOff x="158" y="2160"/>
            <a:chExt cx="3584" cy="363"/>
          </a:xfrm>
        </p:grpSpPr>
        <p:sp>
          <p:nvSpPr>
            <p:cNvPr id="18450" name="Text Box 8"/>
            <p:cNvSpPr txBox="1"/>
            <p:nvPr/>
          </p:nvSpPr>
          <p:spPr>
            <a:xfrm>
              <a:off x="1338" y="2192"/>
              <a:ext cx="2404" cy="262"/>
            </a:xfrm>
            <a:prstGeom prst="rect">
              <a:avLst/>
            </a:prstGeom>
            <a:noFill/>
            <a:ln w="38100">
              <a:noFill/>
            </a:ln>
          </p:spPr>
          <p:txBody>
            <a:bodyPr lIns="90016" tIns="46808" rIns="90016" bIns="46808">
              <a:spAutoFit/>
            </a:bodyPr>
            <a:lstStyle/>
            <a:p>
              <a:pPr>
                <a:spcBef>
                  <a:spcPct val="50000"/>
                </a:spcBef>
              </a:pPr>
              <a:r>
                <a:rPr lang="en-US" altLang="zh-CN">
                  <a:solidFill>
                    <a:srgbClr val="0000FF"/>
                  </a:solidFill>
                  <a:latin typeface="Arial" panose="020B0604020202020204" pitchFamily="34" charset="0"/>
                </a:rPr>
                <a:t>(</a:t>
              </a:r>
              <a:r>
                <a:rPr lang="zh-CN" altLang="en-US" dirty="0">
                  <a:solidFill>
                    <a:srgbClr val="0000FF"/>
                  </a:solidFill>
                  <a:latin typeface="Arial" panose="020B0604020202020204" pitchFamily="34" charset="0"/>
                </a:rPr>
                <a:t>等价标准形定理</a:t>
              </a:r>
              <a:r>
                <a:rPr lang="en-US" altLang="zh-CN">
                  <a:solidFill>
                    <a:srgbClr val="0000FF"/>
                  </a:solidFill>
                  <a:latin typeface="Arial" panose="020B0604020202020204" pitchFamily="34" charset="0"/>
                </a:rPr>
                <a:t>)</a:t>
              </a:r>
              <a:endParaRPr lang="en-US" altLang="zh-CN">
                <a:solidFill>
                  <a:srgbClr val="0000FF"/>
                </a:solidFill>
                <a:latin typeface="Arial" panose="020B0604020202020204" pitchFamily="34" charset="0"/>
              </a:endParaRPr>
            </a:p>
          </p:txBody>
        </p:sp>
        <p:grpSp>
          <p:nvGrpSpPr>
            <p:cNvPr id="18451" name="Group 9"/>
            <p:cNvGrpSpPr/>
            <p:nvPr/>
          </p:nvGrpSpPr>
          <p:grpSpPr>
            <a:xfrm>
              <a:off x="158" y="2160"/>
              <a:ext cx="1134" cy="363"/>
              <a:chOff x="113" y="618"/>
              <a:chExt cx="1134" cy="363"/>
            </a:xfrm>
          </p:grpSpPr>
          <p:sp>
            <p:nvSpPr>
              <p:cNvPr id="18452" name="AutoShape 10"/>
              <p:cNvSpPr/>
              <p:nvPr/>
            </p:nvSpPr>
            <p:spPr>
              <a:xfrm>
                <a:off x="113" y="618"/>
                <a:ext cx="1134" cy="363"/>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sz="2800" dirty="0">
                  <a:latin typeface="Arial" panose="020B0604020202020204" pitchFamily="34" charset="0"/>
                </a:endParaRPr>
              </a:p>
            </p:txBody>
          </p:sp>
          <p:sp>
            <p:nvSpPr>
              <p:cNvPr id="18" name="Text Box 11"/>
              <p:cNvSpPr txBox="1">
                <a:spLocks noChangeArrowheads="1"/>
              </p:cNvSpPr>
              <p:nvPr/>
            </p:nvSpPr>
            <p:spPr bwMode="auto">
              <a:xfrm>
                <a:off x="657" y="618"/>
                <a:ext cx="590"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kern="1200" cap="none" spc="0" normalizeH="0" baseline="0" noProof="0" dirty="0">
                    <a:solidFill>
                      <a:schemeClr val="bg1"/>
                    </a:solidFill>
                    <a:effectLst>
                      <a:outerShdw blurRad="38100" dist="38100" dir="2700000" algn="tl">
                        <a:srgbClr val="000000"/>
                      </a:outerShdw>
                    </a:effectLst>
                    <a:latin typeface="Arial" panose="020B0604020202020204" pitchFamily="34" charset="0"/>
                    <a:ea typeface="楷体_GB2312" panose="02010609030101010101" pitchFamily="49" charset="-122"/>
                    <a:cs typeface="+mn-cs"/>
                  </a:rPr>
                  <a:t>定理</a:t>
                </a:r>
                <a:endParaRPr kumimoji="0" lang="zh-CN" altLang="en-US" sz="2800" kern="1200" cap="none" spc="0" normalizeH="0" baseline="0" noProof="0" dirty="0">
                  <a:solidFill>
                    <a:schemeClr val="bg1"/>
                  </a:solidFill>
                  <a:effectLst>
                    <a:outerShdw blurRad="38100" dist="38100" dir="2700000" algn="tl">
                      <a:srgbClr val="000000"/>
                    </a:outerShdw>
                  </a:effectLst>
                  <a:latin typeface="Arial" panose="020B0604020202020204" pitchFamily="34" charset="0"/>
                  <a:ea typeface="楷体_GB2312" panose="02010609030101010101" pitchFamily="49" charset="-122"/>
                  <a:cs typeface="+mn-cs"/>
                </a:endParaRPr>
              </a:p>
            </p:txBody>
          </p:sp>
          <p:grpSp>
            <p:nvGrpSpPr>
              <p:cNvPr id="18454" name="Group 12"/>
              <p:cNvGrpSpPr/>
              <p:nvPr/>
            </p:nvGrpSpPr>
            <p:grpSpPr>
              <a:xfrm>
                <a:off x="134" y="646"/>
                <a:ext cx="523" cy="292"/>
                <a:chOff x="603" y="1730"/>
                <a:chExt cx="735" cy="369"/>
              </a:xfrm>
            </p:grpSpPr>
            <p:sp>
              <p:nvSpPr>
                <p:cNvPr id="18455" name="AutoShape 13"/>
                <p:cNvSpPr/>
                <p:nvPr/>
              </p:nvSpPr>
              <p:spPr>
                <a:xfrm>
                  <a:off x="603" y="1730"/>
                  <a:ext cx="735" cy="369"/>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18456" name="Picture 14" descr="pic014"/>
                <p:cNvPicPr>
                  <a:picLocks noChangeAspect="1"/>
                </p:cNvPicPr>
                <p:nvPr/>
              </p:nvPicPr>
              <p:blipFill>
                <a:blip r:embed="rId13" cstate="print"/>
                <a:stretch>
                  <a:fillRect/>
                </a:stretch>
              </p:blipFill>
              <p:spPr>
                <a:xfrm>
                  <a:off x="703" y="1752"/>
                  <a:ext cx="528" cy="346"/>
                </a:xfrm>
                <a:prstGeom prst="rect">
                  <a:avLst/>
                </a:prstGeom>
                <a:noFill/>
                <a:ln w="9525">
                  <a:noFill/>
                </a:ln>
              </p:spPr>
            </p:pic>
          </p:grpSp>
        </p:grpSp>
      </p:grpSp>
      <p:sp>
        <p:nvSpPr>
          <p:cNvPr id="22" name="矩形 21"/>
          <p:cNvSpPr/>
          <p:nvPr/>
        </p:nvSpPr>
        <p:spPr>
          <a:xfrm>
            <a:off x="1879600" y="5144770"/>
            <a:ext cx="8924925" cy="52197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用初等变换必能将任何一个矩阵化为如下</a:t>
            </a:r>
            <a:r>
              <a:rPr kumimoji="0" lang="zh-CN" altLang="en-US" sz="2800" b="0" i="0" u="sng" strike="noStrike" kern="1200" cap="none" spc="0" normalizeH="0" baseline="0" noProof="0" dirty="0">
                <a:ln>
                  <a:noFill/>
                </a:ln>
                <a:solidFill>
                  <a:schemeClr val="accent2"/>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等价标准形</a:t>
            </a: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矩形 22"/>
          <p:cNvSpPr/>
          <p:nvPr/>
        </p:nvSpPr>
        <p:spPr>
          <a:xfrm>
            <a:off x="4951836" y="5787510"/>
            <a:ext cx="3757930" cy="521970"/>
          </a:xfrm>
          <a:prstGeom prst="rect">
            <a:avLst/>
          </a:prstGeom>
          <a:noFill/>
          <a:ln w="9525">
            <a:noFill/>
          </a:ln>
        </p:spPr>
        <p:txBody>
          <a:bodyPr wrap="none">
            <a:spAutoFit/>
          </a:bodyPr>
          <a:lstStyle/>
          <a:p>
            <a:pPr>
              <a:spcBef>
                <a:spcPct val="50000"/>
              </a:spcBef>
            </a:pPr>
            <a:r>
              <a:rPr lang="zh-CN" altLang="en-US" sz="2800" b="1" dirty="0">
                <a:latin typeface="Arial" panose="020B0604020202020204" pitchFamily="34" charset="0"/>
              </a:rPr>
              <a:t>等价标准形是唯一的。</a:t>
            </a:r>
            <a:endParaRPr lang="zh-CN" altLang="en-US" sz="2800" b="1" dirty="0">
              <a:latin typeface="Arial" panose="020B0604020202020204" pitchFamily="34" charset="0"/>
            </a:endParaRPr>
          </a:p>
        </p:txBody>
      </p:sp>
      <p:graphicFrame>
        <p:nvGraphicFramePr>
          <p:cNvPr id="18446" name="Object 14"/>
          <p:cNvGraphicFramePr>
            <a:graphicFrameLocks noChangeAspect="1"/>
          </p:cNvGraphicFramePr>
          <p:nvPr/>
        </p:nvGraphicFramePr>
        <p:xfrm>
          <a:off x="3522821" y="5644608"/>
          <a:ext cx="1338511" cy="952676"/>
        </p:xfrm>
        <a:graphic>
          <a:graphicData uri="http://schemas.openxmlformats.org/presentationml/2006/ole">
            <mc:AlternateContent xmlns:mc="http://schemas.openxmlformats.org/markup-compatibility/2006">
              <mc:Choice xmlns:v="urn:schemas-microsoft-com:vml" Requires="v">
                <p:oleObj spid="_x0000_s43015" name="" r:id="rId14" imgW="34442400" imgH="24079200" progId="">
                  <p:embed/>
                </p:oleObj>
              </mc:Choice>
              <mc:Fallback>
                <p:oleObj name="" r:id="rId14" imgW="34442400" imgH="24079200" progId="">
                  <p:embed/>
                  <p:pic>
                    <p:nvPicPr>
                      <p:cNvPr id="0" name="图片 43014"/>
                      <p:cNvPicPr>
                        <a:picLocks noChangeAspect="1"/>
                      </p:cNvPicPr>
                      <p:nvPr/>
                    </p:nvPicPr>
                    <p:blipFill>
                      <a:blip r:embed="rId15"/>
                      <a:stretch>
                        <a:fillRect/>
                      </a:stretch>
                    </p:blipFill>
                    <p:spPr>
                      <a:xfrm>
                        <a:off x="3522821" y="5644608"/>
                        <a:ext cx="1338511" cy="952676"/>
                      </a:xfrm>
                      <a:prstGeom prst="rect">
                        <a:avLst/>
                      </a:prstGeom>
                      <a:noFill/>
                      <a:ln w="38100">
                        <a:noFill/>
                      </a:ln>
                    </p:spPr>
                  </p:pic>
                </p:oleObj>
              </mc:Fallback>
            </mc:AlternateContent>
          </a:graphicData>
        </a:graphic>
      </p:graphicFrame>
      <p:sp>
        <p:nvSpPr>
          <p:cNvPr id="18449" name="矩形 24"/>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40"/>
                                        </p:tgtEl>
                                        <p:attrNameLst>
                                          <p:attrName>style.visibility</p:attrName>
                                        </p:attrNameLst>
                                      </p:cBhvr>
                                      <p:to>
                                        <p:strVal val="visible"/>
                                      </p:to>
                                    </p:set>
                                    <p:animEffect transition="in" filter="wipe(left)">
                                      <p:cBhvr>
                                        <p:cTn id="7" dur="3000"/>
                                        <p:tgtEl>
                                          <p:spTgt spid="184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368"/>
                                        </p:tgtEl>
                                        <p:attrNameLst>
                                          <p:attrName>style.visibility</p:attrName>
                                        </p:attrNameLst>
                                      </p:cBhvr>
                                      <p:to>
                                        <p:strVal val="visible"/>
                                      </p:to>
                                    </p:set>
                                    <p:animEffect transition="in" filter="wipe(left)">
                                      <p:cBhvr>
                                        <p:cTn id="12" dur="500"/>
                                        <p:tgtEl>
                                          <p:spTgt spid="583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369"/>
                                        </p:tgtEl>
                                        <p:attrNameLst>
                                          <p:attrName>style.visibility</p:attrName>
                                        </p:attrNameLst>
                                      </p:cBhvr>
                                      <p:to>
                                        <p:strVal val="visible"/>
                                      </p:to>
                                    </p:set>
                                    <p:animEffect transition="in" filter="wipe(left)">
                                      <p:cBhvr>
                                        <p:cTn id="17" dur="500"/>
                                        <p:tgtEl>
                                          <p:spTgt spid="583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8370"/>
                                        </p:tgtEl>
                                        <p:attrNameLst>
                                          <p:attrName>style.visibility</p:attrName>
                                        </p:attrNameLst>
                                      </p:cBhvr>
                                      <p:to>
                                        <p:strVal val="visible"/>
                                      </p:to>
                                    </p:set>
                                    <p:animEffect transition="in" filter="wipe(left)">
                                      <p:cBhvr>
                                        <p:cTn id="22" dur="500"/>
                                        <p:tgtEl>
                                          <p:spTgt spid="583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371"/>
                                        </p:tgtEl>
                                        <p:attrNameLst>
                                          <p:attrName>style.visibility</p:attrName>
                                        </p:attrNameLst>
                                      </p:cBhvr>
                                      <p:to>
                                        <p:strVal val="visible"/>
                                      </p:to>
                                    </p:set>
                                    <p:animEffect transition="in" filter="wipe(left)">
                                      <p:cBhvr>
                                        <p:cTn id="27" dur="500"/>
                                        <p:tgtEl>
                                          <p:spTgt spid="58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30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446"/>
                                        </p:tgtEl>
                                        <p:attrNameLst>
                                          <p:attrName>style.visibility</p:attrName>
                                        </p:attrNameLst>
                                      </p:cBhvr>
                                      <p:to>
                                        <p:strVal val="visible"/>
                                      </p:to>
                                    </p:set>
                                    <p:animEffect transition="in" filter="wipe(down)">
                                      <p:cBhvr>
                                        <p:cTn id="47" dur="500"/>
                                        <p:tgtEl>
                                          <p:spTgt spid="184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P spid="22" grpId="0"/>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1736554" y="214353"/>
            <a:ext cx="1800558" cy="576369"/>
            <a:chOff x="158" y="119"/>
            <a:chExt cx="1134" cy="363"/>
          </a:xfrm>
        </p:grpSpPr>
        <p:sp>
          <p:nvSpPr>
            <p:cNvPr id="20516" name="AutoShape 7"/>
            <p:cNvSpPr/>
            <p:nvPr/>
          </p:nvSpPr>
          <p:spPr>
            <a:xfrm>
              <a:off x="158" y="119"/>
              <a:ext cx="1134" cy="363"/>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6" name="Text Box 8"/>
            <p:cNvSpPr txBox="1">
              <a:spLocks noChangeArrowheads="1"/>
            </p:cNvSpPr>
            <p:nvPr/>
          </p:nvSpPr>
          <p:spPr bwMode="auto">
            <a:xfrm>
              <a:off x="702" y="133"/>
              <a:ext cx="590"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rPr>
                <a:t>定理</a:t>
              </a:r>
              <a:endParaRPr kumimoji="0" lang="zh-CN" altLang="en-US" sz="2800" b="1"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endParaRPr>
            </a:p>
          </p:txBody>
        </p:sp>
        <p:grpSp>
          <p:nvGrpSpPr>
            <p:cNvPr id="20518" name="Group 9"/>
            <p:cNvGrpSpPr/>
            <p:nvPr/>
          </p:nvGrpSpPr>
          <p:grpSpPr>
            <a:xfrm>
              <a:off x="202" y="155"/>
              <a:ext cx="523" cy="292"/>
              <a:chOff x="603" y="1730"/>
              <a:chExt cx="735" cy="369"/>
            </a:xfrm>
          </p:grpSpPr>
          <p:sp>
            <p:nvSpPr>
              <p:cNvPr id="20519" name="AutoShape 10"/>
              <p:cNvSpPr/>
              <p:nvPr/>
            </p:nvSpPr>
            <p:spPr>
              <a:xfrm>
                <a:off x="603" y="1730"/>
                <a:ext cx="735" cy="369"/>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20520" name="Picture 11" descr="pic014"/>
              <p:cNvPicPr>
                <a:picLocks noChangeAspect="1"/>
              </p:cNvPicPr>
              <p:nvPr/>
            </p:nvPicPr>
            <p:blipFill>
              <a:blip r:embed="rId1" cstate="print"/>
              <a:stretch>
                <a:fillRect/>
              </a:stretch>
            </p:blipFill>
            <p:spPr>
              <a:xfrm>
                <a:off x="703" y="1752"/>
                <a:ext cx="528" cy="346"/>
              </a:xfrm>
              <a:prstGeom prst="rect">
                <a:avLst/>
              </a:prstGeom>
              <a:noFill/>
              <a:ln w="9525">
                <a:noFill/>
              </a:ln>
            </p:spPr>
          </p:pic>
        </p:grpSp>
      </p:grpSp>
      <p:grpSp>
        <p:nvGrpSpPr>
          <p:cNvPr id="9" name="Group 17"/>
          <p:cNvGrpSpPr/>
          <p:nvPr/>
        </p:nvGrpSpPr>
        <p:grpSpPr>
          <a:xfrm>
            <a:off x="1808004" y="4287044"/>
            <a:ext cx="1800558" cy="576370"/>
            <a:chOff x="158" y="119"/>
            <a:chExt cx="1134" cy="363"/>
          </a:xfrm>
        </p:grpSpPr>
        <p:sp>
          <p:nvSpPr>
            <p:cNvPr id="20511" name="AutoShape 18"/>
            <p:cNvSpPr/>
            <p:nvPr/>
          </p:nvSpPr>
          <p:spPr>
            <a:xfrm>
              <a:off x="158" y="119"/>
              <a:ext cx="1134" cy="363"/>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22" name="Text Box 19"/>
            <p:cNvSpPr txBox="1">
              <a:spLocks noChangeArrowheads="1"/>
            </p:cNvSpPr>
            <p:nvPr/>
          </p:nvSpPr>
          <p:spPr bwMode="auto">
            <a:xfrm>
              <a:off x="702" y="133"/>
              <a:ext cx="590"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rPr>
                <a:t>推论</a:t>
              </a:r>
              <a:endParaRPr kumimoji="0" lang="zh-CN" altLang="en-US" sz="2800" b="1" kern="1200" cap="none" spc="0" normalizeH="0" baseline="0" noProof="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endParaRPr>
            </a:p>
          </p:txBody>
        </p:sp>
        <p:grpSp>
          <p:nvGrpSpPr>
            <p:cNvPr id="20513" name="Group 20"/>
            <p:cNvGrpSpPr/>
            <p:nvPr/>
          </p:nvGrpSpPr>
          <p:grpSpPr>
            <a:xfrm>
              <a:off x="202" y="155"/>
              <a:ext cx="523" cy="292"/>
              <a:chOff x="603" y="1730"/>
              <a:chExt cx="735" cy="369"/>
            </a:xfrm>
          </p:grpSpPr>
          <p:sp>
            <p:nvSpPr>
              <p:cNvPr id="20514" name="AutoShape 21"/>
              <p:cNvSpPr/>
              <p:nvPr/>
            </p:nvSpPr>
            <p:spPr>
              <a:xfrm>
                <a:off x="603" y="1730"/>
                <a:ext cx="735" cy="369"/>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20515" name="Picture 22" descr="pic014"/>
              <p:cNvPicPr>
                <a:picLocks noChangeAspect="1"/>
              </p:cNvPicPr>
              <p:nvPr/>
            </p:nvPicPr>
            <p:blipFill>
              <a:blip r:embed="rId1" cstate="print"/>
              <a:stretch>
                <a:fillRect/>
              </a:stretch>
            </p:blipFill>
            <p:spPr>
              <a:xfrm>
                <a:off x="703" y="1752"/>
                <a:ext cx="528" cy="346"/>
              </a:xfrm>
              <a:prstGeom prst="rect">
                <a:avLst/>
              </a:prstGeom>
              <a:noFill/>
              <a:ln w="9525">
                <a:noFill/>
              </a:ln>
            </p:spPr>
          </p:pic>
        </p:grpSp>
      </p:grpSp>
      <p:grpSp>
        <p:nvGrpSpPr>
          <p:cNvPr id="11" name="组合 43"/>
          <p:cNvGrpSpPr/>
          <p:nvPr/>
        </p:nvGrpSpPr>
        <p:grpSpPr>
          <a:xfrm>
            <a:off x="3951526" y="357254"/>
            <a:ext cx="5215904" cy="521970"/>
            <a:chOff x="2428875" y="357167"/>
            <a:chExt cx="5214959" cy="521221"/>
          </a:xfrm>
        </p:grpSpPr>
        <p:sp>
          <p:nvSpPr>
            <p:cNvPr id="20510" name="Text Box 13"/>
            <p:cNvSpPr txBox="1"/>
            <p:nvPr/>
          </p:nvSpPr>
          <p:spPr>
            <a:xfrm>
              <a:off x="2428875" y="357167"/>
              <a:ext cx="5214959" cy="521221"/>
            </a:xfrm>
            <a:prstGeom prst="rect">
              <a:avLst/>
            </a:prstGeom>
            <a:noFill/>
            <a:ln w="9525">
              <a:noFill/>
            </a:ln>
          </p:spPr>
          <p:txBody>
            <a:bodyPr>
              <a:spAutoFit/>
            </a:bodyPr>
            <a:lstStyle/>
            <a:p>
              <a:pPr>
                <a:spcBef>
                  <a:spcPct val="50000"/>
                </a:spcBef>
              </a:pPr>
              <a:r>
                <a:rPr lang="zh-CN" altLang="en-US" sz="2800" b="1" dirty="0">
                  <a:latin typeface="Arial" panose="020B0604020202020204" pitchFamily="34" charset="0"/>
                </a:rPr>
                <a:t>设</a:t>
              </a:r>
              <a:r>
                <a:rPr lang="en-US" altLang="zh-CN" sz="2800" b="1">
                  <a:latin typeface="Arial" panose="020B0604020202020204" pitchFamily="34" charset="0"/>
                </a:rPr>
                <a:t>A</a:t>
              </a:r>
              <a:r>
                <a:rPr lang="zh-CN" altLang="en-US" sz="2800" b="1" dirty="0">
                  <a:latin typeface="Arial" panose="020B0604020202020204" pitchFamily="34" charset="0"/>
                </a:rPr>
                <a:t>与</a:t>
              </a:r>
              <a:r>
                <a:rPr lang="en-US" altLang="zh-CN" sz="2800" b="1">
                  <a:latin typeface="Arial" panose="020B0604020202020204" pitchFamily="34" charset="0"/>
                </a:rPr>
                <a:t>B</a:t>
              </a:r>
              <a:r>
                <a:rPr lang="zh-CN" altLang="en-US" sz="2800" b="1" dirty="0">
                  <a:latin typeface="Arial" panose="020B0604020202020204" pitchFamily="34" charset="0"/>
                </a:rPr>
                <a:t>为           矩阵，那么：</a:t>
              </a:r>
              <a:endParaRPr lang="zh-CN" altLang="en-US" sz="2800" b="1" dirty="0">
                <a:latin typeface="Arial" panose="020B0604020202020204" pitchFamily="34" charset="0"/>
              </a:endParaRPr>
            </a:p>
          </p:txBody>
        </p:sp>
        <p:graphicFrame>
          <p:nvGraphicFramePr>
            <p:cNvPr id="20493" name="Object 25"/>
            <p:cNvGraphicFramePr>
              <a:graphicFrameLocks noChangeAspect="1"/>
            </p:cNvGraphicFramePr>
            <p:nvPr/>
          </p:nvGraphicFramePr>
          <p:xfrm>
            <a:off x="4214810" y="500042"/>
            <a:ext cx="1048464" cy="357190"/>
          </p:xfrm>
          <a:graphic>
            <a:graphicData uri="http://schemas.openxmlformats.org/presentationml/2006/ole">
              <mc:AlternateContent xmlns:mc="http://schemas.openxmlformats.org/markup-compatibility/2006">
                <mc:Choice xmlns:v="urn:schemas-microsoft-com:vml" Requires="v">
                  <p:oleObj spid="_x0000_s44033" name="" r:id="rId2" imgW="11887200" imgH="4572000" progId="Equation.DSMT4">
                    <p:embed/>
                  </p:oleObj>
                </mc:Choice>
                <mc:Fallback>
                  <p:oleObj name="" r:id="rId2" imgW="11887200" imgH="4572000" progId="Equation.DSMT4">
                    <p:embed/>
                    <p:pic>
                      <p:nvPicPr>
                        <p:cNvPr id="0" name="图片 44032"/>
                        <p:cNvPicPr>
                          <a:picLocks noChangeAspect="1"/>
                        </p:cNvPicPr>
                        <p:nvPr/>
                      </p:nvPicPr>
                      <p:blipFill>
                        <a:blip r:embed="rId3"/>
                        <a:stretch>
                          <a:fillRect/>
                        </a:stretch>
                      </p:blipFill>
                      <p:spPr>
                        <a:xfrm>
                          <a:off x="4214810" y="500042"/>
                          <a:ext cx="1048464" cy="357190"/>
                        </a:xfrm>
                        <a:prstGeom prst="rect">
                          <a:avLst/>
                        </a:prstGeom>
                        <a:noFill/>
                        <a:ln w="38100">
                          <a:noFill/>
                        </a:ln>
                      </p:spPr>
                    </p:pic>
                  </p:oleObj>
                </mc:Fallback>
              </mc:AlternateContent>
            </a:graphicData>
          </a:graphic>
        </p:graphicFrame>
      </p:grpSp>
      <p:grpSp>
        <p:nvGrpSpPr>
          <p:cNvPr id="12" name="组合 38"/>
          <p:cNvGrpSpPr/>
          <p:nvPr/>
        </p:nvGrpSpPr>
        <p:grpSpPr>
          <a:xfrm>
            <a:off x="1876111" y="928860"/>
            <a:ext cx="9259655" cy="1054295"/>
            <a:chOff x="785813" y="928688"/>
            <a:chExt cx="8001000" cy="1054100"/>
          </a:xfrm>
        </p:grpSpPr>
        <p:graphicFrame>
          <p:nvGraphicFramePr>
            <p:cNvPr id="20491" name="Object 26"/>
            <p:cNvGraphicFramePr>
              <a:graphicFrameLocks noChangeAspect="1"/>
            </p:cNvGraphicFramePr>
            <p:nvPr/>
          </p:nvGraphicFramePr>
          <p:xfrm>
            <a:off x="1428750" y="928688"/>
            <a:ext cx="785813" cy="538162"/>
          </p:xfrm>
          <a:graphic>
            <a:graphicData uri="http://schemas.openxmlformats.org/presentationml/2006/ole">
              <mc:AlternateContent xmlns:mc="http://schemas.openxmlformats.org/markup-compatibility/2006">
                <mc:Choice xmlns:v="urn:schemas-microsoft-com:vml" Requires="v">
                  <p:oleObj spid="_x0000_s44034" name="" r:id="rId4" imgW="10668000" imgH="7315200" progId="Equation.DSMT4">
                    <p:embed/>
                  </p:oleObj>
                </mc:Choice>
                <mc:Fallback>
                  <p:oleObj name="" r:id="rId4" imgW="10668000" imgH="7315200" progId="Equation.DSMT4">
                    <p:embed/>
                    <p:pic>
                      <p:nvPicPr>
                        <p:cNvPr id="0" name="图片 44033"/>
                        <p:cNvPicPr>
                          <a:picLocks noChangeAspect="1"/>
                        </p:cNvPicPr>
                        <p:nvPr/>
                      </p:nvPicPr>
                      <p:blipFill>
                        <a:blip r:embed="rId5"/>
                        <a:stretch>
                          <a:fillRect/>
                        </a:stretch>
                      </p:blipFill>
                      <p:spPr>
                        <a:xfrm>
                          <a:off x="1428750" y="928688"/>
                          <a:ext cx="785813" cy="538162"/>
                        </a:xfrm>
                        <a:prstGeom prst="rect">
                          <a:avLst/>
                        </a:prstGeom>
                        <a:noFill/>
                        <a:ln w="38100">
                          <a:noFill/>
                        </a:ln>
                      </p:spPr>
                    </p:pic>
                  </p:oleObj>
                </mc:Fallback>
              </mc:AlternateContent>
            </a:graphicData>
          </a:graphic>
        </p:graphicFrame>
        <p:sp>
          <p:nvSpPr>
            <p:cNvPr id="20509" name="矩形 25"/>
            <p:cNvSpPr/>
            <p:nvPr/>
          </p:nvSpPr>
          <p:spPr>
            <a:xfrm>
              <a:off x="785813" y="1000125"/>
              <a:ext cx="8001000" cy="523123"/>
            </a:xfrm>
            <a:prstGeom prst="rect">
              <a:avLst/>
            </a:prstGeom>
            <a:noFill/>
            <a:ln w="9525">
              <a:noFill/>
            </a:ln>
          </p:spPr>
          <p:txBody>
            <a:bodyPr>
              <a:spAutoFit/>
            </a:bodyPr>
            <a:lstStyle/>
            <a:p>
              <a:r>
                <a:rPr lang="en-US" altLang="zh-CN" sz="2800" b="1" dirty="0">
                  <a:solidFill>
                    <a:schemeClr val="tx2"/>
                  </a:solidFill>
                  <a:latin typeface="Arial" panose="020B0604020202020204" pitchFamily="34" charset="0"/>
                </a:rPr>
                <a:t>(1)          </a:t>
              </a:r>
              <a:r>
                <a:rPr lang="zh-CN" altLang="en-US" sz="2800" b="1" dirty="0">
                  <a:solidFill>
                    <a:schemeClr val="tx2"/>
                  </a:solidFill>
                  <a:latin typeface="Arial" panose="020B0604020202020204" pitchFamily="34" charset="0"/>
                </a:rPr>
                <a:t>的充分必要条件是存在 </a:t>
              </a:r>
              <a:r>
                <a:rPr lang="en-US" altLang="zh-CN" sz="2800" b="1" dirty="0">
                  <a:solidFill>
                    <a:schemeClr val="tx2"/>
                  </a:solidFill>
                  <a:latin typeface="Arial" panose="020B0604020202020204" pitchFamily="34" charset="0"/>
                </a:rPr>
                <a:t>m</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P</a:t>
              </a:r>
              <a:r>
                <a:rPr lang="zh-CN" altLang="en-US" sz="2800" b="1" dirty="0" smtClean="0">
                  <a:solidFill>
                    <a:schemeClr val="tx2"/>
                  </a:solidFill>
                  <a:latin typeface="Arial" panose="020B0604020202020204" pitchFamily="34" charset="0"/>
                </a:rPr>
                <a:t>，使                   </a:t>
              </a:r>
              <a:endParaRPr lang="zh-CN" altLang="en-US" sz="2800" dirty="0">
                <a:solidFill>
                  <a:schemeClr val="tx2"/>
                </a:solidFill>
                <a:latin typeface="Arial" panose="020B0604020202020204" pitchFamily="34" charset="0"/>
              </a:endParaRPr>
            </a:p>
          </p:txBody>
        </p:sp>
        <p:graphicFrame>
          <p:nvGraphicFramePr>
            <p:cNvPr id="20492" name="Object 27"/>
            <p:cNvGraphicFramePr>
              <a:graphicFrameLocks noChangeAspect="1"/>
            </p:cNvGraphicFramePr>
            <p:nvPr/>
          </p:nvGraphicFramePr>
          <p:xfrm>
            <a:off x="2921011" y="1571721"/>
            <a:ext cx="1579552" cy="411067"/>
          </p:xfrm>
          <a:graphic>
            <a:graphicData uri="http://schemas.openxmlformats.org/presentationml/2006/ole">
              <mc:AlternateContent xmlns:mc="http://schemas.openxmlformats.org/markup-compatibility/2006">
                <mc:Choice xmlns:v="urn:schemas-microsoft-com:vml" Requires="v">
                  <p:oleObj spid="_x0000_s44035" name="" r:id="rId6" imgW="15240000" imgH="5181600" progId="Equation.DSMT4">
                    <p:embed/>
                  </p:oleObj>
                </mc:Choice>
                <mc:Fallback>
                  <p:oleObj name="" r:id="rId6" imgW="15240000" imgH="5181600" progId="Equation.DSMT4">
                    <p:embed/>
                    <p:pic>
                      <p:nvPicPr>
                        <p:cNvPr id="0" name="图片 44034"/>
                        <p:cNvPicPr>
                          <a:picLocks noChangeAspect="1"/>
                        </p:cNvPicPr>
                        <p:nvPr/>
                      </p:nvPicPr>
                      <p:blipFill>
                        <a:blip r:embed="rId7"/>
                        <a:stretch>
                          <a:fillRect/>
                        </a:stretch>
                      </p:blipFill>
                      <p:spPr>
                        <a:xfrm>
                          <a:off x="2921011" y="1571721"/>
                          <a:ext cx="1579552" cy="411067"/>
                        </a:xfrm>
                        <a:prstGeom prst="rect">
                          <a:avLst/>
                        </a:prstGeom>
                        <a:noFill/>
                        <a:ln w="38100">
                          <a:noFill/>
                        </a:ln>
                      </p:spPr>
                    </p:pic>
                  </p:oleObj>
                </mc:Fallback>
              </mc:AlternateContent>
            </a:graphicData>
          </a:graphic>
        </p:graphicFrame>
      </p:grpSp>
      <p:grpSp>
        <p:nvGrpSpPr>
          <p:cNvPr id="13" name="组合 41"/>
          <p:cNvGrpSpPr/>
          <p:nvPr/>
        </p:nvGrpSpPr>
        <p:grpSpPr>
          <a:xfrm>
            <a:off x="1918742" y="1989633"/>
            <a:ext cx="9044188" cy="1035573"/>
            <a:chOff x="857224" y="1989253"/>
            <a:chExt cx="7786742" cy="1035404"/>
          </a:xfrm>
        </p:grpSpPr>
        <p:sp>
          <p:nvSpPr>
            <p:cNvPr id="20508" name="矩形 28"/>
            <p:cNvSpPr/>
            <p:nvPr/>
          </p:nvSpPr>
          <p:spPr>
            <a:xfrm>
              <a:off x="857224" y="2071678"/>
              <a:ext cx="7786742" cy="952979"/>
            </a:xfrm>
            <a:prstGeom prst="rect">
              <a:avLst/>
            </a:prstGeom>
            <a:noFill/>
            <a:ln w="9525">
              <a:noFill/>
            </a:ln>
          </p:spPr>
          <p:txBody>
            <a:bodyPr>
              <a:spAutoFit/>
            </a:bodyPr>
            <a:lstStyle/>
            <a:p>
              <a:r>
                <a:rPr lang="en-US" altLang="zh-CN" sz="2800" b="1" dirty="0">
                  <a:solidFill>
                    <a:schemeClr val="tx2"/>
                  </a:solidFill>
                  <a:latin typeface="Arial" panose="020B0604020202020204" pitchFamily="34" charset="0"/>
                </a:rPr>
                <a:t>(2)          </a:t>
              </a:r>
              <a:r>
                <a:rPr lang="zh-CN" altLang="en-US" sz="2800" b="1" dirty="0">
                  <a:solidFill>
                    <a:schemeClr val="tx2"/>
                  </a:solidFill>
                  <a:latin typeface="Arial" panose="020B0604020202020204" pitchFamily="34" charset="0"/>
                </a:rPr>
                <a:t>的充分必要条件是存在 </a:t>
              </a:r>
              <a:r>
                <a:rPr lang="en-US" altLang="zh-CN" sz="2800" b="1" dirty="0">
                  <a:solidFill>
                    <a:schemeClr val="tx2"/>
                  </a:solidFill>
                  <a:latin typeface="Arial" panose="020B0604020202020204" pitchFamily="34" charset="0"/>
                </a:rPr>
                <a:t>n</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Q </a:t>
              </a:r>
              <a:r>
                <a:rPr lang="zh-CN" altLang="en-US" sz="2800" b="1" dirty="0">
                  <a:solidFill>
                    <a:schemeClr val="tx2"/>
                  </a:solidFill>
                  <a:latin typeface="Arial" panose="020B0604020202020204" pitchFamily="34" charset="0"/>
                </a:rPr>
                <a:t>，使</a:t>
              </a:r>
              <a:endParaRPr lang="zh-CN" altLang="en-US" sz="2800" dirty="0">
                <a:solidFill>
                  <a:schemeClr val="tx2"/>
                </a:solidFill>
                <a:latin typeface="Arial" panose="020B0604020202020204" pitchFamily="34" charset="0"/>
              </a:endParaRPr>
            </a:p>
          </p:txBody>
        </p:sp>
        <p:graphicFrame>
          <p:nvGraphicFramePr>
            <p:cNvPr id="20489" name="Object 28"/>
            <p:cNvGraphicFramePr>
              <a:graphicFrameLocks noChangeAspect="1"/>
            </p:cNvGraphicFramePr>
            <p:nvPr/>
          </p:nvGraphicFramePr>
          <p:xfrm>
            <a:off x="1428728" y="1989253"/>
            <a:ext cx="785813" cy="538162"/>
          </p:xfrm>
          <a:graphic>
            <a:graphicData uri="http://schemas.openxmlformats.org/presentationml/2006/ole">
              <mc:AlternateContent xmlns:mc="http://schemas.openxmlformats.org/markup-compatibility/2006">
                <mc:Choice xmlns:v="urn:schemas-microsoft-com:vml" Requires="v">
                  <p:oleObj spid="_x0000_s44036" name="" r:id="rId8" imgW="10668000" imgH="7315200" progId="Equation.DSMT4">
                    <p:embed/>
                  </p:oleObj>
                </mc:Choice>
                <mc:Fallback>
                  <p:oleObj name="" r:id="rId8" imgW="10668000" imgH="7315200" progId="Equation.DSMT4">
                    <p:embed/>
                    <p:pic>
                      <p:nvPicPr>
                        <p:cNvPr id="0" name="图片 44035"/>
                        <p:cNvPicPr>
                          <a:picLocks noChangeAspect="1"/>
                        </p:cNvPicPr>
                        <p:nvPr/>
                      </p:nvPicPr>
                      <p:blipFill>
                        <a:blip r:embed="rId9"/>
                        <a:stretch>
                          <a:fillRect/>
                        </a:stretch>
                      </p:blipFill>
                      <p:spPr>
                        <a:xfrm>
                          <a:off x="1428728" y="1989253"/>
                          <a:ext cx="785813" cy="538162"/>
                        </a:xfrm>
                        <a:prstGeom prst="rect">
                          <a:avLst/>
                        </a:prstGeom>
                        <a:noFill/>
                        <a:ln w="38100">
                          <a:noFill/>
                        </a:ln>
                      </p:spPr>
                    </p:pic>
                  </p:oleObj>
                </mc:Fallback>
              </mc:AlternateContent>
            </a:graphicData>
          </a:graphic>
        </p:graphicFrame>
        <p:graphicFrame>
          <p:nvGraphicFramePr>
            <p:cNvPr id="20490" name="Object 29"/>
            <p:cNvGraphicFramePr>
              <a:graphicFrameLocks noChangeAspect="1"/>
            </p:cNvGraphicFramePr>
            <p:nvPr/>
          </p:nvGraphicFramePr>
          <p:xfrm>
            <a:off x="2714612" y="2571744"/>
            <a:ext cx="1674813" cy="411163"/>
          </p:xfrm>
          <a:graphic>
            <a:graphicData uri="http://schemas.openxmlformats.org/presentationml/2006/ole">
              <mc:AlternateContent xmlns:mc="http://schemas.openxmlformats.org/markup-compatibility/2006">
                <mc:Choice xmlns:v="urn:schemas-microsoft-com:vml" Requires="v">
                  <p:oleObj spid="_x0000_s44037" name="" r:id="rId10" imgW="16154400" imgH="5181600" progId="Equation.DSMT4">
                    <p:embed/>
                  </p:oleObj>
                </mc:Choice>
                <mc:Fallback>
                  <p:oleObj name="" r:id="rId10" imgW="16154400" imgH="5181600" progId="Equation.DSMT4">
                    <p:embed/>
                    <p:pic>
                      <p:nvPicPr>
                        <p:cNvPr id="0" name="图片 44036"/>
                        <p:cNvPicPr>
                          <a:picLocks noChangeAspect="1"/>
                        </p:cNvPicPr>
                        <p:nvPr/>
                      </p:nvPicPr>
                      <p:blipFill>
                        <a:blip r:embed="rId11"/>
                        <a:stretch>
                          <a:fillRect/>
                        </a:stretch>
                      </p:blipFill>
                      <p:spPr>
                        <a:xfrm>
                          <a:off x="2714612" y="2571744"/>
                          <a:ext cx="1674813" cy="411163"/>
                        </a:xfrm>
                        <a:prstGeom prst="rect">
                          <a:avLst/>
                        </a:prstGeom>
                        <a:noFill/>
                        <a:ln w="38100">
                          <a:noFill/>
                        </a:ln>
                      </p:spPr>
                    </p:pic>
                  </p:oleObj>
                </mc:Fallback>
              </mc:AlternateContent>
            </a:graphicData>
          </a:graphic>
        </p:graphicFrame>
      </p:grpSp>
      <p:grpSp>
        <p:nvGrpSpPr>
          <p:cNvPr id="14" name="组合 40"/>
          <p:cNvGrpSpPr/>
          <p:nvPr/>
        </p:nvGrpSpPr>
        <p:grpSpPr>
          <a:xfrm>
            <a:off x="2022356" y="3143832"/>
            <a:ext cx="7788129" cy="953135"/>
            <a:chOff x="714348" y="3143248"/>
            <a:chExt cx="7786742" cy="952978"/>
          </a:xfrm>
        </p:grpSpPr>
        <p:sp>
          <p:nvSpPr>
            <p:cNvPr id="20507" name="矩形 33"/>
            <p:cNvSpPr/>
            <p:nvPr/>
          </p:nvSpPr>
          <p:spPr>
            <a:xfrm>
              <a:off x="714348" y="3143248"/>
              <a:ext cx="7786742" cy="952978"/>
            </a:xfrm>
            <a:prstGeom prst="rect">
              <a:avLst/>
            </a:prstGeom>
            <a:noFill/>
            <a:ln w="9525">
              <a:noFill/>
            </a:ln>
          </p:spPr>
          <p:txBody>
            <a:bodyPr>
              <a:spAutoFit/>
            </a:bodyPr>
            <a:lstStyle/>
            <a:p>
              <a:r>
                <a:rPr lang="en-US" altLang="zh-CN" sz="2800" b="1" dirty="0">
                  <a:solidFill>
                    <a:schemeClr val="tx2"/>
                  </a:solidFill>
                  <a:latin typeface="Arial" panose="020B0604020202020204" pitchFamily="34" charset="0"/>
                </a:rPr>
                <a:t>(3)          </a:t>
              </a:r>
              <a:r>
                <a:rPr lang="zh-CN" altLang="en-US" sz="2800" b="1" dirty="0">
                  <a:solidFill>
                    <a:schemeClr val="tx2"/>
                  </a:solidFill>
                  <a:latin typeface="Arial" panose="020B0604020202020204" pitchFamily="34" charset="0"/>
                </a:rPr>
                <a:t>的充分必要条件是存在 </a:t>
              </a:r>
              <a:r>
                <a:rPr lang="en-US" altLang="zh-CN" sz="2800" b="1" dirty="0">
                  <a:solidFill>
                    <a:schemeClr val="tx2"/>
                  </a:solidFill>
                  <a:latin typeface="Arial" panose="020B0604020202020204" pitchFamily="34" charset="0"/>
                </a:rPr>
                <a:t>m</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P</a:t>
              </a:r>
              <a:r>
                <a:rPr lang="zh-CN" altLang="en-US" sz="2800" b="1" dirty="0">
                  <a:solidFill>
                    <a:schemeClr val="tx2"/>
                  </a:solidFill>
                  <a:latin typeface="Arial" panose="020B0604020202020204" pitchFamily="34" charset="0"/>
                </a:rPr>
                <a:t>及 </a:t>
              </a:r>
              <a:r>
                <a:rPr lang="en-US" altLang="zh-CN" sz="2800" b="1" dirty="0">
                  <a:solidFill>
                    <a:schemeClr val="tx2"/>
                  </a:solidFill>
                  <a:latin typeface="Arial" panose="020B0604020202020204" pitchFamily="34" charset="0"/>
                </a:rPr>
                <a:t>n</a:t>
              </a:r>
              <a:r>
                <a:rPr lang="zh-CN" altLang="en-US" sz="2800" b="1" dirty="0">
                  <a:solidFill>
                    <a:schemeClr val="tx2"/>
                  </a:solidFill>
                  <a:latin typeface="Arial" panose="020B0604020202020204" pitchFamily="34" charset="0"/>
                </a:rPr>
                <a:t>阶可逆矩阵</a:t>
              </a:r>
              <a:r>
                <a:rPr lang="en-US" altLang="zh-CN" sz="2800" b="1" dirty="0">
                  <a:solidFill>
                    <a:schemeClr val="tx2"/>
                  </a:solidFill>
                  <a:latin typeface="Arial" panose="020B0604020202020204" pitchFamily="34" charset="0"/>
                </a:rPr>
                <a:t>Q </a:t>
              </a:r>
              <a:r>
                <a:rPr lang="zh-CN" altLang="en-US" sz="2800" b="1" dirty="0">
                  <a:solidFill>
                    <a:schemeClr val="tx2"/>
                  </a:solidFill>
                  <a:latin typeface="Arial" panose="020B0604020202020204" pitchFamily="34" charset="0"/>
                </a:rPr>
                <a:t>，使</a:t>
              </a:r>
              <a:endParaRPr lang="zh-CN" altLang="en-US" sz="2800" dirty="0">
                <a:solidFill>
                  <a:schemeClr val="tx2"/>
                </a:solidFill>
                <a:latin typeface="Arial" panose="020B0604020202020204" pitchFamily="34" charset="0"/>
              </a:endParaRPr>
            </a:p>
          </p:txBody>
        </p:sp>
        <p:graphicFrame>
          <p:nvGraphicFramePr>
            <p:cNvPr id="20487" name="Object 16"/>
            <p:cNvGraphicFramePr>
              <a:graphicFrameLocks noChangeAspect="1"/>
            </p:cNvGraphicFramePr>
            <p:nvPr/>
          </p:nvGraphicFramePr>
          <p:xfrm>
            <a:off x="1357290" y="3214686"/>
            <a:ext cx="928694" cy="342150"/>
          </p:xfrm>
          <a:graphic>
            <a:graphicData uri="http://schemas.openxmlformats.org/presentationml/2006/ole">
              <mc:AlternateContent xmlns:mc="http://schemas.openxmlformats.org/markup-compatibility/2006">
                <mc:Choice xmlns:v="urn:schemas-microsoft-com:vml" Requires="v">
                  <p:oleObj spid="_x0000_s44038" name="" r:id="rId12" imgW="11582400" imgH="4267200" progId="Equation.DSMT4">
                    <p:embed/>
                  </p:oleObj>
                </mc:Choice>
                <mc:Fallback>
                  <p:oleObj name="" r:id="rId12" imgW="11582400" imgH="4267200" progId="Equation.DSMT4">
                    <p:embed/>
                    <p:pic>
                      <p:nvPicPr>
                        <p:cNvPr id="0" name="图片 44037"/>
                        <p:cNvPicPr>
                          <a:picLocks noChangeAspect="1"/>
                        </p:cNvPicPr>
                        <p:nvPr/>
                      </p:nvPicPr>
                      <p:blipFill>
                        <a:blip r:embed="rId13"/>
                        <a:stretch>
                          <a:fillRect/>
                        </a:stretch>
                      </p:blipFill>
                      <p:spPr>
                        <a:xfrm>
                          <a:off x="1357290" y="3214686"/>
                          <a:ext cx="928694" cy="342150"/>
                        </a:xfrm>
                        <a:prstGeom prst="rect">
                          <a:avLst/>
                        </a:prstGeom>
                        <a:noFill/>
                        <a:ln w="38100">
                          <a:noFill/>
                        </a:ln>
                      </p:spPr>
                    </p:pic>
                  </p:oleObj>
                </mc:Fallback>
              </mc:AlternateContent>
            </a:graphicData>
          </a:graphic>
        </p:graphicFrame>
        <p:graphicFrame>
          <p:nvGraphicFramePr>
            <p:cNvPr id="20488" name="Object 32"/>
            <p:cNvGraphicFramePr>
              <a:graphicFrameLocks noChangeAspect="1"/>
            </p:cNvGraphicFramePr>
            <p:nvPr/>
          </p:nvGraphicFramePr>
          <p:xfrm>
            <a:off x="4500562" y="3643314"/>
            <a:ext cx="1927225" cy="411163"/>
          </p:xfrm>
          <a:graphic>
            <a:graphicData uri="http://schemas.openxmlformats.org/presentationml/2006/ole">
              <mc:AlternateContent xmlns:mc="http://schemas.openxmlformats.org/markup-compatibility/2006">
                <mc:Choice xmlns:v="urn:schemas-microsoft-com:vml" Requires="v">
                  <p:oleObj spid="_x0000_s44039" name="Equation" r:id="rId14" imgW="18592800" imgH="5181600" progId="Equation.DSMT4">
                    <p:embed/>
                  </p:oleObj>
                </mc:Choice>
                <mc:Fallback>
                  <p:oleObj name="Equation" r:id="rId14" imgW="18592800" imgH="5181600" progId="Equation.DSMT4">
                    <p:embed/>
                    <p:pic>
                      <p:nvPicPr>
                        <p:cNvPr id="0" name="图片 44038"/>
                        <p:cNvPicPr>
                          <a:picLocks noChangeAspect="1"/>
                        </p:cNvPicPr>
                        <p:nvPr/>
                      </p:nvPicPr>
                      <p:blipFill>
                        <a:blip r:embed="rId15"/>
                        <a:stretch>
                          <a:fillRect/>
                        </a:stretch>
                      </p:blipFill>
                      <p:spPr>
                        <a:xfrm>
                          <a:off x="4500562" y="3643314"/>
                          <a:ext cx="1927225" cy="411163"/>
                        </a:xfrm>
                        <a:prstGeom prst="rect">
                          <a:avLst/>
                        </a:prstGeom>
                        <a:noFill/>
                        <a:ln w="38100">
                          <a:noFill/>
                        </a:ln>
                      </p:spPr>
                    </p:pic>
                  </p:oleObj>
                </mc:Fallback>
              </mc:AlternateContent>
            </a:graphicData>
          </a:graphic>
        </p:graphicFrame>
      </p:grpSp>
      <p:graphicFrame>
        <p:nvGraphicFramePr>
          <p:cNvPr id="3" name="Object 33"/>
          <p:cNvGraphicFramePr>
            <a:graphicFrameLocks noChangeAspect="1"/>
          </p:cNvGraphicFramePr>
          <p:nvPr/>
        </p:nvGraphicFramePr>
        <p:xfrm>
          <a:off x="8238346" y="4287050"/>
          <a:ext cx="884401" cy="538262"/>
        </p:xfrm>
        <a:graphic>
          <a:graphicData uri="http://schemas.openxmlformats.org/presentationml/2006/ole">
            <mc:AlternateContent xmlns:mc="http://schemas.openxmlformats.org/markup-compatibility/2006">
              <mc:Choice xmlns:v="urn:schemas-microsoft-com:vml" Requires="v">
                <p:oleObj spid="_x0000_s44040" name="" r:id="rId16" imgW="10972800" imgH="7315200" progId="Equation.DSMT4">
                  <p:embed/>
                </p:oleObj>
              </mc:Choice>
              <mc:Fallback>
                <p:oleObj name="" r:id="rId16" imgW="10972800" imgH="7315200" progId="Equation.DSMT4">
                  <p:embed/>
                  <p:pic>
                    <p:nvPicPr>
                      <p:cNvPr id="0" name="图片 44039"/>
                      <p:cNvPicPr>
                        <a:picLocks noChangeAspect="1"/>
                      </p:cNvPicPr>
                      <p:nvPr/>
                    </p:nvPicPr>
                    <p:blipFill>
                      <a:blip r:embed="rId17"/>
                      <a:stretch>
                        <a:fillRect/>
                      </a:stretch>
                    </p:blipFill>
                    <p:spPr>
                      <a:xfrm>
                        <a:off x="8238346" y="4287050"/>
                        <a:ext cx="884401" cy="538262"/>
                      </a:xfrm>
                      <a:prstGeom prst="rect">
                        <a:avLst/>
                      </a:prstGeom>
                      <a:noFill/>
                      <a:ln w="38100">
                        <a:noFill/>
                      </a:ln>
                    </p:spPr>
                  </p:pic>
                </p:oleObj>
              </mc:Fallback>
            </mc:AlternateContent>
          </a:graphicData>
        </a:graphic>
      </p:graphicFrame>
      <p:graphicFrame>
        <p:nvGraphicFramePr>
          <p:cNvPr id="58369" name="Object 3"/>
          <p:cNvGraphicFramePr>
            <a:graphicFrameLocks noChangeAspect="1"/>
          </p:cNvGraphicFramePr>
          <p:nvPr/>
        </p:nvGraphicFramePr>
        <p:xfrm>
          <a:off x="3880075" y="4429945"/>
          <a:ext cx="4287044" cy="444582"/>
        </p:xfrm>
        <a:graphic>
          <a:graphicData uri="http://schemas.openxmlformats.org/presentationml/2006/ole">
            <mc:AlternateContent xmlns:mc="http://schemas.openxmlformats.org/markup-compatibility/2006">
              <mc:Choice xmlns:v="urn:schemas-microsoft-com:vml" Requires="v">
                <p:oleObj spid="_x0000_s44041" name="" r:id="rId18" imgW="60350400" imgH="6400800" progId="Equation.DSMT4">
                  <p:embed/>
                </p:oleObj>
              </mc:Choice>
              <mc:Fallback>
                <p:oleObj name="" r:id="rId18" imgW="60350400" imgH="6400800" progId="Equation.DSMT4">
                  <p:embed/>
                  <p:pic>
                    <p:nvPicPr>
                      <p:cNvPr id="0" name="图片 44040"/>
                      <p:cNvPicPr>
                        <a:picLocks noChangeAspect="1"/>
                      </p:cNvPicPr>
                      <p:nvPr/>
                    </p:nvPicPr>
                    <p:blipFill>
                      <a:blip r:embed="rId19"/>
                      <a:stretch>
                        <a:fillRect/>
                      </a:stretch>
                    </p:blipFill>
                    <p:spPr>
                      <a:xfrm>
                        <a:off x="3880075" y="4429945"/>
                        <a:ext cx="4287044" cy="444582"/>
                      </a:xfrm>
                      <a:prstGeom prst="rect">
                        <a:avLst/>
                      </a:prstGeom>
                      <a:noFill/>
                      <a:ln w="38100">
                        <a:noFill/>
                      </a:ln>
                    </p:spPr>
                  </p:pic>
                </p:oleObj>
              </mc:Fallback>
            </mc:AlternateContent>
          </a:graphicData>
        </a:graphic>
      </p:graphicFrame>
      <p:sp>
        <p:nvSpPr>
          <p:cNvPr id="20504" name="矩形 39"/>
          <p:cNvSpPr/>
          <p:nvPr/>
        </p:nvSpPr>
        <p:spPr>
          <a:xfrm>
            <a:off x="9810485" y="6287664"/>
            <a:ext cx="480060" cy="414020"/>
          </a:xfrm>
          <a:prstGeom prst="rect">
            <a:avLst/>
          </a:prstGeom>
          <a:noFill/>
          <a:ln w="9525">
            <a:noFill/>
          </a:ln>
        </p:spPr>
        <p:txBody>
          <a:bodyPr wrap="none">
            <a:spAutoFit/>
          </a:bodyPr>
          <a:lstStyle/>
          <a:p>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3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3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3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3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3000" fill="hold"/>
                                        <p:tgtEl>
                                          <p:spTgt spid="9"/>
                                        </p:tgtEl>
                                        <p:attrNameLst>
                                          <p:attrName>ppt_x</p:attrName>
                                        </p:attrNameLst>
                                      </p:cBhvr>
                                      <p:tavLst>
                                        <p:tav tm="0">
                                          <p:val>
                                            <p:strVal val="0-#ppt_w/2"/>
                                          </p:val>
                                        </p:tav>
                                        <p:tav tm="100000">
                                          <p:val>
                                            <p:strVal val="#ppt_x"/>
                                          </p:val>
                                        </p:tav>
                                      </p:tavLst>
                                    </p:anim>
                                    <p:anim calcmode="lin" valueType="num">
                                      <p:cBhvr additive="base">
                                        <p:cTn id="33" dur="3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8369"/>
                                        </p:tgtEl>
                                        <p:attrNameLst>
                                          <p:attrName>style.visibility</p:attrName>
                                        </p:attrNameLst>
                                      </p:cBhvr>
                                      <p:to>
                                        <p:strVal val="visible"/>
                                      </p:to>
                                    </p:set>
                                    <p:animEffect transition="in" filter="wipe(left)">
                                      <p:cBhvr>
                                        <p:cTn id="38" dur="3000"/>
                                        <p:tgtEl>
                                          <p:spTgt spid="5836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21506" name="Object 8"/>
          <p:cNvGraphicFramePr>
            <a:graphicFrameLocks noChangeAspect="1"/>
          </p:cNvGraphicFramePr>
          <p:nvPr/>
        </p:nvGraphicFramePr>
        <p:xfrm>
          <a:off x="4435803" y="4841184"/>
          <a:ext cx="111146" cy="173069"/>
        </p:xfrm>
        <a:graphic>
          <a:graphicData uri="http://schemas.openxmlformats.org/presentationml/2006/ole">
            <mc:AlternateContent xmlns:mc="http://schemas.openxmlformats.org/markup-compatibility/2006">
              <mc:Choice xmlns:v="urn:schemas-microsoft-com:vml" Requires="v">
                <p:oleObj spid="_x0000_s45057" name="" r:id="rId1" imgW="3352800" imgH="5181600" progId="Equation.DSMT4">
                  <p:embed/>
                </p:oleObj>
              </mc:Choice>
              <mc:Fallback>
                <p:oleObj name="" r:id="rId1" imgW="3352800" imgH="5181600" progId="Equation.DSMT4">
                  <p:embed/>
                  <p:pic>
                    <p:nvPicPr>
                      <p:cNvPr id="0" name="图片 45056"/>
                      <p:cNvPicPr>
                        <a:picLocks noChangeAspect="1"/>
                      </p:cNvPicPr>
                      <p:nvPr/>
                    </p:nvPicPr>
                    <p:blipFill>
                      <a:blip r:embed="rId2"/>
                      <a:stretch>
                        <a:fillRect/>
                      </a:stretch>
                    </p:blipFill>
                    <p:spPr>
                      <a:xfrm>
                        <a:off x="4435803" y="4841184"/>
                        <a:ext cx="111146" cy="173069"/>
                      </a:xfrm>
                      <a:prstGeom prst="rect">
                        <a:avLst/>
                      </a:prstGeom>
                      <a:noFill/>
                      <a:ln w="38100">
                        <a:noFill/>
                      </a:ln>
                    </p:spPr>
                  </p:pic>
                </p:oleObj>
              </mc:Fallback>
            </mc:AlternateContent>
          </a:graphicData>
        </a:graphic>
      </p:graphicFrame>
      <p:grpSp>
        <p:nvGrpSpPr>
          <p:cNvPr id="2" name="Group 30"/>
          <p:cNvGrpSpPr/>
          <p:nvPr/>
        </p:nvGrpSpPr>
        <p:grpSpPr>
          <a:xfrm>
            <a:off x="1808004" y="3072382"/>
            <a:ext cx="1162265" cy="935210"/>
            <a:chOff x="107" y="618"/>
            <a:chExt cx="732" cy="589"/>
          </a:xfrm>
        </p:grpSpPr>
        <p:grpSp>
          <p:nvGrpSpPr>
            <p:cNvPr id="21531" name="Group 31"/>
            <p:cNvGrpSpPr/>
            <p:nvPr/>
          </p:nvGrpSpPr>
          <p:grpSpPr>
            <a:xfrm>
              <a:off x="113" y="618"/>
              <a:ext cx="635" cy="589"/>
              <a:chOff x="432" y="1197"/>
              <a:chExt cx="672" cy="672"/>
            </a:xfrm>
          </p:grpSpPr>
          <p:sp>
            <p:nvSpPr>
              <p:cNvPr id="21533" name="Freeform 32"/>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1534" name="Rectangle 33"/>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1535" name="Rectangle 34"/>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1536" name="Rectangle 35"/>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21532" name="Text Box 36"/>
            <p:cNvSpPr txBox="1"/>
            <p:nvPr/>
          </p:nvSpPr>
          <p:spPr>
            <a:xfrm>
              <a:off x="107" y="845"/>
              <a:ext cx="732" cy="329"/>
            </a:xfrm>
            <a:prstGeom prst="rect">
              <a:avLst/>
            </a:prstGeom>
            <a:noFill/>
            <a:ln w="9525">
              <a:noFill/>
            </a:ln>
          </p:spPr>
          <p:txBody>
            <a:bodyPr>
              <a:spAutoFit/>
            </a:bodyPr>
            <a:lstStyle/>
            <a:p>
              <a:r>
                <a:rPr lang="en-US" altLang="zh-CN" sz="2800" b="1">
                  <a:solidFill>
                    <a:srgbClr val="CC00FF"/>
                  </a:solidFill>
                  <a:latin typeface="Times New Roman" panose="02020603050405020304" pitchFamily="18" charset="0"/>
                  <a:ea typeface="楷体_GB2312" panose="02010609030101010101" pitchFamily="49" charset="-122"/>
                </a:rPr>
                <a:t> </a:t>
              </a:r>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1</a:t>
              </a:r>
              <a:endParaRPr lang="en-US" altLang="zh-CN" sz="800" b="1">
                <a:solidFill>
                  <a:srgbClr val="CC00FF"/>
                </a:solidFill>
                <a:latin typeface="Times New Roman" panose="02020603050405020304" pitchFamily="18" charset="0"/>
                <a:ea typeface="楷体_GB2312" panose="02010609030101010101" pitchFamily="49" charset="-122"/>
              </a:endParaRPr>
            </a:p>
          </p:txBody>
        </p:sp>
      </p:grpSp>
      <p:sp>
        <p:nvSpPr>
          <p:cNvPr id="21518" name="Text Box 40"/>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7" name="组合 31"/>
          <p:cNvGrpSpPr/>
          <p:nvPr/>
        </p:nvGrpSpPr>
        <p:grpSpPr>
          <a:xfrm>
            <a:off x="1808004" y="333450"/>
            <a:ext cx="8216834" cy="1048370"/>
            <a:chOff x="285720" y="333389"/>
            <a:chExt cx="8215313" cy="1048154"/>
          </a:xfrm>
        </p:grpSpPr>
        <p:grpSp>
          <p:nvGrpSpPr>
            <p:cNvPr id="21529" name="组合 42"/>
            <p:cNvGrpSpPr/>
            <p:nvPr/>
          </p:nvGrpSpPr>
          <p:grpSpPr>
            <a:xfrm>
              <a:off x="285720" y="428604"/>
              <a:ext cx="8215313" cy="952939"/>
              <a:chOff x="785786" y="857255"/>
              <a:chExt cx="8215428" cy="952804"/>
            </a:xfrm>
          </p:grpSpPr>
          <p:sp>
            <p:nvSpPr>
              <p:cNvPr id="21530" name="矩形 25"/>
              <p:cNvSpPr/>
              <p:nvPr/>
            </p:nvSpPr>
            <p:spPr>
              <a:xfrm>
                <a:off x="785786" y="857255"/>
                <a:ext cx="8215428" cy="952804"/>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定理（</a:t>
                </a:r>
                <a:r>
                  <a:rPr lang="en-US" altLang="zh-CN" sz="2800" b="1">
                    <a:solidFill>
                      <a:schemeClr val="tx2"/>
                    </a:solidFill>
                    <a:latin typeface="Arial" panose="020B0604020202020204" pitchFamily="34" charset="0"/>
                  </a:rPr>
                  <a:t>1</a:t>
                </a:r>
                <a:r>
                  <a:rPr lang="zh-CN" altLang="en-US" sz="2800" b="1" dirty="0">
                    <a:solidFill>
                      <a:schemeClr val="tx2"/>
                    </a:solidFill>
                    <a:latin typeface="Arial" panose="020B0604020202020204" pitchFamily="34" charset="0"/>
                  </a:rPr>
                  <a:t>）表明</a:t>
                </a:r>
                <a:r>
                  <a:rPr lang="en-US" altLang="zh-CN" sz="2800" b="1">
                    <a:solidFill>
                      <a:schemeClr val="tx2"/>
                    </a:solidFill>
                    <a:latin typeface="Arial" panose="020B0604020202020204" pitchFamily="34" charset="0"/>
                  </a:rPr>
                  <a:t>            </a:t>
                </a:r>
                <a:r>
                  <a:rPr lang="zh-CN" altLang="en-US" sz="2800" b="1" dirty="0">
                    <a:solidFill>
                      <a:schemeClr val="tx2"/>
                    </a:solidFill>
                    <a:latin typeface="Arial" panose="020B0604020202020204" pitchFamily="34" charset="0"/>
                  </a:rPr>
                  <a:t>，即</a:t>
                </a:r>
                <a:r>
                  <a:rPr lang="en-US" altLang="zh-CN" sz="2800">
                    <a:solidFill>
                      <a:schemeClr val="tx2"/>
                    </a:solidFill>
                    <a:latin typeface="Arial" panose="020B0604020202020204" pitchFamily="34" charset="0"/>
                  </a:rPr>
                  <a:t>A</a:t>
                </a:r>
                <a:r>
                  <a:rPr lang="zh-CN" altLang="en-US" sz="2800" b="1" dirty="0">
                    <a:solidFill>
                      <a:schemeClr val="tx2"/>
                    </a:solidFill>
                    <a:latin typeface="Arial" panose="020B0604020202020204" pitchFamily="34" charset="0"/>
                  </a:rPr>
                  <a:t> 经一系列初等行变换变为</a:t>
                </a:r>
                <a:r>
                  <a:rPr lang="en-US" altLang="zh-CN" sz="2800">
                    <a:solidFill>
                      <a:schemeClr val="tx2"/>
                    </a:solidFill>
                    <a:latin typeface="Arial" panose="020B0604020202020204" pitchFamily="34" charset="0"/>
                  </a:rPr>
                  <a:t>B</a:t>
                </a:r>
                <a:r>
                  <a:rPr lang="en-US" altLang="zh-CN" sz="2800" b="1">
                    <a:solidFill>
                      <a:schemeClr val="tx2"/>
                    </a:solidFill>
                    <a:latin typeface="Arial" panose="020B0604020202020204" pitchFamily="34" charset="0"/>
                  </a:rPr>
                  <a:t>,</a:t>
                </a:r>
                <a:r>
                  <a:rPr lang="zh-CN" altLang="en-US" sz="2800" b="1" dirty="0">
                    <a:solidFill>
                      <a:schemeClr val="tx2"/>
                    </a:solidFill>
                    <a:latin typeface="Arial" panose="020B0604020202020204" pitchFamily="34" charset="0"/>
                  </a:rPr>
                  <a:t>则 有可逆矩阵</a:t>
                </a:r>
                <a:r>
                  <a:rPr lang="en-US" altLang="zh-CN" sz="2800">
                    <a:solidFill>
                      <a:schemeClr val="tx2"/>
                    </a:solidFill>
                    <a:latin typeface="Arial" panose="020B0604020202020204" pitchFamily="34" charset="0"/>
                  </a:rPr>
                  <a:t>P,</a:t>
                </a:r>
                <a:r>
                  <a:rPr lang="zh-CN" altLang="en-US" sz="2800" b="1" dirty="0">
                    <a:solidFill>
                      <a:schemeClr val="tx2"/>
                    </a:solidFill>
                    <a:latin typeface="Arial" panose="020B0604020202020204" pitchFamily="34" charset="0"/>
                  </a:rPr>
                  <a:t>使                  如何求</a:t>
                </a:r>
                <a:r>
                  <a:rPr lang="en-US" altLang="zh-CN" sz="2800">
                    <a:solidFill>
                      <a:schemeClr val="tx2"/>
                    </a:solidFill>
                    <a:latin typeface="Arial" panose="020B0604020202020204" pitchFamily="34" charset="0"/>
                  </a:rPr>
                  <a:t>P</a:t>
                </a:r>
                <a:r>
                  <a:rPr lang="zh-CN" altLang="en-US" sz="2800" dirty="0">
                    <a:solidFill>
                      <a:schemeClr val="tx2"/>
                    </a:solidFill>
                    <a:latin typeface="Arial" panose="020B0604020202020204" pitchFamily="34" charset="0"/>
                  </a:rPr>
                  <a:t>？</a:t>
                </a:r>
                <a:r>
                  <a:rPr lang="zh-CN" altLang="en-US" sz="2800" b="1" dirty="0">
                    <a:solidFill>
                      <a:schemeClr val="tx2"/>
                    </a:solidFill>
                    <a:latin typeface="Arial" panose="020B0604020202020204" pitchFamily="34" charset="0"/>
                  </a:rPr>
                  <a:t> </a:t>
                </a:r>
                <a:endParaRPr lang="zh-CN" altLang="en-US" sz="2800" dirty="0">
                  <a:solidFill>
                    <a:schemeClr val="tx2"/>
                  </a:solidFill>
                  <a:latin typeface="Arial" panose="020B0604020202020204" pitchFamily="34" charset="0"/>
                </a:endParaRPr>
              </a:p>
            </p:txBody>
          </p:sp>
          <p:graphicFrame>
            <p:nvGraphicFramePr>
              <p:cNvPr id="21512" name="Object 7"/>
              <p:cNvGraphicFramePr>
                <a:graphicFrameLocks noChangeAspect="1"/>
              </p:cNvGraphicFramePr>
              <p:nvPr/>
            </p:nvGraphicFramePr>
            <p:xfrm>
              <a:off x="4929248" y="1357250"/>
              <a:ext cx="1579563" cy="411000"/>
            </p:xfrm>
            <a:graphic>
              <a:graphicData uri="http://schemas.openxmlformats.org/presentationml/2006/ole">
                <mc:AlternateContent xmlns:mc="http://schemas.openxmlformats.org/markup-compatibility/2006">
                  <mc:Choice xmlns:v="urn:schemas-microsoft-com:vml" Requires="v">
                    <p:oleObj spid="_x0000_s45058" name="" r:id="rId3" imgW="15240000" imgH="5181600" progId="Equation.DSMT4">
                      <p:embed/>
                    </p:oleObj>
                  </mc:Choice>
                  <mc:Fallback>
                    <p:oleObj name="" r:id="rId3" imgW="15240000" imgH="5181600" progId="Equation.DSMT4">
                      <p:embed/>
                      <p:pic>
                        <p:nvPicPr>
                          <p:cNvPr id="0" name="图片 45057"/>
                          <p:cNvPicPr>
                            <a:picLocks noChangeAspect="1"/>
                          </p:cNvPicPr>
                          <p:nvPr/>
                        </p:nvPicPr>
                        <p:blipFill>
                          <a:blip r:embed="rId4"/>
                          <a:stretch>
                            <a:fillRect/>
                          </a:stretch>
                        </p:blipFill>
                        <p:spPr>
                          <a:xfrm>
                            <a:off x="4929248" y="1357250"/>
                            <a:ext cx="1579563" cy="411000"/>
                          </a:xfrm>
                          <a:prstGeom prst="rect">
                            <a:avLst/>
                          </a:prstGeom>
                          <a:noFill/>
                          <a:ln w="38100">
                            <a:noFill/>
                          </a:ln>
                        </p:spPr>
                      </p:pic>
                    </p:oleObj>
                  </mc:Fallback>
                </mc:AlternateContent>
              </a:graphicData>
            </a:graphic>
          </p:graphicFrame>
        </p:grpSp>
        <p:graphicFrame>
          <p:nvGraphicFramePr>
            <p:cNvPr id="21511" name="Object 5"/>
            <p:cNvGraphicFramePr>
              <a:graphicFrameLocks noChangeAspect="1"/>
            </p:cNvGraphicFramePr>
            <p:nvPr/>
          </p:nvGraphicFramePr>
          <p:xfrm>
            <a:off x="2700267" y="333389"/>
            <a:ext cx="1295904" cy="470355"/>
          </p:xfrm>
          <a:graphic>
            <a:graphicData uri="http://schemas.openxmlformats.org/presentationml/2006/ole">
              <mc:AlternateContent xmlns:mc="http://schemas.openxmlformats.org/markup-compatibility/2006">
                <mc:Choice xmlns:v="urn:schemas-microsoft-com:vml" Requires="v">
                  <p:oleObj spid="_x0000_s45059" name="Equation" r:id="rId5" imgW="10668000" imgH="7315200" progId="Equation.DSMT4">
                    <p:embed/>
                  </p:oleObj>
                </mc:Choice>
                <mc:Fallback>
                  <p:oleObj name="Equation" r:id="rId5" imgW="10668000" imgH="7315200" progId="Equation.DSMT4">
                    <p:embed/>
                    <p:pic>
                      <p:nvPicPr>
                        <p:cNvPr id="0" name="图片 45058"/>
                        <p:cNvPicPr>
                          <a:picLocks noChangeAspect="1"/>
                        </p:cNvPicPr>
                        <p:nvPr/>
                      </p:nvPicPr>
                      <p:blipFill>
                        <a:blip r:embed="rId6"/>
                        <a:stretch>
                          <a:fillRect/>
                        </a:stretch>
                      </p:blipFill>
                      <p:spPr>
                        <a:xfrm>
                          <a:off x="2700267" y="333389"/>
                          <a:ext cx="1295904" cy="470355"/>
                        </a:xfrm>
                        <a:prstGeom prst="rect">
                          <a:avLst/>
                        </a:prstGeom>
                        <a:noFill/>
                        <a:ln w="38100">
                          <a:noFill/>
                        </a:ln>
                      </p:spPr>
                    </p:pic>
                  </p:oleObj>
                </mc:Fallback>
              </mc:AlternateContent>
            </a:graphicData>
          </a:graphic>
        </p:graphicFrame>
      </p:grpSp>
      <p:sp>
        <p:nvSpPr>
          <p:cNvPr id="46" name="矩形 45"/>
          <p:cNvSpPr/>
          <p:nvPr/>
        </p:nvSpPr>
        <p:spPr>
          <a:xfrm>
            <a:off x="2093807" y="1571916"/>
            <a:ext cx="928860" cy="521970"/>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由于                </a:t>
            </a:r>
            <a:endParaRPr lang="zh-CN" altLang="en-US" sz="2800" dirty="0">
              <a:solidFill>
                <a:schemeClr val="tx2"/>
              </a:solidFill>
              <a:latin typeface="Arial" panose="020B0604020202020204" pitchFamily="34" charset="0"/>
            </a:endParaRPr>
          </a:p>
        </p:txBody>
      </p:sp>
      <p:graphicFrame>
        <p:nvGraphicFramePr>
          <p:cNvPr id="47" name="Object 9"/>
          <p:cNvGraphicFramePr>
            <a:graphicFrameLocks noChangeAspect="1"/>
          </p:cNvGraphicFramePr>
          <p:nvPr/>
        </p:nvGraphicFramePr>
        <p:xfrm>
          <a:off x="3165568" y="1429015"/>
          <a:ext cx="6919606" cy="1717993"/>
        </p:xfrm>
        <a:graphic>
          <a:graphicData uri="http://schemas.openxmlformats.org/presentationml/2006/ole">
            <mc:AlternateContent xmlns:mc="http://schemas.openxmlformats.org/markup-compatibility/2006">
              <mc:Choice xmlns:v="urn:schemas-microsoft-com:vml" Requires="v">
                <p:oleObj spid="_x0000_s45060" name="" r:id="rId7" imgW="66751200" imgH="21640800" progId="Equation.DSMT4">
                  <p:embed/>
                </p:oleObj>
              </mc:Choice>
              <mc:Fallback>
                <p:oleObj name="" r:id="rId7" imgW="66751200" imgH="21640800" progId="Equation.DSMT4">
                  <p:embed/>
                  <p:pic>
                    <p:nvPicPr>
                      <p:cNvPr id="0" name="图片 45059"/>
                      <p:cNvPicPr>
                        <a:picLocks noChangeAspect="1"/>
                      </p:cNvPicPr>
                      <p:nvPr/>
                    </p:nvPicPr>
                    <p:blipFill>
                      <a:blip r:embed="rId8"/>
                      <a:stretch>
                        <a:fillRect/>
                      </a:stretch>
                    </p:blipFill>
                    <p:spPr>
                      <a:xfrm>
                        <a:off x="3165568" y="1429015"/>
                        <a:ext cx="6919606" cy="1717993"/>
                      </a:xfrm>
                      <a:prstGeom prst="rect">
                        <a:avLst/>
                      </a:prstGeom>
                      <a:noFill/>
                      <a:ln w="38100">
                        <a:noFill/>
                      </a:ln>
                    </p:spPr>
                  </p:pic>
                </p:oleObj>
              </mc:Fallback>
            </mc:AlternateContent>
          </a:graphicData>
        </a:graphic>
      </p:graphicFrame>
      <p:sp>
        <p:nvSpPr>
          <p:cNvPr id="30" name="矩形 29"/>
          <p:cNvSpPr/>
          <p:nvPr/>
        </p:nvSpPr>
        <p:spPr>
          <a:xfrm>
            <a:off x="2093807" y="5082529"/>
            <a:ext cx="8073933" cy="521970"/>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解：把</a:t>
            </a:r>
            <a:r>
              <a:rPr lang="en-US" altLang="zh-CN" sz="2800">
                <a:solidFill>
                  <a:schemeClr val="tx2"/>
                </a:solidFill>
                <a:latin typeface="Arial" panose="020B0604020202020204" pitchFamily="34" charset="0"/>
              </a:rPr>
              <a:t>A</a:t>
            </a:r>
            <a:r>
              <a:rPr lang="zh-CN" altLang="en-US" sz="2800" b="1" dirty="0">
                <a:solidFill>
                  <a:schemeClr val="tx2"/>
                </a:solidFill>
                <a:latin typeface="Arial" panose="020B0604020202020204" pitchFamily="34" charset="0"/>
              </a:rPr>
              <a:t>用初等行变换化为行最简形</a:t>
            </a:r>
            <a:r>
              <a:rPr lang="en-US" altLang="zh-CN" sz="2800">
                <a:solidFill>
                  <a:schemeClr val="tx2"/>
                </a:solidFill>
                <a:latin typeface="Arial" panose="020B0604020202020204" pitchFamily="34" charset="0"/>
              </a:rPr>
              <a:t>F</a:t>
            </a:r>
            <a:r>
              <a:rPr lang="en-US" altLang="zh-CN" sz="2800" b="1">
                <a:solidFill>
                  <a:schemeClr val="tx2"/>
                </a:solidFill>
                <a:latin typeface="Arial" panose="020B0604020202020204" pitchFamily="34" charset="0"/>
              </a:rPr>
              <a:t>,</a:t>
            </a:r>
            <a:r>
              <a:rPr lang="zh-CN" altLang="en-US" sz="2800" b="1" dirty="0">
                <a:solidFill>
                  <a:schemeClr val="tx2"/>
                </a:solidFill>
                <a:latin typeface="Arial" panose="020B0604020202020204" pitchFamily="34" charset="0"/>
              </a:rPr>
              <a:t>同时求</a:t>
            </a:r>
            <a:r>
              <a:rPr lang="en-US" altLang="zh-CN" sz="2800">
                <a:solidFill>
                  <a:schemeClr val="tx2"/>
                </a:solidFill>
                <a:latin typeface="Arial" panose="020B0604020202020204" pitchFamily="34" charset="0"/>
              </a:rPr>
              <a:t>P,</a:t>
            </a:r>
            <a:r>
              <a:rPr lang="zh-CN" altLang="en-US" sz="2800" dirty="0">
                <a:solidFill>
                  <a:schemeClr val="tx2"/>
                </a:solidFill>
                <a:latin typeface="Arial" panose="020B0604020202020204" pitchFamily="34" charset="0"/>
              </a:rPr>
              <a:t>对</a:t>
            </a:r>
            <a:r>
              <a:rPr lang="zh-CN" altLang="en-US" sz="2800" b="1" dirty="0">
                <a:solidFill>
                  <a:schemeClr val="tx2"/>
                </a:solidFill>
                <a:latin typeface="Arial" panose="020B0604020202020204" pitchFamily="34" charset="0"/>
              </a:rPr>
              <a:t>                   </a:t>
            </a:r>
            <a:endParaRPr lang="zh-CN" altLang="en-US" sz="2800" dirty="0">
              <a:solidFill>
                <a:schemeClr val="tx2"/>
              </a:solidFill>
              <a:latin typeface="Arial" panose="020B0604020202020204" pitchFamily="34" charset="0"/>
            </a:endParaRPr>
          </a:p>
        </p:txBody>
      </p:sp>
      <p:grpSp>
        <p:nvGrpSpPr>
          <p:cNvPr id="12" name="组合 33"/>
          <p:cNvGrpSpPr/>
          <p:nvPr/>
        </p:nvGrpSpPr>
        <p:grpSpPr>
          <a:xfrm>
            <a:off x="2093476" y="5509381"/>
            <a:ext cx="7931030" cy="953135"/>
            <a:chOff x="500063" y="5357813"/>
            <a:chExt cx="7929562" cy="952959"/>
          </a:xfrm>
        </p:grpSpPr>
        <p:sp>
          <p:nvSpPr>
            <p:cNvPr id="21524" name="矩形 30"/>
            <p:cNvSpPr/>
            <p:nvPr/>
          </p:nvSpPr>
          <p:spPr>
            <a:xfrm>
              <a:off x="500063" y="5357813"/>
              <a:ext cx="7929562" cy="952959"/>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                作初等行变换</a:t>
              </a:r>
              <a:r>
                <a:rPr lang="en-US" altLang="zh-CN" sz="2800">
                  <a:solidFill>
                    <a:schemeClr val="tx2"/>
                  </a:solidFill>
                  <a:latin typeface="Arial" panose="020B0604020202020204" pitchFamily="34" charset="0"/>
                </a:rPr>
                <a:t>A</a:t>
              </a:r>
              <a:r>
                <a:rPr lang="zh-CN" altLang="en-US" sz="2800" b="1" dirty="0">
                  <a:solidFill>
                    <a:schemeClr val="tx2"/>
                  </a:solidFill>
                  <a:latin typeface="Arial" panose="020B0604020202020204" pitchFamily="34" charset="0"/>
                </a:rPr>
                <a:t>化成行最简形</a:t>
              </a:r>
              <a:r>
                <a:rPr lang="en-US" altLang="zh-CN" sz="2800">
                  <a:solidFill>
                    <a:schemeClr val="tx2"/>
                  </a:solidFill>
                  <a:latin typeface="Arial" panose="020B0604020202020204" pitchFamily="34" charset="0"/>
                </a:rPr>
                <a:t>F</a:t>
              </a:r>
              <a:r>
                <a:rPr lang="en-US" altLang="zh-CN" sz="2800" b="1">
                  <a:solidFill>
                    <a:schemeClr val="tx2"/>
                  </a:solidFill>
                  <a:latin typeface="Arial" panose="020B0604020202020204" pitchFamily="34" charset="0"/>
                </a:rPr>
                <a:t>,</a:t>
              </a:r>
              <a:r>
                <a:rPr lang="zh-CN" altLang="en-US" sz="2800" b="1" dirty="0">
                  <a:solidFill>
                    <a:schemeClr val="tx2"/>
                  </a:solidFill>
                  <a:latin typeface="Arial" panose="020B0604020202020204" pitchFamily="34" charset="0"/>
                </a:rPr>
                <a:t>同时</a:t>
              </a:r>
              <a:r>
                <a:rPr lang="en-US" altLang="zh-CN" sz="2800">
                  <a:solidFill>
                    <a:schemeClr val="tx2"/>
                  </a:solidFill>
                  <a:latin typeface="Arial" panose="020B0604020202020204" pitchFamily="34" charset="0"/>
                </a:rPr>
                <a:t>E</a:t>
              </a:r>
              <a:r>
                <a:rPr lang="zh-CN" altLang="en-US" sz="2800" b="1" dirty="0">
                  <a:solidFill>
                    <a:schemeClr val="tx2"/>
                  </a:solidFill>
                  <a:latin typeface="Arial" panose="020B0604020202020204" pitchFamily="34" charset="0"/>
                </a:rPr>
                <a:t>就化为成了</a:t>
              </a:r>
              <a:r>
                <a:rPr lang="en-US" altLang="zh-CN" sz="2800">
                  <a:solidFill>
                    <a:schemeClr val="tx2"/>
                  </a:solidFill>
                  <a:latin typeface="Arial" panose="020B0604020202020204" pitchFamily="34" charset="0"/>
                </a:rPr>
                <a:t>P</a:t>
              </a:r>
              <a:r>
                <a:rPr lang="zh-CN" altLang="en-US" sz="2800" dirty="0">
                  <a:solidFill>
                    <a:schemeClr val="tx2"/>
                  </a:solidFill>
                  <a:latin typeface="Arial" panose="020B0604020202020204" pitchFamily="34" charset="0"/>
                </a:rPr>
                <a:t>；</a:t>
              </a:r>
              <a:endParaRPr lang="zh-CN" altLang="en-US" sz="2800" dirty="0">
                <a:solidFill>
                  <a:schemeClr val="tx2"/>
                </a:solidFill>
                <a:latin typeface="Arial" panose="020B0604020202020204" pitchFamily="34" charset="0"/>
              </a:endParaRPr>
            </a:p>
          </p:txBody>
        </p:sp>
        <p:graphicFrame>
          <p:nvGraphicFramePr>
            <p:cNvPr id="21508" name="Object 11"/>
            <p:cNvGraphicFramePr>
              <a:graphicFrameLocks noChangeAspect="1"/>
            </p:cNvGraphicFramePr>
            <p:nvPr/>
          </p:nvGraphicFramePr>
          <p:xfrm>
            <a:off x="857250" y="5429250"/>
            <a:ext cx="1263650" cy="434975"/>
          </p:xfrm>
          <a:graphic>
            <a:graphicData uri="http://schemas.openxmlformats.org/presentationml/2006/ole">
              <mc:AlternateContent xmlns:mc="http://schemas.openxmlformats.org/markup-compatibility/2006">
                <mc:Choice xmlns:v="urn:schemas-microsoft-com:vml" Requires="v">
                  <p:oleObj spid="_x0000_s45061" name="" r:id="rId9" imgW="12192000" imgH="5486400" progId="Equation.DSMT4">
                    <p:embed/>
                  </p:oleObj>
                </mc:Choice>
                <mc:Fallback>
                  <p:oleObj name="" r:id="rId9" imgW="12192000" imgH="5486400" progId="Equation.DSMT4">
                    <p:embed/>
                    <p:pic>
                      <p:nvPicPr>
                        <p:cNvPr id="0" name="图片 45060"/>
                        <p:cNvPicPr>
                          <a:picLocks noChangeAspect="1"/>
                        </p:cNvPicPr>
                        <p:nvPr/>
                      </p:nvPicPr>
                      <p:blipFill>
                        <a:blip r:embed="rId10"/>
                        <a:stretch>
                          <a:fillRect/>
                        </a:stretch>
                      </p:blipFill>
                      <p:spPr>
                        <a:xfrm>
                          <a:off x="857250" y="5429250"/>
                          <a:ext cx="1263650" cy="434975"/>
                        </a:xfrm>
                        <a:prstGeom prst="rect">
                          <a:avLst/>
                        </a:prstGeom>
                        <a:noFill/>
                        <a:ln w="38100">
                          <a:noFill/>
                        </a:ln>
                      </p:spPr>
                    </p:pic>
                  </p:oleObj>
                </mc:Fallback>
              </mc:AlternateContent>
            </a:graphicData>
          </a:graphic>
        </p:graphicFrame>
      </p:grpSp>
      <p:grpSp>
        <p:nvGrpSpPr>
          <p:cNvPr id="21539" name="组合 21538"/>
          <p:cNvGrpSpPr/>
          <p:nvPr/>
        </p:nvGrpSpPr>
        <p:grpSpPr>
          <a:xfrm>
            <a:off x="3022667" y="3143832"/>
            <a:ext cx="5900242" cy="1801732"/>
            <a:chOff x="945" y="1980"/>
            <a:chExt cx="3716" cy="1135"/>
          </a:xfrm>
        </p:grpSpPr>
        <p:graphicFrame>
          <p:nvGraphicFramePr>
            <p:cNvPr id="21509" name="Object 2"/>
            <p:cNvGraphicFramePr>
              <a:graphicFrameLocks noChangeAspect="1"/>
            </p:cNvGraphicFramePr>
            <p:nvPr/>
          </p:nvGraphicFramePr>
          <p:xfrm>
            <a:off x="1305" y="1980"/>
            <a:ext cx="1215" cy="797"/>
          </p:xfrm>
          <a:graphic>
            <a:graphicData uri="http://schemas.openxmlformats.org/presentationml/2006/ole">
              <mc:AlternateContent xmlns:mc="http://schemas.openxmlformats.org/markup-compatibility/2006">
                <mc:Choice xmlns:v="urn:schemas-microsoft-com:vml" Requires="v">
                  <p:oleObj spid="_x0000_s45062" name="" r:id="rId11" imgW="36576000" imgH="21945600" progId="Equation.DSMT4">
                    <p:embed/>
                  </p:oleObj>
                </mc:Choice>
                <mc:Fallback>
                  <p:oleObj name="" r:id="rId11" imgW="36576000" imgH="21945600" progId="Equation.DSMT4">
                    <p:embed/>
                    <p:pic>
                      <p:nvPicPr>
                        <p:cNvPr id="0" name="图片 45061"/>
                        <p:cNvPicPr>
                          <a:picLocks noChangeAspect="1"/>
                        </p:cNvPicPr>
                        <p:nvPr/>
                      </p:nvPicPr>
                      <p:blipFill>
                        <a:blip r:embed="rId12"/>
                        <a:stretch>
                          <a:fillRect/>
                        </a:stretch>
                      </p:blipFill>
                      <p:spPr>
                        <a:xfrm>
                          <a:off x="1305" y="1980"/>
                          <a:ext cx="1215" cy="797"/>
                        </a:xfrm>
                        <a:prstGeom prst="rect">
                          <a:avLst/>
                        </a:prstGeom>
                        <a:noFill/>
                        <a:ln w="38100">
                          <a:noFill/>
                        </a:ln>
                      </p:spPr>
                    </p:pic>
                  </p:oleObj>
                </mc:Fallback>
              </mc:AlternateContent>
            </a:graphicData>
          </a:graphic>
        </p:graphicFrame>
        <p:sp>
          <p:nvSpPr>
            <p:cNvPr id="21526" name="矩形 47"/>
            <p:cNvSpPr/>
            <p:nvPr/>
          </p:nvSpPr>
          <p:spPr>
            <a:xfrm>
              <a:off x="945" y="2160"/>
              <a:ext cx="340" cy="329"/>
            </a:xfrm>
            <a:prstGeom prst="rect">
              <a:avLst/>
            </a:prstGeom>
            <a:noFill/>
            <a:ln w="9525">
              <a:noFill/>
            </a:ln>
          </p:spPr>
          <p:txBody>
            <a:bodyPr wrap="none">
              <a:spAutoFit/>
            </a:bodyPr>
            <a:lstStyle/>
            <a:p>
              <a:r>
                <a:rPr lang="zh-CN" altLang="en-US" sz="2800" b="1" dirty="0">
                  <a:solidFill>
                    <a:schemeClr val="tx2"/>
                  </a:solidFill>
                  <a:latin typeface="Arial" panose="020B0604020202020204" pitchFamily="34" charset="0"/>
                </a:rPr>
                <a:t>设</a:t>
              </a:r>
              <a:endParaRPr lang="zh-CN" altLang="en-US" sz="2800" dirty="0">
                <a:latin typeface="Arial" panose="020B0604020202020204" pitchFamily="34" charset="0"/>
              </a:endParaRPr>
            </a:p>
          </p:txBody>
        </p:sp>
        <p:grpSp>
          <p:nvGrpSpPr>
            <p:cNvPr id="21527" name="组合 32"/>
            <p:cNvGrpSpPr/>
            <p:nvPr/>
          </p:nvGrpSpPr>
          <p:grpSpPr>
            <a:xfrm>
              <a:off x="971" y="2786"/>
              <a:ext cx="2680" cy="329"/>
              <a:chOff x="4071934" y="3429000"/>
              <a:chExt cx="4254546" cy="521220"/>
            </a:xfrm>
          </p:grpSpPr>
          <p:sp>
            <p:nvSpPr>
              <p:cNvPr id="21528" name="矩形 48"/>
              <p:cNvSpPr/>
              <p:nvPr/>
            </p:nvSpPr>
            <p:spPr>
              <a:xfrm>
                <a:off x="4071934" y="3429000"/>
                <a:ext cx="4214858" cy="521220"/>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求可逆矩阵</a:t>
                </a:r>
                <a:r>
                  <a:rPr lang="en-US" altLang="zh-CN" sz="2800">
                    <a:solidFill>
                      <a:schemeClr val="tx2"/>
                    </a:solidFill>
                    <a:latin typeface="Arial" panose="020B0604020202020204" pitchFamily="34" charset="0"/>
                  </a:rPr>
                  <a:t>P</a:t>
                </a:r>
                <a:r>
                  <a:rPr lang="zh-CN" altLang="en-US" sz="2800" b="1" dirty="0">
                    <a:solidFill>
                      <a:schemeClr val="tx2"/>
                    </a:solidFill>
                    <a:latin typeface="Arial" panose="020B0604020202020204" pitchFamily="34" charset="0"/>
                  </a:rPr>
                  <a:t>使</a:t>
                </a:r>
                <a:endParaRPr lang="zh-CN" altLang="en-US" sz="2800" dirty="0">
                  <a:latin typeface="Arial" panose="020B0604020202020204" pitchFamily="34" charset="0"/>
                </a:endParaRPr>
              </a:p>
            </p:txBody>
          </p:sp>
          <p:graphicFrame>
            <p:nvGraphicFramePr>
              <p:cNvPr id="21510" name="Object 10"/>
              <p:cNvGraphicFramePr>
                <a:graphicFrameLocks noChangeAspect="1"/>
              </p:cNvGraphicFramePr>
              <p:nvPr/>
            </p:nvGraphicFramePr>
            <p:xfrm>
              <a:off x="6715168" y="3571721"/>
              <a:ext cx="1611312" cy="361950"/>
            </p:xfrm>
            <a:graphic>
              <a:graphicData uri="http://schemas.openxmlformats.org/presentationml/2006/ole">
                <mc:AlternateContent xmlns:mc="http://schemas.openxmlformats.org/markup-compatibility/2006">
                  <mc:Choice xmlns:v="urn:schemas-microsoft-com:vml" Requires="v">
                    <p:oleObj spid="_x0000_s45063" name="" r:id="rId13" imgW="15544800" imgH="4572000" progId="Equation.DSMT4">
                      <p:embed/>
                    </p:oleObj>
                  </mc:Choice>
                  <mc:Fallback>
                    <p:oleObj name="" r:id="rId13" imgW="15544800" imgH="4572000" progId="Equation.DSMT4">
                      <p:embed/>
                      <p:pic>
                        <p:nvPicPr>
                          <p:cNvPr id="0" name="图片 45062"/>
                          <p:cNvPicPr>
                            <a:picLocks noChangeAspect="1"/>
                          </p:cNvPicPr>
                          <p:nvPr/>
                        </p:nvPicPr>
                        <p:blipFill>
                          <a:blip r:embed="rId14"/>
                          <a:stretch>
                            <a:fillRect/>
                          </a:stretch>
                        </p:blipFill>
                        <p:spPr>
                          <a:xfrm>
                            <a:off x="6715168" y="3571721"/>
                            <a:ext cx="1611312" cy="361950"/>
                          </a:xfrm>
                          <a:prstGeom prst="rect">
                            <a:avLst/>
                          </a:prstGeom>
                          <a:noFill/>
                          <a:ln w="38100">
                            <a:noFill/>
                          </a:ln>
                        </p:spPr>
                      </p:pic>
                    </p:oleObj>
                  </mc:Fallback>
                </mc:AlternateContent>
              </a:graphicData>
            </a:graphic>
          </p:graphicFrame>
        </p:grpSp>
        <p:sp>
          <p:nvSpPr>
            <p:cNvPr id="21538" name="矩形 47"/>
            <p:cNvSpPr/>
            <p:nvPr/>
          </p:nvSpPr>
          <p:spPr>
            <a:xfrm>
              <a:off x="2608" y="2196"/>
              <a:ext cx="2053" cy="329"/>
            </a:xfrm>
            <a:prstGeom prst="rect">
              <a:avLst/>
            </a:prstGeom>
            <a:noFill/>
            <a:ln w="9525">
              <a:noFill/>
            </a:ln>
          </p:spPr>
          <p:txBody>
            <a:bodyPr wrap="none">
              <a:spAutoFit/>
            </a:bodyPr>
            <a:lstStyle/>
            <a:p>
              <a:r>
                <a:rPr lang="zh-CN" altLang="en-US" sz="2800" b="1" dirty="0">
                  <a:solidFill>
                    <a:schemeClr val="tx2"/>
                  </a:solidFill>
                  <a:latin typeface="Arial" panose="020B0604020202020204" pitchFamily="34" charset="0"/>
                </a:rPr>
                <a:t>的行最简形矩阵为</a:t>
              </a:r>
              <a:r>
                <a:rPr lang="en-US" altLang="zh-CN" sz="2800" b="1">
                  <a:solidFill>
                    <a:schemeClr val="tx2"/>
                  </a:solidFill>
                  <a:latin typeface="Arial" panose="020B0604020202020204" pitchFamily="34" charset="0"/>
                </a:rPr>
                <a:t>F</a:t>
              </a:r>
              <a:endParaRPr lang="en-US" altLang="zh-CN" sz="2800">
                <a:latin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30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3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3000" fill="hold"/>
                                        <p:tgtEl>
                                          <p:spTgt spid="2"/>
                                        </p:tgtEl>
                                        <p:attrNameLst>
                                          <p:attrName>ppt_x</p:attrName>
                                        </p:attrNameLst>
                                      </p:cBhvr>
                                      <p:tavLst>
                                        <p:tav tm="0">
                                          <p:val>
                                            <p:strVal val="0-#ppt_w/2"/>
                                          </p:val>
                                        </p:tav>
                                        <p:tav tm="100000">
                                          <p:val>
                                            <p:strVal val="#ppt_x"/>
                                          </p:val>
                                        </p:tav>
                                      </p:tavLst>
                                    </p:anim>
                                    <p:anim calcmode="lin" valueType="num">
                                      <p:cBhvr additive="base">
                                        <p:cTn id="23"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1539"/>
                                        </p:tgtEl>
                                        <p:attrNameLst>
                                          <p:attrName>style.visibility</p:attrName>
                                        </p:attrNameLst>
                                      </p:cBhvr>
                                      <p:to>
                                        <p:strVal val="visible"/>
                                      </p:to>
                                    </p:set>
                                    <p:animEffect transition="in" filter="blinds(horizontal)">
                                      <p:cBhvr>
                                        <p:cTn id="28" dur="500"/>
                                        <p:tgtEl>
                                          <p:spTgt spid="215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30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正交向量</a:t>
            </a:r>
            <a:endParaRPr lang="zh-CN" altLang="en-US"/>
          </a:p>
        </p:txBody>
      </p:sp>
      <p:sp>
        <p:nvSpPr>
          <p:cNvPr id="6" name="内容占位符 4"/>
          <p:cNvSpPr/>
          <p:nvPr/>
        </p:nvSpPr>
        <p:spPr>
          <a:xfrm>
            <a:off x="494030" y="1113155"/>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正交向量：如果两个向量的点积为零，那么称这两个向量互为正交向量；在几何意义上来讲，正交向量在二维</a:t>
            </a:r>
            <a:r>
              <a:rPr lang="en-US" altLang="zh-CN">
                <a:sym typeface="+mn-ea"/>
              </a:rPr>
              <a:t>/</a:t>
            </a:r>
            <a:r>
              <a:rPr lang="zh-CN" altLang="en-US">
                <a:sym typeface="+mn-ea"/>
              </a:rPr>
              <a:t>三维空间上其实就是两个向量垂直。</a:t>
            </a:r>
            <a:endParaRPr lang="zh-CN" altLang="en-US">
              <a:sym typeface="+mn-ea"/>
            </a:endParaRPr>
          </a:p>
          <a:p>
            <a:pPr>
              <a:lnSpc>
                <a:spcPct val="150000"/>
              </a:lnSpc>
            </a:pPr>
            <a:r>
              <a:rPr lang="zh-CN" altLang="en-US">
                <a:sym typeface="+mn-ea"/>
              </a:rPr>
              <a:t> 如果两个或者多个向量，它们的点积均为</a:t>
            </a:r>
            <a:r>
              <a:rPr lang="en-US" altLang="zh-CN">
                <a:sym typeface="+mn-ea"/>
              </a:rPr>
              <a:t>0</a:t>
            </a:r>
            <a:r>
              <a:rPr lang="zh-CN" altLang="en-US">
                <a:sym typeface="+mn-ea"/>
              </a:rPr>
              <a:t>，那么它们互相称为正交向量。</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2535" name="Text Box 2"/>
          <p:cNvSpPr txBox="1"/>
          <p:nvPr/>
        </p:nvSpPr>
        <p:spPr>
          <a:xfrm>
            <a:off x="3709575" y="1576680"/>
            <a:ext cx="306070" cy="523240"/>
          </a:xfrm>
          <a:prstGeom prst="rect">
            <a:avLst/>
          </a:prstGeom>
          <a:noFill/>
          <a:ln w="2857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a typeface="华文楷体" panose="02010600040101010101" pitchFamily="2" charset="-122"/>
            </a:endParaRPr>
          </a:p>
        </p:txBody>
      </p:sp>
      <p:graphicFrame>
        <p:nvGraphicFramePr>
          <p:cNvPr id="10242" name="Object 3"/>
          <p:cNvGraphicFramePr>
            <a:graphicFrameLocks noChangeAspect="1"/>
          </p:cNvGraphicFramePr>
          <p:nvPr/>
        </p:nvGraphicFramePr>
        <p:xfrm>
          <a:off x="1879455" y="643057"/>
          <a:ext cx="8216833" cy="1668771"/>
        </p:xfrm>
        <a:graphic>
          <a:graphicData uri="http://schemas.openxmlformats.org/presentationml/2006/ole">
            <mc:AlternateContent xmlns:mc="http://schemas.openxmlformats.org/markup-compatibility/2006">
              <mc:Choice xmlns:v="urn:schemas-microsoft-com:vml" Requires="v">
                <p:oleObj spid="_x0000_s46081" name="" r:id="rId1" imgW="81686400" imgH="14325600" progId="Equation.DSMT4">
                  <p:embed/>
                </p:oleObj>
              </mc:Choice>
              <mc:Fallback>
                <p:oleObj name="" r:id="rId1" imgW="81686400" imgH="14325600" progId="Equation.DSMT4">
                  <p:embed/>
                  <p:pic>
                    <p:nvPicPr>
                      <p:cNvPr id="0" name="图片 46080"/>
                      <p:cNvPicPr>
                        <a:picLocks noChangeAspect="1"/>
                      </p:cNvPicPr>
                      <p:nvPr/>
                    </p:nvPicPr>
                    <p:blipFill>
                      <a:blip r:embed="rId2"/>
                      <a:stretch>
                        <a:fillRect/>
                      </a:stretch>
                    </p:blipFill>
                    <p:spPr>
                      <a:xfrm>
                        <a:off x="1879455" y="643057"/>
                        <a:ext cx="8216833" cy="1668771"/>
                      </a:xfrm>
                      <a:prstGeom prst="rect">
                        <a:avLst/>
                      </a:prstGeom>
                      <a:noFill/>
                      <a:ln w="38100">
                        <a:noFill/>
                      </a:ln>
                    </p:spPr>
                  </p:pic>
                </p:oleObj>
              </mc:Fallback>
            </mc:AlternateContent>
          </a:graphicData>
        </a:graphic>
      </p:graphicFrame>
      <p:sp>
        <p:nvSpPr>
          <p:cNvPr id="22540" name="Rectangle 15"/>
          <p:cNvSpPr/>
          <p:nvPr/>
        </p:nvSpPr>
        <p:spPr>
          <a:xfrm>
            <a:off x="1522201" y="2986044"/>
            <a:ext cx="309880" cy="41402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4" name="Object 4"/>
          <p:cNvGraphicFramePr>
            <a:graphicFrameLocks noChangeAspect="1"/>
          </p:cNvGraphicFramePr>
          <p:nvPr/>
        </p:nvGraphicFramePr>
        <p:xfrm>
          <a:off x="2879765" y="2500776"/>
          <a:ext cx="4126676" cy="1714818"/>
        </p:xfrm>
        <a:graphic>
          <a:graphicData uri="http://schemas.openxmlformats.org/presentationml/2006/ole">
            <mc:AlternateContent xmlns:mc="http://schemas.openxmlformats.org/markup-compatibility/2006">
              <mc:Choice xmlns:v="urn:schemas-microsoft-com:vml" Requires="v">
                <p:oleObj spid="_x0000_s46082" name="" r:id="rId3" imgW="39928800" imgH="14325600" progId="Equation.DSMT4">
                  <p:embed/>
                </p:oleObj>
              </mc:Choice>
              <mc:Fallback>
                <p:oleObj name="" r:id="rId3" imgW="39928800" imgH="14325600" progId="Equation.DSMT4">
                  <p:embed/>
                  <p:pic>
                    <p:nvPicPr>
                      <p:cNvPr id="0" name="图片 46081"/>
                      <p:cNvPicPr>
                        <a:picLocks noChangeAspect="1"/>
                      </p:cNvPicPr>
                      <p:nvPr/>
                    </p:nvPicPr>
                    <p:blipFill>
                      <a:blip r:embed="rId4"/>
                      <a:stretch>
                        <a:fillRect/>
                      </a:stretch>
                    </p:blipFill>
                    <p:spPr>
                      <a:xfrm>
                        <a:off x="2879765" y="2500776"/>
                        <a:ext cx="4126676" cy="1714818"/>
                      </a:xfrm>
                      <a:prstGeom prst="rect">
                        <a:avLst/>
                      </a:prstGeom>
                      <a:noFill/>
                      <a:ln w="38100">
                        <a:noFill/>
                      </a:ln>
                    </p:spPr>
                  </p:pic>
                </p:oleObj>
              </mc:Fallback>
            </mc:AlternateContent>
          </a:graphicData>
        </a:graphic>
      </p:graphicFrame>
      <p:graphicFrame>
        <p:nvGraphicFramePr>
          <p:cNvPr id="5" name="Object 5"/>
          <p:cNvGraphicFramePr>
            <a:graphicFrameLocks noChangeAspect="1"/>
          </p:cNvGraphicFramePr>
          <p:nvPr/>
        </p:nvGraphicFramePr>
        <p:xfrm>
          <a:off x="2357380" y="4358495"/>
          <a:ext cx="6616338" cy="1714818"/>
        </p:xfrm>
        <a:graphic>
          <a:graphicData uri="http://schemas.openxmlformats.org/presentationml/2006/ole">
            <mc:AlternateContent xmlns:mc="http://schemas.openxmlformats.org/markup-compatibility/2006">
              <mc:Choice xmlns:v="urn:schemas-microsoft-com:vml" Requires="v">
                <p:oleObj spid="_x0000_s46083" name="" r:id="rId5" imgW="64008000" imgH="14325600" progId="Equation.DSMT4">
                  <p:embed/>
                </p:oleObj>
              </mc:Choice>
              <mc:Fallback>
                <p:oleObj name="" r:id="rId5" imgW="64008000" imgH="14325600" progId="Equation.DSMT4">
                  <p:embed/>
                  <p:pic>
                    <p:nvPicPr>
                      <p:cNvPr id="0" name="图片 46082"/>
                      <p:cNvPicPr>
                        <a:picLocks noChangeAspect="1"/>
                      </p:cNvPicPr>
                      <p:nvPr/>
                    </p:nvPicPr>
                    <p:blipFill>
                      <a:blip r:embed="rId6"/>
                      <a:stretch>
                        <a:fillRect/>
                      </a:stretch>
                    </p:blipFill>
                    <p:spPr>
                      <a:xfrm>
                        <a:off x="2357380" y="4358495"/>
                        <a:ext cx="6616338" cy="1714818"/>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2000"/>
                                        <p:tgtEl>
                                          <p:spTgt spid="10242"/>
                                        </p:tgtEl>
                                      </p:cBhvr>
                                    </p:animEffect>
                                    <p:anim calcmode="lin" valueType="num">
                                      <p:cBhvr>
                                        <p:cTn id="8" dur="2000" fill="hold"/>
                                        <p:tgtEl>
                                          <p:spTgt spid="10242"/>
                                        </p:tgtEl>
                                        <p:attrNameLst>
                                          <p:attrName>style.rotation</p:attrName>
                                        </p:attrNameLst>
                                      </p:cBhvr>
                                      <p:tavLst>
                                        <p:tav tm="0">
                                          <p:val>
                                            <p:fltVal val="720"/>
                                          </p:val>
                                        </p:tav>
                                        <p:tav tm="100000">
                                          <p:val>
                                            <p:fltVal val="0"/>
                                          </p:val>
                                        </p:tav>
                                      </p:tavLst>
                                    </p:anim>
                                    <p:anim calcmode="lin" valueType="num">
                                      <p:cBhvr>
                                        <p:cTn id="9" dur="2000" fill="hold"/>
                                        <p:tgtEl>
                                          <p:spTgt spid="10242"/>
                                        </p:tgtEl>
                                        <p:attrNameLst>
                                          <p:attrName>ppt_h</p:attrName>
                                        </p:attrNameLst>
                                      </p:cBhvr>
                                      <p:tavLst>
                                        <p:tav tm="0">
                                          <p:val>
                                            <p:fltVal val="0"/>
                                          </p:val>
                                        </p:tav>
                                        <p:tav tm="100000">
                                          <p:val>
                                            <p:strVal val="#ppt_h"/>
                                          </p:val>
                                        </p:tav>
                                      </p:tavLst>
                                    </p:anim>
                                    <p:anim calcmode="lin" valueType="num">
                                      <p:cBhvr>
                                        <p:cTn id="10" dur="2000" fill="hold"/>
                                        <p:tgtEl>
                                          <p:spTgt spid="1024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anim calcmode="lin" valueType="num">
                                      <p:cBhvr>
                                        <p:cTn id="16" dur="2000" fill="hold"/>
                                        <p:tgtEl>
                                          <p:spTgt spid="4"/>
                                        </p:tgtEl>
                                        <p:attrNameLst>
                                          <p:attrName>style.rotation</p:attrName>
                                        </p:attrNameLst>
                                      </p:cBhvr>
                                      <p:tavLst>
                                        <p:tav tm="0">
                                          <p:val>
                                            <p:fltVal val="720"/>
                                          </p:val>
                                        </p:tav>
                                        <p:tav tm="100000">
                                          <p:val>
                                            <p:fltVal val="0"/>
                                          </p:val>
                                        </p:tav>
                                      </p:tavLst>
                                    </p:anim>
                                    <p:anim calcmode="lin" valueType="num">
                                      <p:cBhvr>
                                        <p:cTn id="17" dur="2000" fill="hold"/>
                                        <p:tgtEl>
                                          <p:spTgt spid="4"/>
                                        </p:tgtEl>
                                        <p:attrNameLst>
                                          <p:attrName>ppt_h</p:attrName>
                                        </p:attrNameLst>
                                      </p:cBhvr>
                                      <p:tavLst>
                                        <p:tav tm="0">
                                          <p:val>
                                            <p:fltVal val="0"/>
                                          </p:val>
                                        </p:tav>
                                        <p:tav tm="100000">
                                          <p:val>
                                            <p:strVal val="#ppt_h"/>
                                          </p:val>
                                        </p:tav>
                                      </p:tavLst>
                                    </p:anim>
                                    <p:anim calcmode="lin" valueType="num">
                                      <p:cBhvr>
                                        <p:cTn id="18"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anim calcmode="lin" valueType="num">
                                      <p:cBhvr>
                                        <p:cTn id="24" dur="2000" fill="hold"/>
                                        <p:tgtEl>
                                          <p:spTgt spid="5"/>
                                        </p:tgtEl>
                                        <p:attrNameLst>
                                          <p:attrName>style.rotation</p:attrName>
                                        </p:attrNameLst>
                                      </p:cBhvr>
                                      <p:tavLst>
                                        <p:tav tm="0">
                                          <p:val>
                                            <p:fltVal val="720"/>
                                          </p:val>
                                        </p:tav>
                                        <p:tav tm="100000">
                                          <p:val>
                                            <p:fltVal val="0"/>
                                          </p:val>
                                        </p:tav>
                                      </p:tavLst>
                                    </p:anim>
                                    <p:anim calcmode="lin" valueType="num">
                                      <p:cBhvr>
                                        <p:cTn id="25" dur="2000" fill="hold"/>
                                        <p:tgtEl>
                                          <p:spTgt spid="5"/>
                                        </p:tgtEl>
                                        <p:attrNameLst>
                                          <p:attrName>ppt_h</p:attrName>
                                        </p:attrNameLst>
                                      </p:cBhvr>
                                      <p:tavLst>
                                        <p:tav tm="0">
                                          <p:val>
                                            <p:fltVal val="0"/>
                                          </p:val>
                                        </p:tav>
                                        <p:tav tm="100000">
                                          <p:val>
                                            <p:strVal val="#ppt_h"/>
                                          </p:val>
                                        </p:tav>
                                      </p:tavLst>
                                    </p:anim>
                                    <p:anim calcmode="lin" valueType="num">
                                      <p:cBhvr>
                                        <p:cTn id="26"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10242" name="Object 3"/>
          <p:cNvGraphicFramePr>
            <a:graphicFrameLocks noChangeAspect="1"/>
          </p:cNvGraphicFramePr>
          <p:nvPr/>
        </p:nvGraphicFramePr>
        <p:xfrm>
          <a:off x="2055700" y="3072382"/>
          <a:ext cx="8029475" cy="1643366"/>
        </p:xfrm>
        <a:graphic>
          <a:graphicData uri="http://schemas.openxmlformats.org/presentationml/2006/ole">
            <mc:AlternateContent xmlns:mc="http://schemas.openxmlformats.org/markup-compatibility/2006">
              <mc:Choice xmlns:v="urn:schemas-microsoft-com:vml" Requires="v">
                <p:oleObj spid="_x0000_s47105" name="" r:id="rId1" imgW="81076800" imgH="14325600" progId="Equation.DSMT4">
                  <p:embed/>
                </p:oleObj>
              </mc:Choice>
              <mc:Fallback>
                <p:oleObj name="" r:id="rId1" imgW="81076800" imgH="14325600" progId="Equation.DSMT4">
                  <p:embed/>
                  <p:pic>
                    <p:nvPicPr>
                      <p:cNvPr id="0" name="图片 47104"/>
                      <p:cNvPicPr>
                        <a:picLocks noChangeAspect="1"/>
                      </p:cNvPicPr>
                      <p:nvPr/>
                    </p:nvPicPr>
                    <p:blipFill>
                      <a:blip r:embed="rId2"/>
                      <a:stretch>
                        <a:fillRect/>
                      </a:stretch>
                    </p:blipFill>
                    <p:spPr>
                      <a:xfrm>
                        <a:off x="2055700" y="3072382"/>
                        <a:ext cx="8029475" cy="1643366"/>
                      </a:xfrm>
                      <a:prstGeom prst="rect">
                        <a:avLst/>
                      </a:prstGeom>
                      <a:noFill/>
                      <a:ln w="38100">
                        <a:noFill/>
                      </a:ln>
                    </p:spPr>
                  </p:pic>
                </p:oleObj>
              </mc:Fallback>
            </mc:AlternateContent>
          </a:graphicData>
        </a:graphic>
      </p:graphicFrame>
      <p:sp>
        <p:nvSpPr>
          <p:cNvPr id="23566" name="Text Box 7"/>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3567" name="Rectangle 15"/>
          <p:cNvSpPr/>
          <p:nvPr/>
        </p:nvSpPr>
        <p:spPr>
          <a:xfrm>
            <a:off x="1522201" y="2986044"/>
            <a:ext cx="309880" cy="41402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4" name="Object 4"/>
          <p:cNvGraphicFramePr>
            <a:graphicFrameLocks noChangeAspect="1"/>
          </p:cNvGraphicFramePr>
          <p:nvPr/>
        </p:nvGraphicFramePr>
        <p:xfrm>
          <a:off x="2093807" y="4715748"/>
          <a:ext cx="7497563" cy="1714818"/>
        </p:xfrm>
        <a:graphic>
          <a:graphicData uri="http://schemas.openxmlformats.org/presentationml/2006/ole">
            <mc:AlternateContent xmlns:mc="http://schemas.openxmlformats.org/markup-compatibility/2006">
              <mc:Choice xmlns:v="urn:schemas-microsoft-com:vml" Requires="v">
                <p:oleObj spid="_x0000_s47106" name="" r:id="rId3" imgW="72542400" imgH="14325600" progId="Equation.DSMT4">
                  <p:embed/>
                </p:oleObj>
              </mc:Choice>
              <mc:Fallback>
                <p:oleObj name="" r:id="rId3" imgW="72542400" imgH="14325600" progId="Equation.DSMT4">
                  <p:embed/>
                  <p:pic>
                    <p:nvPicPr>
                      <p:cNvPr id="0" name="图片 47105"/>
                      <p:cNvPicPr>
                        <a:picLocks noChangeAspect="1"/>
                      </p:cNvPicPr>
                      <p:nvPr/>
                    </p:nvPicPr>
                    <p:blipFill>
                      <a:blip r:embed="rId4"/>
                      <a:stretch>
                        <a:fillRect/>
                      </a:stretch>
                    </p:blipFill>
                    <p:spPr>
                      <a:xfrm>
                        <a:off x="2093807" y="4715748"/>
                        <a:ext cx="7497563" cy="1714818"/>
                      </a:xfrm>
                      <a:prstGeom prst="rect">
                        <a:avLst/>
                      </a:prstGeom>
                      <a:noFill/>
                      <a:ln w="38100">
                        <a:noFill/>
                      </a:ln>
                    </p:spPr>
                  </p:pic>
                </p:oleObj>
              </mc:Fallback>
            </mc:AlternateContent>
          </a:graphicData>
        </a:graphic>
      </p:graphicFrame>
      <p:grpSp>
        <p:nvGrpSpPr>
          <p:cNvPr id="2" name="Group 30"/>
          <p:cNvGrpSpPr/>
          <p:nvPr/>
        </p:nvGrpSpPr>
        <p:grpSpPr>
          <a:xfrm>
            <a:off x="1808004" y="285803"/>
            <a:ext cx="1162265" cy="935211"/>
            <a:chOff x="107" y="618"/>
            <a:chExt cx="732" cy="589"/>
          </a:xfrm>
        </p:grpSpPr>
        <p:grpSp>
          <p:nvGrpSpPr>
            <p:cNvPr id="23574" name="Group 31"/>
            <p:cNvGrpSpPr/>
            <p:nvPr/>
          </p:nvGrpSpPr>
          <p:grpSpPr>
            <a:xfrm>
              <a:off x="113" y="618"/>
              <a:ext cx="635" cy="589"/>
              <a:chOff x="432" y="1197"/>
              <a:chExt cx="672" cy="672"/>
            </a:xfrm>
          </p:grpSpPr>
          <p:sp>
            <p:nvSpPr>
              <p:cNvPr id="23576" name="Freeform 32"/>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3577" name="Rectangle 33"/>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3578" name="Rectangle 34"/>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3579" name="Rectangle 35"/>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23575" name="Text Box 36"/>
            <p:cNvSpPr txBox="1"/>
            <p:nvPr/>
          </p:nvSpPr>
          <p:spPr>
            <a:xfrm>
              <a:off x="107" y="845"/>
              <a:ext cx="732" cy="329"/>
            </a:xfrm>
            <a:prstGeom prst="rect">
              <a:avLst/>
            </a:prstGeom>
            <a:noFill/>
            <a:ln w="9525">
              <a:noFill/>
            </a:ln>
          </p:spPr>
          <p:txBody>
            <a:bodyPr>
              <a:spAutoFit/>
            </a:bodyPr>
            <a:lstStyle/>
            <a:p>
              <a:r>
                <a:rPr lang="en-US" altLang="zh-CN" sz="2800" b="1">
                  <a:solidFill>
                    <a:srgbClr val="CC00FF"/>
                  </a:solidFill>
                  <a:latin typeface="Times New Roman" panose="02020603050405020304" pitchFamily="18" charset="0"/>
                  <a:ea typeface="楷体_GB2312" panose="02010609030101010101" pitchFamily="49" charset="-122"/>
                </a:rPr>
                <a:t> </a:t>
              </a:r>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2</a:t>
              </a:r>
              <a:endParaRPr lang="en-US" altLang="zh-CN" sz="800" b="1">
                <a:solidFill>
                  <a:srgbClr val="CC00FF"/>
                </a:solidFill>
                <a:latin typeface="Times New Roman" panose="02020603050405020304" pitchFamily="18" charset="0"/>
                <a:ea typeface="楷体_GB2312" panose="02010609030101010101" pitchFamily="49" charset="-122"/>
              </a:endParaRPr>
            </a:p>
          </p:txBody>
        </p:sp>
      </p:grpSp>
      <p:sp>
        <p:nvSpPr>
          <p:cNvPr id="23571" name="矩形 29"/>
          <p:cNvSpPr/>
          <p:nvPr/>
        </p:nvSpPr>
        <p:spPr>
          <a:xfrm>
            <a:off x="6809555" y="643057"/>
            <a:ext cx="3501086" cy="521970"/>
          </a:xfrm>
          <a:prstGeom prst="rect">
            <a:avLst/>
          </a:prstGeom>
          <a:noFill/>
          <a:ln w="9525">
            <a:noFill/>
          </a:ln>
        </p:spPr>
        <p:txBody>
          <a:bodyPr>
            <a:spAutoFit/>
          </a:bodyPr>
          <a:lstStyle/>
          <a:p>
            <a:r>
              <a:rPr lang="en-US" altLang="zh-CN" sz="2800">
                <a:latin typeface="Arial" panose="020B0604020202020204" pitchFamily="34" charset="0"/>
              </a:rPr>
              <a:t>,</a:t>
            </a:r>
            <a:r>
              <a:rPr lang="zh-CN" altLang="en-US" sz="2800" b="1" dirty="0">
                <a:latin typeface="Arial" panose="020B0604020202020204" pitchFamily="34" charset="0"/>
              </a:rPr>
              <a:t>证明 </a:t>
            </a:r>
            <a:r>
              <a:rPr lang="en-US" altLang="zh-CN" sz="2800" i="1">
                <a:latin typeface="Arial" panose="020B0604020202020204" pitchFamily="34" charset="0"/>
              </a:rPr>
              <a:t>A</a:t>
            </a:r>
            <a:r>
              <a:rPr lang="zh-CN" altLang="en-US" sz="2800" b="1" dirty="0">
                <a:latin typeface="Arial" panose="020B0604020202020204" pitchFamily="34" charset="0"/>
              </a:rPr>
              <a:t>可逆</a:t>
            </a:r>
            <a:r>
              <a:rPr lang="en-US" altLang="zh-CN" sz="2800" b="1">
                <a:latin typeface="Arial" panose="020B0604020202020204" pitchFamily="34" charset="0"/>
              </a:rPr>
              <a:t>,</a:t>
            </a:r>
            <a:r>
              <a:rPr lang="zh-CN" altLang="en-US" sz="2800" b="1" dirty="0">
                <a:latin typeface="Arial" panose="020B0604020202020204" pitchFamily="34" charset="0"/>
              </a:rPr>
              <a:t>求</a:t>
            </a:r>
            <a:endParaRPr lang="zh-CN" altLang="en-US" sz="2800" b="1" dirty="0">
              <a:latin typeface="Arial" panose="020B0604020202020204" pitchFamily="34" charset="0"/>
            </a:endParaRPr>
          </a:p>
        </p:txBody>
      </p:sp>
      <p:graphicFrame>
        <p:nvGraphicFramePr>
          <p:cNvPr id="58370" name="Object 10"/>
          <p:cNvGraphicFramePr>
            <a:graphicFrameLocks noChangeAspect="1"/>
          </p:cNvGraphicFramePr>
          <p:nvPr/>
        </p:nvGraphicFramePr>
        <p:xfrm>
          <a:off x="3237018" y="285803"/>
          <a:ext cx="3467742" cy="1500466"/>
        </p:xfrm>
        <a:graphic>
          <a:graphicData uri="http://schemas.openxmlformats.org/presentationml/2006/ole">
            <mc:AlternateContent xmlns:mc="http://schemas.openxmlformats.org/markup-compatibility/2006">
              <mc:Choice xmlns:v="urn:schemas-microsoft-com:vml" Requires="v">
                <p:oleObj spid="_x0000_s47107" name="" r:id="rId5" imgW="34442400" imgH="19507200" progId="Equation.DSMT4">
                  <p:embed/>
                </p:oleObj>
              </mc:Choice>
              <mc:Fallback>
                <p:oleObj name="" r:id="rId5" imgW="34442400" imgH="19507200" progId="Equation.DSMT4">
                  <p:embed/>
                  <p:pic>
                    <p:nvPicPr>
                      <p:cNvPr id="0" name="图片 47106"/>
                      <p:cNvPicPr>
                        <a:picLocks noChangeAspect="1"/>
                      </p:cNvPicPr>
                      <p:nvPr/>
                    </p:nvPicPr>
                    <p:blipFill>
                      <a:blip r:embed="rId6"/>
                      <a:stretch>
                        <a:fillRect/>
                      </a:stretch>
                    </p:blipFill>
                    <p:spPr>
                      <a:xfrm>
                        <a:off x="3237018" y="285803"/>
                        <a:ext cx="3467742" cy="1500466"/>
                      </a:xfrm>
                      <a:prstGeom prst="rect">
                        <a:avLst/>
                      </a:prstGeom>
                      <a:noFill/>
                      <a:ln w="38100">
                        <a:noFill/>
                      </a:ln>
                    </p:spPr>
                  </p:pic>
                </p:oleObj>
              </mc:Fallback>
            </mc:AlternateContent>
          </a:graphicData>
        </a:graphic>
      </p:graphicFrame>
      <p:sp>
        <p:nvSpPr>
          <p:cNvPr id="23570" name="矩形 27"/>
          <p:cNvSpPr/>
          <p:nvPr/>
        </p:nvSpPr>
        <p:spPr>
          <a:xfrm>
            <a:off x="2808314" y="785959"/>
            <a:ext cx="546201" cy="521970"/>
          </a:xfrm>
          <a:prstGeom prst="rect">
            <a:avLst/>
          </a:prstGeom>
          <a:noFill/>
          <a:ln w="9525">
            <a:noFill/>
          </a:ln>
        </p:spPr>
        <p:txBody>
          <a:bodyPr>
            <a:spAutoFit/>
          </a:bodyPr>
          <a:lstStyle/>
          <a:p>
            <a:r>
              <a:rPr lang="zh-CN" altLang="en-US" sz="2800" b="1" dirty="0">
                <a:solidFill>
                  <a:schemeClr val="tx2"/>
                </a:solidFill>
                <a:latin typeface="Arial" panose="020B0604020202020204" pitchFamily="34" charset="0"/>
              </a:rPr>
              <a:t>设</a:t>
            </a:r>
            <a:endParaRPr lang="zh-CN" altLang="en-US" sz="2800" dirty="0">
              <a:latin typeface="Arial" panose="020B0604020202020204" pitchFamily="34" charset="0"/>
            </a:endParaRPr>
          </a:p>
        </p:txBody>
      </p:sp>
      <p:graphicFrame>
        <p:nvGraphicFramePr>
          <p:cNvPr id="3" name="Object 7"/>
          <p:cNvGraphicFramePr>
            <a:graphicFrameLocks noChangeAspect="1"/>
          </p:cNvGraphicFramePr>
          <p:nvPr/>
        </p:nvGraphicFramePr>
        <p:xfrm>
          <a:off x="9238880" y="714507"/>
          <a:ext cx="673225" cy="379483"/>
        </p:xfrm>
        <a:graphic>
          <a:graphicData uri="http://schemas.openxmlformats.org/presentationml/2006/ole">
            <mc:AlternateContent xmlns:mc="http://schemas.openxmlformats.org/markup-compatibility/2006">
              <mc:Choice xmlns:v="urn:schemas-microsoft-com:vml" Requires="v">
                <p:oleObj spid="_x0000_s47108" name="" r:id="rId7" imgW="7010400" imgH="5181600" progId="Equation.DSMT4">
                  <p:embed/>
                </p:oleObj>
              </mc:Choice>
              <mc:Fallback>
                <p:oleObj name="" r:id="rId7" imgW="7010400" imgH="5181600" progId="Equation.DSMT4">
                  <p:embed/>
                  <p:pic>
                    <p:nvPicPr>
                      <p:cNvPr id="0" name="图片 47107"/>
                      <p:cNvPicPr>
                        <a:picLocks noChangeAspect="1"/>
                      </p:cNvPicPr>
                      <p:nvPr/>
                    </p:nvPicPr>
                    <p:blipFill>
                      <a:blip r:embed="rId8"/>
                      <a:stretch>
                        <a:fillRect/>
                      </a:stretch>
                    </p:blipFill>
                    <p:spPr>
                      <a:xfrm>
                        <a:off x="9238880" y="714507"/>
                        <a:ext cx="673225" cy="379483"/>
                      </a:xfrm>
                      <a:prstGeom prst="rect">
                        <a:avLst/>
                      </a:prstGeom>
                      <a:noFill/>
                      <a:ln w="38100">
                        <a:noFill/>
                      </a:ln>
                    </p:spPr>
                  </p:pic>
                </p:oleObj>
              </mc:Fallback>
            </mc:AlternateContent>
          </a:graphicData>
        </a:graphic>
      </p:graphicFrame>
      <p:sp>
        <p:nvSpPr>
          <p:cNvPr id="23572" name="矩形 30"/>
          <p:cNvSpPr/>
          <p:nvPr/>
        </p:nvSpPr>
        <p:spPr>
          <a:xfrm>
            <a:off x="2093807" y="2000620"/>
            <a:ext cx="897890" cy="521970"/>
          </a:xfrm>
          <a:prstGeom prst="rect">
            <a:avLst/>
          </a:prstGeom>
          <a:noFill/>
          <a:ln w="9525">
            <a:noFill/>
          </a:ln>
        </p:spPr>
        <p:txBody>
          <a:bodyPr wrap="none">
            <a:spAutoFit/>
          </a:bodyPr>
          <a:lstStyle/>
          <a:p>
            <a:r>
              <a:rPr lang="zh-CN" altLang="en-US" sz="2800" b="1" dirty="0">
                <a:solidFill>
                  <a:schemeClr val="tx2"/>
                </a:solidFill>
                <a:latin typeface="Arial" panose="020B0604020202020204" pitchFamily="34" charset="0"/>
              </a:rPr>
              <a:t>解：</a:t>
            </a:r>
            <a:endParaRPr lang="zh-CN" altLang="en-US" sz="2800" dirty="0">
              <a:latin typeface="Arial" panose="020B0604020202020204" pitchFamily="34" charset="0"/>
            </a:endParaRPr>
          </a:p>
        </p:txBody>
      </p:sp>
      <p:grpSp>
        <p:nvGrpSpPr>
          <p:cNvPr id="9" name="组合 34"/>
          <p:cNvGrpSpPr/>
          <p:nvPr/>
        </p:nvGrpSpPr>
        <p:grpSpPr>
          <a:xfrm>
            <a:off x="2665412" y="2000620"/>
            <a:ext cx="7287974" cy="953135"/>
            <a:chOff x="1142976" y="2000240"/>
            <a:chExt cx="7286625" cy="952959"/>
          </a:xfrm>
        </p:grpSpPr>
        <p:sp>
          <p:nvSpPr>
            <p:cNvPr id="23573" name="矩形 31"/>
            <p:cNvSpPr/>
            <p:nvPr/>
          </p:nvSpPr>
          <p:spPr>
            <a:xfrm>
              <a:off x="1142976" y="2000240"/>
              <a:ext cx="7286625" cy="952959"/>
            </a:xfrm>
            <a:prstGeom prst="rect">
              <a:avLst/>
            </a:prstGeom>
            <a:noFill/>
            <a:ln w="9525">
              <a:noFill/>
            </a:ln>
          </p:spPr>
          <p:txBody>
            <a:bodyPr>
              <a:spAutoFit/>
            </a:bodyPr>
            <a:lstStyle/>
            <a:p>
              <a:r>
                <a:rPr lang="zh-CN" altLang="en-US" b="1" dirty="0">
                  <a:solidFill>
                    <a:schemeClr val="tx2"/>
                  </a:solidFill>
                  <a:latin typeface="Arial" panose="020B0604020202020204" pitchFamily="34" charset="0"/>
                </a:rPr>
                <a:t> </a:t>
              </a:r>
              <a:r>
                <a:rPr lang="zh-CN" altLang="en-US" sz="2800" b="1" dirty="0">
                  <a:solidFill>
                    <a:schemeClr val="tx2"/>
                  </a:solidFill>
                  <a:latin typeface="Arial" panose="020B0604020202020204" pitchFamily="34" charset="0"/>
                </a:rPr>
                <a:t>对              作初等行变换化成             ，</a:t>
              </a:r>
              <a:r>
                <a:rPr lang="en-US" altLang="zh-CN" sz="2800" i="1">
                  <a:solidFill>
                    <a:schemeClr val="tx2"/>
                  </a:solidFill>
                  <a:latin typeface="Arial" panose="020B0604020202020204" pitchFamily="34" charset="0"/>
                </a:rPr>
                <a:t>F</a:t>
              </a:r>
              <a:r>
                <a:rPr lang="zh-CN" altLang="en-US" sz="2800" b="1" dirty="0">
                  <a:solidFill>
                    <a:schemeClr val="tx2"/>
                  </a:solidFill>
                  <a:latin typeface="Arial" panose="020B0604020202020204" pitchFamily="34" charset="0"/>
                </a:rPr>
                <a:t> 为</a:t>
              </a:r>
              <a:r>
                <a:rPr lang="en-US" altLang="zh-CN" sz="2800" i="1">
                  <a:solidFill>
                    <a:schemeClr val="tx2"/>
                  </a:solidFill>
                  <a:latin typeface="Arial" panose="020B0604020202020204" pitchFamily="34" charset="0"/>
                </a:rPr>
                <a:t>A</a:t>
              </a:r>
              <a:r>
                <a:rPr lang="zh-CN" altLang="en-US" sz="2800" b="1" dirty="0">
                  <a:solidFill>
                    <a:schemeClr val="tx2"/>
                  </a:solidFill>
                  <a:latin typeface="Arial" panose="020B0604020202020204" pitchFamily="34" charset="0"/>
                </a:rPr>
                <a:t>的行最简形</a:t>
              </a:r>
              <a:r>
                <a:rPr lang="en-US" altLang="zh-CN" sz="2800" b="1">
                  <a:solidFill>
                    <a:schemeClr val="tx2"/>
                  </a:solidFill>
                  <a:latin typeface="Arial" panose="020B0604020202020204" pitchFamily="34" charset="0"/>
                </a:rPr>
                <a:t>,</a:t>
              </a:r>
              <a:r>
                <a:rPr lang="zh-CN" altLang="en-US" sz="2800" b="1" dirty="0">
                  <a:solidFill>
                    <a:schemeClr val="tx2"/>
                  </a:solidFill>
                  <a:latin typeface="Arial" panose="020B0604020202020204" pitchFamily="34" charset="0"/>
                </a:rPr>
                <a:t>如果</a:t>
              </a:r>
              <a:r>
                <a:rPr lang="en-US" altLang="zh-CN" sz="2800" i="1">
                  <a:solidFill>
                    <a:schemeClr val="tx2"/>
                  </a:solidFill>
                  <a:latin typeface="Arial" panose="020B0604020202020204" pitchFamily="34" charset="0"/>
                </a:rPr>
                <a:t>F=E,</a:t>
              </a:r>
              <a:r>
                <a:rPr lang="zh-CN" altLang="en-US" sz="2800" dirty="0">
                  <a:solidFill>
                    <a:schemeClr val="tx2"/>
                  </a:solidFill>
                  <a:latin typeface="Arial" panose="020B0604020202020204" pitchFamily="34" charset="0"/>
                </a:rPr>
                <a:t>则</a:t>
              </a:r>
              <a:r>
                <a:rPr lang="en-US" altLang="zh-CN" sz="2800" i="1">
                  <a:latin typeface="Arial" panose="020B0604020202020204" pitchFamily="34" charset="0"/>
                </a:rPr>
                <a:t>A</a:t>
              </a:r>
              <a:r>
                <a:rPr lang="zh-CN" altLang="en-US" sz="2800" b="1" dirty="0">
                  <a:solidFill>
                    <a:schemeClr val="tx2"/>
                  </a:solidFill>
                  <a:latin typeface="Arial" panose="020B0604020202020204" pitchFamily="34" charset="0"/>
                </a:rPr>
                <a:t>可逆，且</a:t>
              </a:r>
              <a:endParaRPr lang="zh-CN" altLang="en-US" sz="2800" b="1" dirty="0">
                <a:latin typeface="Arial" panose="020B0604020202020204" pitchFamily="34" charset="0"/>
              </a:endParaRPr>
            </a:p>
          </p:txBody>
        </p:sp>
        <p:graphicFrame>
          <p:nvGraphicFramePr>
            <p:cNvPr id="23559" name="Object 11"/>
            <p:cNvGraphicFramePr>
              <a:graphicFrameLocks noChangeAspect="1"/>
            </p:cNvGraphicFramePr>
            <p:nvPr/>
          </p:nvGraphicFramePr>
          <p:xfrm>
            <a:off x="1714480" y="2071678"/>
            <a:ext cx="1263650" cy="428625"/>
          </p:xfrm>
          <a:graphic>
            <a:graphicData uri="http://schemas.openxmlformats.org/presentationml/2006/ole">
              <mc:AlternateContent xmlns:mc="http://schemas.openxmlformats.org/markup-compatibility/2006">
                <mc:Choice xmlns:v="urn:schemas-microsoft-com:vml" Requires="v">
                  <p:oleObj spid="_x0000_s47109" name="" r:id="rId9" imgW="12192000" imgH="5486400" progId="Equation.DSMT4">
                    <p:embed/>
                  </p:oleObj>
                </mc:Choice>
                <mc:Fallback>
                  <p:oleObj name="" r:id="rId9" imgW="12192000" imgH="5486400" progId="Equation.DSMT4">
                    <p:embed/>
                    <p:pic>
                      <p:nvPicPr>
                        <p:cNvPr id="0" name="图片 47108"/>
                        <p:cNvPicPr>
                          <a:picLocks noChangeAspect="1"/>
                        </p:cNvPicPr>
                        <p:nvPr/>
                      </p:nvPicPr>
                      <p:blipFill>
                        <a:blip r:embed="rId10"/>
                        <a:stretch>
                          <a:fillRect/>
                        </a:stretch>
                      </p:blipFill>
                      <p:spPr>
                        <a:xfrm>
                          <a:off x="1714480" y="2071678"/>
                          <a:ext cx="1263650" cy="428625"/>
                        </a:xfrm>
                        <a:prstGeom prst="rect">
                          <a:avLst/>
                        </a:prstGeom>
                        <a:noFill/>
                        <a:ln w="38100">
                          <a:noFill/>
                        </a:ln>
                      </p:spPr>
                    </p:pic>
                  </p:oleObj>
                </mc:Fallback>
              </mc:AlternateContent>
            </a:graphicData>
          </a:graphic>
        </p:graphicFrame>
        <p:graphicFrame>
          <p:nvGraphicFramePr>
            <p:cNvPr id="23560" name="Object 8"/>
            <p:cNvGraphicFramePr>
              <a:graphicFrameLocks noChangeAspect="1"/>
            </p:cNvGraphicFramePr>
            <p:nvPr/>
          </p:nvGraphicFramePr>
          <p:xfrm>
            <a:off x="6000760" y="2071678"/>
            <a:ext cx="1279525" cy="439737"/>
          </p:xfrm>
          <a:graphic>
            <a:graphicData uri="http://schemas.openxmlformats.org/presentationml/2006/ole">
              <mc:AlternateContent xmlns:mc="http://schemas.openxmlformats.org/markup-compatibility/2006">
                <mc:Choice xmlns:v="urn:schemas-microsoft-com:vml" Requires="v">
                  <p:oleObj spid="_x0000_s47110" name="" r:id="rId11" imgW="12192000" imgH="5486400" progId="Equation.DSMT4">
                    <p:embed/>
                  </p:oleObj>
                </mc:Choice>
                <mc:Fallback>
                  <p:oleObj name="" r:id="rId11" imgW="12192000" imgH="5486400" progId="Equation.DSMT4">
                    <p:embed/>
                    <p:pic>
                      <p:nvPicPr>
                        <p:cNvPr id="0" name="图片 47109"/>
                        <p:cNvPicPr>
                          <a:picLocks noChangeAspect="1"/>
                        </p:cNvPicPr>
                        <p:nvPr/>
                      </p:nvPicPr>
                      <p:blipFill>
                        <a:blip r:embed="rId12"/>
                        <a:stretch>
                          <a:fillRect/>
                        </a:stretch>
                      </p:blipFill>
                      <p:spPr>
                        <a:xfrm>
                          <a:off x="6000760" y="2071678"/>
                          <a:ext cx="1279525" cy="439737"/>
                        </a:xfrm>
                        <a:prstGeom prst="rect">
                          <a:avLst/>
                        </a:prstGeom>
                        <a:noFill/>
                        <a:ln w="38100">
                          <a:noFill/>
                        </a:ln>
                      </p:spPr>
                    </p:pic>
                  </p:oleObj>
                </mc:Fallback>
              </mc:AlternateContent>
            </a:graphicData>
          </a:graphic>
        </p:graphicFrame>
        <p:graphicFrame>
          <p:nvGraphicFramePr>
            <p:cNvPr id="23561" name="Object 9"/>
            <p:cNvGraphicFramePr>
              <a:graphicFrameLocks noChangeAspect="1"/>
            </p:cNvGraphicFramePr>
            <p:nvPr/>
          </p:nvGraphicFramePr>
          <p:xfrm>
            <a:off x="7000892" y="2428868"/>
            <a:ext cx="1374775" cy="428625"/>
          </p:xfrm>
          <a:graphic>
            <a:graphicData uri="http://schemas.openxmlformats.org/presentationml/2006/ole">
              <mc:AlternateContent xmlns:mc="http://schemas.openxmlformats.org/markup-compatibility/2006">
                <mc:Choice xmlns:v="urn:schemas-microsoft-com:vml" Requires="v">
                  <p:oleObj spid="_x0000_s47111" name="" r:id="rId13" imgW="14325600" imgH="5181600" progId="Equation.DSMT4">
                    <p:embed/>
                  </p:oleObj>
                </mc:Choice>
                <mc:Fallback>
                  <p:oleObj name="" r:id="rId13" imgW="14325600" imgH="5181600" progId="Equation.DSMT4">
                    <p:embed/>
                    <p:pic>
                      <p:nvPicPr>
                        <p:cNvPr id="0" name="图片 47110"/>
                        <p:cNvPicPr>
                          <a:picLocks noChangeAspect="1"/>
                        </p:cNvPicPr>
                        <p:nvPr/>
                      </p:nvPicPr>
                      <p:blipFill>
                        <a:blip r:embed="rId14"/>
                        <a:stretch>
                          <a:fillRect/>
                        </a:stretch>
                      </p:blipFill>
                      <p:spPr>
                        <a:xfrm>
                          <a:off x="7000892" y="2428868"/>
                          <a:ext cx="1374775" cy="428625"/>
                        </a:xfrm>
                        <a:prstGeom prst="rect">
                          <a:avLst/>
                        </a:prstGeom>
                        <a:noFill/>
                        <a:ln w="38100">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570"/>
                                        </p:tgtEl>
                                        <p:attrNameLst>
                                          <p:attrName>style.visibility</p:attrName>
                                        </p:attrNameLst>
                                      </p:cBhvr>
                                      <p:to>
                                        <p:strVal val="visible"/>
                                      </p:to>
                                    </p:set>
                                    <p:animEffect transition="in" filter="wipe(left)">
                                      <p:cBhvr>
                                        <p:cTn id="13" dur="3000"/>
                                        <p:tgtEl>
                                          <p:spTgt spid="2357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8370"/>
                                        </p:tgtEl>
                                        <p:attrNameLst>
                                          <p:attrName>style.visibility</p:attrName>
                                        </p:attrNameLst>
                                      </p:cBhvr>
                                      <p:to>
                                        <p:strVal val="visible"/>
                                      </p:to>
                                    </p:set>
                                    <p:animEffect transition="in" filter="wipe(left)">
                                      <p:cBhvr>
                                        <p:cTn id="18" dur="2000"/>
                                        <p:tgtEl>
                                          <p:spTgt spid="5837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571"/>
                                        </p:tgtEl>
                                        <p:attrNameLst>
                                          <p:attrName>style.visibility</p:attrName>
                                        </p:attrNameLst>
                                      </p:cBhvr>
                                      <p:to>
                                        <p:strVal val="visible"/>
                                      </p:to>
                                    </p:set>
                                    <p:animEffect transition="in" filter="wipe(left)">
                                      <p:cBhvr>
                                        <p:cTn id="23" dur="3000"/>
                                        <p:tgtEl>
                                          <p:spTgt spid="2357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30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3572"/>
                                        </p:tgtEl>
                                        <p:attrNameLst>
                                          <p:attrName>style.visibility</p:attrName>
                                        </p:attrNameLst>
                                      </p:cBhvr>
                                      <p:to>
                                        <p:strVal val="visible"/>
                                      </p:to>
                                    </p:set>
                                    <p:anim calcmode="lin" valueType="num">
                                      <p:cBhvr additive="base">
                                        <p:cTn id="33" dur="2000" fill="hold"/>
                                        <p:tgtEl>
                                          <p:spTgt spid="23572"/>
                                        </p:tgtEl>
                                        <p:attrNameLst>
                                          <p:attrName>ppt_x</p:attrName>
                                        </p:attrNameLst>
                                      </p:cBhvr>
                                      <p:tavLst>
                                        <p:tav tm="0">
                                          <p:val>
                                            <p:strVal val="0-#ppt_w/2"/>
                                          </p:val>
                                        </p:tav>
                                        <p:tav tm="100000">
                                          <p:val>
                                            <p:strVal val="#ppt_x"/>
                                          </p:val>
                                        </p:tav>
                                      </p:tavLst>
                                    </p:anim>
                                    <p:anim calcmode="lin" valueType="num">
                                      <p:cBhvr additive="base">
                                        <p:cTn id="34" dur="2000" fill="hold"/>
                                        <p:tgtEl>
                                          <p:spTgt spid="2357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3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ntr" presetSubtype="0" fill="hold" nodeType="clickEffect">
                                  <p:stCondLst>
                                    <p:cond delay="0"/>
                                  </p:stCondLst>
                                  <p:childTnLst>
                                    <p:set>
                                      <p:cBhvr>
                                        <p:cTn id="43" dur="1" fill="hold">
                                          <p:stCondLst>
                                            <p:cond delay="0"/>
                                          </p:stCondLst>
                                        </p:cTn>
                                        <p:tgtEl>
                                          <p:spTgt spid="10242"/>
                                        </p:tgtEl>
                                        <p:attrNameLst>
                                          <p:attrName>style.visibility</p:attrName>
                                        </p:attrNameLst>
                                      </p:cBhvr>
                                      <p:to>
                                        <p:strVal val="visible"/>
                                      </p:to>
                                    </p:set>
                                    <p:animEffect transition="in" filter="fade">
                                      <p:cBhvr>
                                        <p:cTn id="44" dur="3000"/>
                                        <p:tgtEl>
                                          <p:spTgt spid="10242"/>
                                        </p:tgtEl>
                                      </p:cBhvr>
                                    </p:animEffect>
                                    <p:anim calcmode="lin" valueType="num">
                                      <p:cBhvr>
                                        <p:cTn id="45" dur="3000" fill="hold"/>
                                        <p:tgtEl>
                                          <p:spTgt spid="10242"/>
                                        </p:tgtEl>
                                        <p:attrNameLst>
                                          <p:attrName>style.rotation</p:attrName>
                                        </p:attrNameLst>
                                      </p:cBhvr>
                                      <p:tavLst>
                                        <p:tav tm="0">
                                          <p:val>
                                            <p:fltVal val="720"/>
                                          </p:val>
                                        </p:tav>
                                        <p:tav tm="100000">
                                          <p:val>
                                            <p:fltVal val="0"/>
                                          </p:val>
                                        </p:tav>
                                      </p:tavLst>
                                    </p:anim>
                                    <p:anim calcmode="lin" valueType="num">
                                      <p:cBhvr>
                                        <p:cTn id="46" dur="3000" fill="hold"/>
                                        <p:tgtEl>
                                          <p:spTgt spid="10242"/>
                                        </p:tgtEl>
                                        <p:attrNameLst>
                                          <p:attrName>ppt_h</p:attrName>
                                        </p:attrNameLst>
                                      </p:cBhvr>
                                      <p:tavLst>
                                        <p:tav tm="0">
                                          <p:val>
                                            <p:fltVal val="0"/>
                                          </p:val>
                                        </p:tav>
                                        <p:tav tm="100000">
                                          <p:val>
                                            <p:strVal val="#ppt_h"/>
                                          </p:val>
                                        </p:tav>
                                      </p:tavLst>
                                    </p:anim>
                                    <p:anim calcmode="lin" valueType="num">
                                      <p:cBhvr>
                                        <p:cTn id="47" dur="3000" fill="hold"/>
                                        <p:tgtEl>
                                          <p:spTgt spid="10242"/>
                                        </p:tgtEl>
                                        <p:attrNameLst>
                                          <p:attrName>ppt_w</p:attrName>
                                        </p:attrNameLst>
                                      </p:cBhvr>
                                      <p:tavLst>
                                        <p:tav tm="0">
                                          <p:val>
                                            <p:fltVal val="0"/>
                                          </p:val>
                                        </p:tav>
                                        <p:tav tm="100000">
                                          <p:val>
                                            <p:strVal val="#ppt_w"/>
                                          </p:val>
                                        </p:tav>
                                      </p:tavLst>
                                    </p:anim>
                                  </p:childTnLst>
                                </p:cTn>
                              </p:par>
                            </p:childTnLst>
                          </p:cTn>
                        </p:par>
                      </p:childTnLst>
                    </p:cTn>
                  </p:par>
                  <p:par>
                    <p:cTn id="48" fill="hold">
                      <p:stCondLst>
                        <p:cond delay="indefinite"/>
                      </p:stCondLst>
                      <p:childTnLst>
                        <p:par>
                          <p:cTn id="49" fill="hold">
                            <p:stCondLst>
                              <p:cond delay="0"/>
                            </p:stCondLst>
                            <p:childTnLst>
                              <p:par>
                                <p:cTn id="50" presetID="35"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2000"/>
                                        <p:tgtEl>
                                          <p:spTgt spid="4"/>
                                        </p:tgtEl>
                                      </p:cBhvr>
                                    </p:animEffect>
                                    <p:anim calcmode="lin" valueType="num">
                                      <p:cBhvr>
                                        <p:cTn id="53" dur="2000" fill="hold"/>
                                        <p:tgtEl>
                                          <p:spTgt spid="4"/>
                                        </p:tgtEl>
                                        <p:attrNameLst>
                                          <p:attrName>style.rotation</p:attrName>
                                        </p:attrNameLst>
                                      </p:cBhvr>
                                      <p:tavLst>
                                        <p:tav tm="0">
                                          <p:val>
                                            <p:fltVal val="720"/>
                                          </p:val>
                                        </p:tav>
                                        <p:tav tm="100000">
                                          <p:val>
                                            <p:fltVal val="0"/>
                                          </p:val>
                                        </p:tav>
                                      </p:tavLst>
                                    </p:anim>
                                    <p:anim calcmode="lin" valueType="num">
                                      <p:cBhvr>
                                        <p:cTn id="54" dur="2000" fill="hold"/>
                                        <p:tgtEl>
                                          <p:spTgt spid="4"/>
                                        </p:tgtEl>
                                        <p:attrNameLst>
                                          <p:attrName>ppt_h</p:attrName>
                                        </p:attrNameLst>
                                      </p:cBhvr>
                                      <p:tavLst>
                                        <p:tav tm="0">
                                          <p:val>
                                            <p:fltVal val="0"/>
                                          </p:val>
                                        </p:tav>
                                        <p:tav tm="100000">
                                          <p:val>
                                            <p:strVal val="#ppt_h"/>
                                          </p:val>
                                        </p:tav>
                                      </p:tavLst>
                                    </p:anim>
                                    <p:anim calcmode="lin" valueType="num">
                                      <p:cBhvr>
                                        <p:cTn id="55"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1" grpId="0"/>
      <p:bldP spid="23570" grpId="0"/>
      <p:bldP spid="2357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24583" name="Text Box 2"/>
          <p:cNvSpPr txBox="1"/>
          <p:nvPr/>
        </p:nvSpPr>
        <p:spPr>
          <a:xfrm>
            <a:off x="3709575" y="1576680"/>
            <a:ext cx="306070" cy="523240"/>
          </a:xfrm>
          <a:prstGeom prst="rect">
            <a:avLst/>
          </a:prstGeom>
          <a:noFill/>
          <a:ln w="2857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a typeface="华文楷体" panose="02010600040101010101" pitchFamily="2" charset="-122"/>
            </a:endParaRPr>
          </a:p>
        </p:txBody>
      </p:sp>
      <p:sp>
        <p:nvSpPr>
          <p:cNvPr id="24587" name="Text Box 7"/>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4588" name="Rectangle 15"/>
          <p:cNvSpPr/>
          <p:nvPr/>
        </p:nvSpPr>
        <p:spPr>
          <a:xfrm>
            <a:off x="1522201" y="2986044"/>
            <a:ext cx="309880" cy="41402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graphicFrame>
        <p:nvGraphicFramePr>
          <p:cNvPr id="4" name="Object 4"/>
          <p:cNvGraphicFramePr>
            <a:graphicFrameLocks noChangeAspect="1"/>
          </p:cNvGraphicFramePr>
          <p:nvPr/>
        </p:nvGraphicFramePr>
        <p:xfrm>
          <a:off x="2308159" y="500156"/>
          <a:ext cx="7243516" cy="1714818"/>
        </p:xfrm>
        <a:graphic>
          <a:graphicData uri="http://schemas.openxmlformats.org/presentationml/2006/ole">
            <mc:AlternateContent xmlns:mc="http://schemas.openxmlformats.org/markup-compatibility/2006">
              <mc:Choice xmlns:v="urn:schemas-microsoft-com:vml" Requires="v">
                <p:oleObj spid="_x0000_s48129" name="" r:id="rId1" imgW="70104000" imgH="14325600" progId="Equation.DSMT4">
                  <p:embed/>
                </p:oleObj>
              </mc:Choice>
              <mc:Fallback>
                <p:oleObj name="" r:id="rId1" imgW="70104000" imgH="14325600" progId="Equation.DSMT4">
                  <p:embed/>
                  <p:pic>
                    <p:nvPicPr>
                      <p:cNvPr id="0" name="图片 48128"/>
                      <p:cNvPicPr>
                        <a:picLocks noChangeAspect="1"/>
                      </p:cNvPicPr>
                      <p:nvPr/>
                    </p:nvPicPr>
                    <p:blipFill>
                      <a:blip r:embed="rId2"/>
                      <a:stretch>
                        <a:fillRect/>
                      </a:stretch>
                    </p:blipFill>
                    <p:spPr>
                      <a:xfrm>
                        <a:off x="2308159" y="500156"/>
                        <a:ext cx="7243516" cy="1714818"/>
                      </a:xfrm>
                      <a:prstGeom prst="rect">
                        <a:avLst/>
                      </a:prstGeom>
                      <a:noFill/>
                      <a:ln w="38100">
                        <a:noFill/>
                      </a:ln>
                    </p:spPr>
                  </p:pic>
                </p:oleObj>
              </mc:Fallback>
            </mc:AlternateContent>
          </a:graphicData>
        </a:graphic>
      </p:graphicFrame>
      <p:sp>
        <p:nvSpPr>
          <p:cNvPr id="23572" name="矩形 30"/>
          <p:cNvSpPr/>
          <p:nvPr/>
        </p:nvSpPr>
        <p:spPr>
          <a:xfrm>
            <a:off x="3165568" y="4287044"/>
            <a:ext cx="2207895" cy="521970"/>
          </a:xfrm>
          <a:prstGeom prst="rect">
            <a:avLst/>
          </a:prstGeom>
          <a:noFill/>
          <a:ln w="9525">
            <a:noFill/>
          </a:ln>
        </p:spPr>
        <p:txBody>
          <a:bodyPr wrap="none">
            <a:spAutoFit/>
          </a:bodyPr>
          <a:lstStyle/>
          <a:p>
            <a:r>
              <a:rPr lang="zh-CN" altLang="en-US" sz="2800" b="1" dirty="0">
                <a:solidFill>
                  <a:schemeClr val="tx2"/>
                </a:solidFill>
                <a:latin typeface="Arial" panose="020B0604020202020204" pitchFamily="34" charset="0"/>
              </a:rPr>
              <a:t>故</a:t>
            </a:r>
            <a:r>
              <a:rPr lang="en-US" altLang="zh-CN" sz="2800" i="1">
                <a:solidFill>
                  <a:schemeClr val="tx2"/>
                </a:solidFill>
                <a:latin typeface="Arial" panose="020B0604020202020204" pitchFamily="34" charset="0"/>
              </a:rPr>
              <a:t>A</a:t>
            </a:r>
            <a:r>
              <a:rPr lang="zh-CN" altLang="en-US" sz="2800" b="1" dirty="0">
                <a:solidFill>
                  <a:schemeClr val="tx2"/>
                </a:solidFill>
                <a:latin typeface="Arial" panose="020B0604020202020204" pitchFamily="34" charset="0"/>
              </a:rPr>
              <a:t>可逆，且</a:t>
            </a:r>
            <a:endParaRPr lang="zh-CN" altLang="en-US" sz="2800" dirty="0">
              <a:latin typeface="Arial" panose="020B0604020202020204" pitchFamily="34" charset="0"/>
            </a:endParaRPr>
          </a:p>
        </p:txBody>
      </p:sp>
      <p:graphicFrame>
        <p:nvGraphicFramePr>
          <p:cNvPr id="9" name="Object 10"/>
          <p:cNvGraphicFramePr>
            <a:graphicFrameLocks noChangeAspect="1"/>
          </p:cNvGraphicFramePr>
          <p:nvPr/>
        </p:nvGraphicFramePr>
        <p:xfrm>
          <a:off x="2308159" y="2357875"/>
          <a:ext cx="3289909" cy="1643366"/>
        </p:xfrm>
        <a:graphic>
          <a:graphicData uri="http://schemas.openxmlformats.org/presentationml/2006/ole">
            <mc:AlternateContent xmlns:mc="http://schemas.openxmlformats.org/markup-compatibility/2006">
              <mc:Choice xmlns:v="urn:schemas-microsoft-com:vml" Requires="v">
                <p:oleObj spid="_x0000_s48130" name="" r:id="rId3" imgW="33223200" imgH="14325600" progId="Equation.DSMT4">
                  <p:embed/>
                </p:oleObj>
              </mc:Choice>
              <mc:Fallback>
                <p:oleObj name="" r:id="rId3" imgW="33223200" imgH="14325600" progId="Equation.DSMT4">
                  <p:embed/>
                  <p:pic>
                    <p:nvPicPr>
                      <p:cNvPr id="0" name="图片 48129"/>
                      <p:cNvPicPr>
                        <a:picLocks noChangeAspect="1"/>
                      </p:cNvPicPr>
                      <p:nvPr/>
                    </p:nvPicPr>
                    <p:blipFill>
                      <a:blip r:embed="rId4"/>
                      <a:stretch>
                        <a:fillRect/>
                      </a:stretch>
                    </p:blipFill>
                    <p:spPr>
                      <a:xfrm>
                        <a:off x="2308159" y="2357875"/>
                        <a:ext cx="3289909" cy="1643366"/>
                      </a:xfrm>
                      <a:prstGeom prst="rect">
                        <a:avLst/>
                      </a:prstGeom>
                      <a:noFill/>
                      <a:ln w="38100">
                        <a:noFill/>
                      </a:ln>
                    </p:spPr>
                  </p:pic>
                </p:oleObj>
              </mc:Fallback>
            </mc:AlternateContent>
          </a:graphicData>
        </a:graphic>
      </p:graphicFrame>
      <p:graphicFrame>
        <p:nvGraphicFramePr>
          <p:cNvPr id="10" name="Object 11"/>
          <p:cNvGraphicFramePr>
            <a:graphicFrameLocks noChangeAspect="1"/>
          </p:cNvGraphicFramePr>
          <p:nvPr/>
        </p:nvGraphicFramePr>
        <p:xfrm>
          <a:off x="5594893" y="3786889"/>
          <a:ext cx="2214972" cy="1651306"/>
        </p:xfrm>
        <a:graphic>
          <a:graphicData uri="http://schemas.openxmlformats.org/presentationml/2006/ole">
            <mc:AlternateContent xmlns:mc="http://schemas.openxmlformats.org/markup-compatibility/2006">
              <mc:Choice xmlns:v="urn:schemas-microsoft-com:vml" Requires="v">
                <p:oleObj spid="_x0000_s48131" name="" r:id="rId5" imgW="22250400" imgH="14325600" progId="Equation.DSMT4">
                  <p:embed/>
                </p:oleObj>
              </mc:Choice>
              <mc:Fallback>
                <p:oleObj name="" r:id="rId5" imgW="22250400" imgH="14325600" progId="Equation.DSMT4">
                  <p:embed/>
                  <p:pic>
                    <p:nvPicPr>
                      <p:cNvPr id="0" name="图片 48130"/>
                      <p:cNvPicPr>
                        <a:picLocks noChangeAspect="1"/>
                      </p:cNvPicPr>
                      <p:nvPr/>
                    </p:nvPicPr>
                    <p:blipFill>
                      <a:blip r:embed="rId6"/>
                      <a:stretch>
                        <a:fillRect/>
                      </a:stretch>
                    </p:blipFill>
                    <p:spPr>
                      <a:xfrm>
                        <a:off x="5594893" y="3786889"/>
                        <a:ext cx="2214972" cy="1651306"/>
                      </a:xfrm>
                      <a:prstGeom prst="rect">
                        <a:avLst/>
                      </a:prstGeom>
                      <a:noFill/>
                      <a:ln w="38100">
                        <a:noFill/>
                      </a:ln>
                    </p:spPr>
                  </p:pic>
                </p:oleObj>
              </mc:Fallback>
            </mc:AlternateContent>
          </a:graphicData>
        </a:graphic>
      </p:graphicFrame>
      <p:sp>
        <p:nvSpPr>
          <p:cNvPr id="30" name="矩形 29"/>
          <p:cNvSpPr/>
          <p:nvPr/>
        </p:nvSpPr>
        <p:spPr>
          <a:xfrm>
            <a:off x="2165350" y="5274945"/>
            <a:ext cx="8211185" cy="953135"/>
          </a:xfrm>
          <a:prstGeom prst="rect">
            <a:avLst/>
          </a:prstGeom>
          <a:noFill/>
          <a:ln w="9525">
            <a:noFill/>
          </a:ln>
        </p:spPr>
        <p:txBody>
          <a:bodyPr wrap="square">
            <a:spAutoFit/>
          </a:bodyPr>
          <a:lstStyle/>
          <a:p>
            <a:r>
              <a:rPr lang="zh-CN" altLang="en-US" sz="2800" b="1" dirty="0">
                <a:solidFill>
                  <a:schemeClr val="tx2"/>
                </a:solidFill>
                <a:latin typeface="Arial" panose="020B0604020202020204" pitchFamily="34" charset="0"/>
              </a:rPr>
              <a:t>本例给出了一种利用行初等变换求逆矩阵的方法，对高阶矩阵更实用。</a:t>
            </a:r>
            <a:endParaRPr lang="zh-CN" altLang="en-US" sz="2800" dirty="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anim calcmode="lin" valueType="num">
                                      <p:cBhvr>
                                        <p:cTn id="16" dur="2000" fill="hold"/>
                                        <p:tgtEl>
                                          <p:spTgt spid="9"/>
                                        </p:tgtEl>
                                        <p:attrNameLst>
                                          <p:attrName>style.rotation</p:attrName>
                                        </p:attrNameLst>
                                      </p:cBhvr>
                                      <p:tavLst>
                                        <p:tav tm="0">
                                          <p:val>
                                            <p:fltVal val="720"/>
                                          </p:val>
                                        </p:tav>
                                        <p:tav tm="100000">
                                          <p:val>
                                            <p:fltVal val="0"/>
                                          </p:val>
                                        </p:tav>
                                      </p:tavLst>
                                    </p:anim>
                                    <p:anim calcmode="lin" valueType="num">
                                      <p:cBhvr>
                                        <p:cTn id="17" dur="2000" fill="hold"/>
                                        <p:tgtEl>
                                          <p:spTgt spid="9"/>
                                        </p:tgtEl>
                                        <p:attrNameLst>
                                          <p:attrName>ppt_h</p:attrName>
                                        </p:attrNameLst>
                                      </p:cBhvr>
                                      <p:tavLst>
                                        <p:tav tm="0">
                                          <p:val>
                                            <p:fltVal val="0"/>
                                          </p:val>
                                        </p:tav>
                                        <p:tav tm="100000">
                                          <p:val>
                                            <p:strVal val="#ppt_h"/>
                                          </p:val>
                                        </p:tav>
                                      </p:tavLst>
                                    </p:anim>
                                    <p:anim calcmode="lin" valueType="num">
                                      <p:cBhvr>
                                        <p:cTn id="18" dur="2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572"/>
                                        </p:tgtEl>
                                        <p:attrNameLst>
                                          <p:attrName>style.visibility</p:attrName>
                                        </p:attrNameLst>
                                      </p:cBhvr>
                                      <p:to>
                                        <p:strVal val="visible"/>
                                      </p:to>
                                    </p:set>
                                    <p:animEffect transition="in" filter="wipe(left)">
                                      <p:cBhvr>
                                        <p:cTn id="23" dur="5000"/>
                                        <p:tgtEl>
                                          <p:spTgt spid="23572"/>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0"/>
                                        <p:tgtEl>
                                          <p:spTgt spid="10"/>
                                        </p:tgtEl>
                                      </p:cBhvr>
                                    </p:animEffect>
                                    <p:anim calcmode="lin" valueType="num">
                                      <p:cBhvr>
                                        <p:cTn id="29" dur="2000" fill="hold"/>
                                        <p:tgtEl>
                                          <p:spTgt spid="10"/>
                                        </p:tgtEl>
                                        <p:attrNameLst>
                                          <p:attrName>style.rotation</p:attrName>
                                        </p:attrNameLst>
                                      </p:cBhvr>
                                      <p:tavLst>
                                        <p:tav tm="0">
                                          <p:val>
                                            <p:fltVal val="720"/>
                                          </p:val>
                                        </p:tav>
                                        <p:tav tm="100000">
                                          <p:val>
                                            <p:fltVal val="0"/>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ppt_w</p:attrName>
                                        </p:attrNameLst>
                                      </p:cBhvr>
                                      <p:tavLst>
                                        <p:tav tm="0">
                                          <p:val>
                                            <p:fltVal val="0"/>
                                          </p:val>
                                        </p:tav>
                                        <p:tav tm="100000">
                                          <p:val>
                                            <p:strVal val="#ppt_w"/>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vertical)">
                                      <p:cBhvr>
                                        <p:cTn id="36" dur="3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2"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550914" name="Text Box 2"/>
          <p:cNvSpPr txBox="1"/>
          <p:nvPr/>
        </p:nvSpPr>
        <p:spPr>
          <a:xfrm>
            <a:off x="1808004" y="2357875"/>
            <a:ext cx="8216834" cy="738505"/>
          </a:xfrm>
          <a:prstGeom prst="rect">
            <a:avLst/>
          </a:prstGeom>
          <a:noFill/>
          <a:ln w="38100">
            <a:noFill/>
          </a:ln>
        </p:spPr>
        <p:txBody>
          <a:bodyPr lIns="90016" tIns="46808" rIns="90016" bIns="46808">
            <a:spAutoFit/>
          </a:bodyPr>
          <a:lstStyle/>
          <a:p>
            <a:pPr eaLnBrk="1" hangingPunct="1">
              <a:lnSpc>
                <a:spcPct val="150000"/>
              </a:lnSpc>
              <a:spcBef>
                <a:spcPct val="50000"/>
              </a:spcBef>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解</a:t>
            </a:r>
            <a:r>
              <a:rPr lang="zh-CN" altLang="en-US" sz="2800" b="1" dirty="0" smtClean="0">
                <a:latin typeface="Times New Roman" panose="02020603050405020304" pitchFamily="18" charset="0"/>
              </a:rPr>
              <a:t>：设可逆矩阵</a:t>
            </a:r>
            <a:r>
              <a:rPr lang="en-US" altLang="zh-CN" sz="2800" dirty="0" smtClean="0">
                <a:latin typeface="Times New Roman" panose="02020603050405020304" pitchFamily="18" charset="0"/>
              </a:rPr>
              <a:t>P</a:t>
            </a:r>
            <a:r>
              <a:rPr lang="zh-CN" altLang="en-US" sz="2800" b="1" dirty="0" smtClean="0">
                <a:latin typeface="Times New Roman" panose="02020603050405020304" pitchFamily="18" charset="0"/>
              </a:rPr>
              <a:t>使</a:t>
            </a:r>
            <a:r>
              <a:rPr lang="en-US" altLang="zh-CN" sz="2800" i="1" dirty="0" smtClean="0">
                <a:latin typeface="Times New Roman" panose="02020603050405020304" pitchFamily="18" charset="0"/>
              </a:rPr>
              <a:t>PA=F</a:t>
            </a:r>
            <a:r>
              <a:rPr lang="en-US" altLang="zh-CN" sz="2800" dirty="0" smtClean="0">
                <a:latin typeface="Times New Roman" panose="02020603050405020304" pitchFamily="18" charset="0"/>
              </a:rPr>
              <a:t>,</a:t>
            </a:r>
            <a:r>
              <a:rPr lang="zh-CN" altLang="en-US" sz="2800" b="1" dirty="0" smtClean="0">
                <a:latin typeface="Times New Roman" panose="02020603050405020304" pitchFamily="18" charset="0"/>
              </a:rPr>
              <a:t>则</a:t>
            </a:r>
            <a:endParaRPr lang="zh-CN" altLang="en-US" sz="2800" b="1" dirty="0">
              <a:latin typeface="Times New Roman" panose="02020603050405020304" pitchFamily="18" charset="0"/>
            </a:endParaRPr>
          </a:p>
        </p:txBody>
      </p:sp>
      <p:graphicFrame>
        <p:nvGraphicFramePr>
          <p:cNvPr id="550915" name="Object 3"/>
          <p:cNvGraphicFramePr>
            <a:graphicFrameLocks noChangeAspect="1"/>
          </p:cNvGraphicFramePr>
          <p:nvPr/>
        </p:nvGraphicFramePr>
        <p:xfrm>
          <a:off x="5380540" y="571606"/>
          <a:ext cx="1327396" cy="431880"/>
        </p:xfrm>
        <a:graphic>
          <a:graphicData uri="http://schemas.openxmlformats.org/presentationml/2006/ole">
            <mc:AlternateContent xmlns:mc="http://schemas.openxmlformats.org/markup-compatibility/2006">
              <mc:Choice xmlns:v="urn:schemas-microsoft-com:vml" Requires="v">
                <p:oleObj spid="_x0000_s49153" name="" r:id="rId1" imgW="12192000" imgH="3962400" progId="Equation.DSMT4">
                  <p:embed/>
                </p:oleObj>
              </mc:Choice>
              <mc:Fallback>
                <p:oleObj name="" r:id="rId1" imgW="12192000" imgH="3962400" progId="Equation.DSMT4">
                  <p:embed/>
                  <p:pic>
                    <p:nvPicPr>
                      <p:cNvPr id="0" name="图片 49152"/>
                      <p:cNvPicPr>
                        <a:picLocks noChangeAspect="1"/>
                      </p:cNvPicPr>
                      <p:nvPr/>
                    </p:nvPicPr>
                    <p:blipFill>
                      <a:blip r:embed="rId2"/>
                      <a:stretch>
                        <a:fillRect/>
                      </a:stretch>
                    </p:blipFill>
                    <p:spPr>
                      <a:xfrm>
                        <a:off x="5380540" y="571606"/>
                        <a:ext cx="1327396" cy="431880"/>
                      </a:xfrm>
                      <a:prstGeom prst="rect">
                        <a:avLst/>
                      </a:prstGeom>
                      <a:noFill/>
                      <a:ln w="38100">
                        <a:noFill/>
                      </a:ln>
                    </p:spPr>
                  </p:pic>
                </p:oleObj>
              </mc:Fallback>
            </mc:AlternateContent>
          </a:graphicData>
        </a:graphic>
      </p:graphicFrame>
      <p:sp>
        <p:nvSpPr>
          <p:cNvPr id="25611" name="Text Box 13"/>
          <p:cNvSpPr txBox="1"/>
          <p:nvPr/>
        </p:nvSpPr>
        <p:spPr>
          <a:xfrm>
            <a:off x="3045877" y="654171"/>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2" name="组合 33"/>
          <p:cNvGrpSpPr/>
          <p:nvPr/>
        </p:nvGrpSpPr>
        <p:grpSpPr>
          <a:xfrm>
            <a:off x="3105182" y="500156"/>
            <a:ext cx="4919036" cy="523240"/>
            <a:chOff x="1582667" y="500042"/>
            <a:chExt cx="4918159" cy="523144"/>
          </a:xfrm>
        </p:grpSpPr>
        <p:sp>
          <p:nvSpPr>
            <p:cNvPr id="25628" name="Text Box 4"/>
            <p:cNvSpPr txBox="1"/>
            <p:nvPr/>
          </p:nvSpPr>
          <p:spPr>
            <a:xfrm>
              <a:off x="5500694" y="500042"/>
              <a:ext cx="1000132" cy="523144"/>
            </a:xfrm>
            <a:prstGeom prst="rect">
              <a:avLst/>
            </a:prstGeom>
            <a:noFill/>
            <a:ln w="38100">
              <a:noFill/>
            </a:ln>
          </p:spPr>
          <p:txBody>
            <a:bodyPr lIns="90016" tIns="46808" rIns="90016" bIns="46808">
              <a:spAutoFit/>
            </a:bodyPr>
            <a:lstStyle/>
            <a:p>
              <a:pPr eaLnBrk="1" hangingPunct="1">
                <a:spcBef>
                  <a:spcPct val="50000"/>
                </a:spcBef>
              </a:pPr>
              <a:r>
                <a:rPr lang="zh-CN" altLang="en-US" sz="2800" b="1" dirty="0">
                  <a:latin typeface="Times New Roman" panose="02020603050405020304" pitchFamily="18" charset="0"/>
                </a:rPr>
                <a:t>其中</a:t>
              </a:r>
              <a:endParaRPr lang="zh-CN" altLang="en-US" sz="2800" b="1" dirty="0">
                <a:latin typeface="Times New Roman" panose="02020603050405020304" pitchFamily="18" charset="0"/>
              </a:endParaRPr>
            </a:p>
          </p:txBody>
        </p:sp>
        <p:sp>
          <p:nvSpPr>
            <p:cNvPr id="25629" name="Text Box 15"/>
            <p:cNvSpPr txBox="1"/>
            <p:nvPr/>
          </p:nvSpPr>
          <p:spPr>
            <a:xfrm>
              <a:off x="1582667" y="500042"/>
              <a:ext cx="2323686" cy="523144"/>
            </a:xfrm>
            <a:prstGeom prst="rect">
              <a:avLst/>
            </a:prstGeom>
            <a:noFill/>
            <a:ln w="34925">
              <a:noFill/>
            </a:ln>
          </p:spPr>
          <p:txBody>
            <a:bodyPr wrap="none" lIns="90016" tIns="46808" rIns="90016" bIns="46808">
              <a:spAutoFit/>
            </a:bodyPr>
            <a:lstStyle/>
            <a:p>
              <a:pPr algn="ctr" eaLnBrk="1" hangingPunct="1"/>
              <a:r>
                <a:rPr lang="zh-CN" altLang="en-US" sz="2800" b="1" dirty="0">
                  <a:latin typeface="Times New Roman" panose="02020603050405020304" pitchFamily="18" charset="0"/>
                </a:rPr>
                <a:t>求解矩阵方程</a:t>
              </a:r>
              <a:endParaRPr lang="zh-CN" altLang="en-US" sz="2800" b="1" dirty="0">
                <a:latin typeface="Times New Roman" panose="02020603050405020304" pitchFamily="18" charset="0"/>
              </a:endParaRPr>
            </a:p>
          </p:txBody>
        </p:sp>
      </p:grpSp>
      <p:sp>
        <p:nvSpPr>
          <p:cNvPr id="25613" name="Text Box 16"/>
          <p:cNvSpPr txBox="1"/>
          <p:nvPr/>
        </p:nvSpPr>
        <p:spPr>
          <a:xfrm>
            <a:off x="7390081" y="730385"/>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sp>
        <p:nvSpPr>
          <p:cNvPr id="25614" name="Text Box 18"/>
          <p:cNvSpPr txBox="1"/>
          <p:nvPr/>
        </p:nvSpPr>
        <p:spPr>
          <a:xfrm>
            <a:off x="6323084" y="1263884"/>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aphicFrame>
        <p:nvGraphicFramePr>
          <p:cNvPr id="550931" name="Object 19"/>
          <p:cNvGraphicFramePr>
            <a:graphicFrameLocks noChangeAspect="1"/>
          </p:cNvGraphicFramePr>
          <p:nvPr/>
        </p:nvGraphicFramePr>
        <p:xfrm>
          <a:off x="2305868" y="3933850"/>
          <a:ext cx="7704856" cy="1296144"/>
        </p:xfrm>
        <a:graphic>
          <a:graphicData uri="http://schemas.openxmlformats.org/presentationml/2006/ole">
            <mc:AlternateContent xmlns:mc="http://schemas.openxmlformats.org/markup-compatibility/2006">
              <mc:Choice xmlns:v="urn:schemas-microsoft-com:vml" Requires="v">
                <p:oleObj spid="_x0000_s49154" name="Equation" r:id="rId3" imgW="73152000" imgH="14325600" progId="Equation.DSMT4">
                  <p:embed/>
                </p:oleObj>
              </mc:Choice>
              <mc:Fallback>
                <p:oleObj name="Equation" r:id="rId3" imgW="73152000" imgH="14325600" progId="Equation.DSMT4">
                  <p:embed/>
                  <p:pic>
                    <p:nvPicPr>
                      <p:cNvPr id="0" name="图片 49153"/>
                      <p:cNvPicPr>
                        <a:picLocks noChangeAspect="1"/>
                      </p:cNvPicPr>
                      <p:nvPr/>
                    </p:nvPicPr>
                    <p:blipFill>
                      <a:blip r:embed="rId4"/>
                      <a:stretch>
                        <a:fillRect/>
                      </a:stretch>
                    </p:blipFill>
                    <p:spPr>
                      <a:xfrm>
                        <a:off x="2305868" y="3933850"/>
                        <a:ext cx="7704856" cy="1296144"/>
                      </a:xfrm>
                      <a:prstGeom prst="rect">
                        <a:avLst/>
                      </a:prstGeom>
                      <a:noFill/>
                      <a:ln w="38100">
                        <a:noFill/>
                      </a:ln>
                    </p:spPr>
                  </p:pic>
                </p:oleObj>
              </mc:Fallback>
            </mc:AlternateContent>
          </a:graphicData>
        </a:graphic>
      </p:graphicFrame>
      <p:sp>
        <p:nvSpPr>
          <p:cNvPr id="25615" name="Text Box 20"/>
          <p:cNvSpPr txBox="1"/>
          <p:nvPr/>
        </p:nvSpPr>
        <p:spPr>
          <a:xfrm>
            <a:off x="8380865" y="1340098"/>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aphicFrame>
        <p:nvGraphicFramePr>
          <p:cNvPr id="550933" name="Object 21"/>
          <p:cNvGraphicFramePr>
            <a:graphicFrameLocks noChangeAspect="1"/>
          </p:cNvGraphicFramePr>
          <p:nvPr/>
        </p:nvGraphicFramePr>
        <p:xfrm>
          <a:off x="3737174" y="1000310"/>
          <a:ext cx="4069515" cy="1365503"/>
        </p:xfrm>
        <a:graphic>
          <a:graphicData uri="http://schemas.openxmlformats.org/presentationml/2006/ole">
            <mc:AlternateContent xmlns:mc="http://schemas.openxmlformats.org/markup-compatibility/2006">
              <mc:Choice xmlns:v="urn:schemas-microsoft-com:vml" Requires="v">
                <p:oleObj spid="_x0000_s49155" name="" r:id="rId5" imgW="42672000" imgH="14325600" progId="Equation.DSMT4">
                  <p:embed/>
                </p:oleObj>
              </mc:Choice>
              <mc:Fallback>
                <p:oleObj name="" r:id="rId5" imgW="42672000" imgH="14325600" progId="Equation.DSMT4">
                  <p:embed/>
                  <p:pic>
                    <p:nvPicPr>
                      <p:cNvPr id="0" name="图片 49154"/>
                      <p:cNvPicPr>
                        <a:picLocks noChangeAspect="1"/>
                      </p:cNvPicPr>
                      <p:nvPr/>
                    </p:nvPicPr>
                    <p:blipFill>
                      <a:blip r:embed="rId6"/>
                      <a:stretch>
                        <a:fillRect/>
                      </a:stretch>
                    </p:blipFill>
                    <p:spPr>
                      <a:xfrm>
                        <a:off x="3737174" y="1000310"/>
                        <a:ext cx="4069515" cy="1365503"/>
                      </a:xfrm>
                      <a:prstGeom prst="rect">
                        <a:avLst/>
                      </a:prstGeom>
                      <a:noFill/>
                      <a:ln w="38100">
                        <a:noFill/>
                      </a:ln>
                    </p:spPr>
                  </p:pic>
                </p:oleObj>
              </mc:Fallback>
            </mc:AlternateContent>
          </a:graphicData>
        </a:graphic>
      </p:graphicFrame>
      <p:sp>
        <p:nvSpPr>
          <p:cNvPr id="25619" name="Text Box 25"/>
          <p:cNvSpPr txBox="1"/>
          <p:nvPr/>
        </p:nvSpPr>
        <p:spPr>
          <a:xfrm>
            <a:off x="8198886" y="6605537"/>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7" name="Group 30"/>
          <p:cNvGrpSpPr/>
          <p:nvPr/>
        </p:nvGrpSpPr>
        <p:grpSpPr>
          <a:xfrm>
            <a:off x="1808004" y="285803"/>
            <a:ext cx="1162265" cy="935211"/>
            <a:chOff x="107" y="618"/>
            <a:chExt cx="732" cy="589"/>
          </a:xfrm>
        </p:grpSpPr>
        <p:grpSp>
          <p:nvGrpSpPr>
            <p:cNvPr id="25622" name="Group 31"/>
            <p:cNvGrpSpPr/>
            <p:nvPr/>
          </p:nvGrpSpPr>
          <p:grpSpPr>
            <a:xfrm>
              <a:off x="113" y="618"/>
              <a:ext cx="635" cy="589"/>
              <a:chOff x="432" y="1197"/>
              <a:chExt cx="672" cy="672"/>
            </a:xfrm>
          </p:grpSpPr>
          <p:sp>
            <p:nvSpPr>
              <p:cNvPr id="25624" name="Freeform 32"/>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5625" name="Rectangle 33"/>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5626" name="Rectangle 34"/>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5627" name="Rectangle 35"/>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25623" name="Text Box 36"/>
            <p:cNvSpPr txBox="1"/>
            <p:nvPr/>
          </p:nvSpPr>
          <p:spPr>
            <a:xfrm>
              <a:off x="107" y="845"/>
              <a:ext cx="732" cy="329"/>
            </a:xfrm>
            <a:prstGeom prst="rect">
              <a:avLst/>
            </a:prstGeom>
            <a:noFill/>
            <a:ln w="9525">
              <a:noFill/>
            </a:ln>
          </p:spPr>
          <p:txBody>
            <a:bodyPr>
              <a:spAutoFit/>
            </a:bodyPr>
            <a:lstStyle/>
            <a:p>
              <a:r>
                <a:rPr lang="en-US" altLang="zh-CN" sz="2800" b="1">
                  <a:solidFill>
                    <a:srgbClr val="CC00FF"/>
                  </a:solidFill>
                  <a:latin typeface="Times New Roman" panose="02020603050405020304" pitchFamily="18" charset="0"/>
                  <a:ea typeface="楷体_GB2312" panose="02010609030101010101" pitchFamily="49" charset="-122"/>
                </a:rPr>
                <a:t> </a:t>
              </a:r>
              <a:r>
                <a:rPr lang="zh-CN" altLang="en-US" sz="2800" b="1" dirty="0">
                  <a:solidFill>
                    <a:srgbClr val="CC00FF"/>
                  </a:solidFill>
                  <a:latin typeface="Times New Roman" panose="02020603050405020304" pitchFamily="18" charset="0"/>
                  <a:ea typeface="楷体_GB2312" panose="02010609030101010101" pitchFamily="49" charset="-122"/>
                </a:rPr>
                <a:t>例</a:t>
              </a:r>
              <a:r>
                <a:rPr lang="en-US" altLang="zh-CN" sz="2800" b="1">
                  <a:solidFill>
                    <a:srgbClr val="CC00FF"/>
                  </a:solidFill>
                  <a:latin typeface="Times New Roman" panose="02020603050405020304" pitchFamily="18" charset="0"/>
                  <a:ea typeface="楷体_GB2312" panose="02010609030101010101" pitchFamily="49" charset="-122"/>
                </a:rPr>
                <a:t>3</a:t>
              </a:r>
              <a:endParaRPr lang="en-US" altLang="zh-CN" sz="800" b="1">
                <a:solidFill>
                  <a:srgbClr val="CC00FF"/>
                </a:solidFill>
                <a:latin typeface="Times New Roman" panose="02020603050405020304" pitchFamily="18" charset="0"/>
                <a:ea typeface="楷体_GB2312" panose="02010609030101010101" pitchFamily="49" charset="-122"/>
              </a:endParaRPr>
            </a:p>
          </p:txBody>
        </p:sp>
      </p:grpSp>
      <p:graphicFrame>
        <p:nvGraphicFramePr>
          <p:cNvPr id="3" name="Object 27"/>
          <p:cNvGraphicFramePr>
            <a:graphicFrameLocks noChangeAspect="1"/>
          </p:cNvGraphicFramePr>
          <p:nvPr/>
        </p:nvGraphicFramePr>
        <p:xfrm>
          <a:off x="6775450" y="2565698"/>
          <a:ext cx="2495550" cy="432048"/>
        </p:xfrm>
        <a:graphic>
          <a:graphicData uri="http://schemas.openxmlformats.org/presentationml/2006/ole">
            <mc:AlternateContent xmlns:mc="http://schemas.openxmlformats.org/markup-compatibility/2006">
              <mc:Choice xmlns:v="urn:schemas-microsoft-com:vml" Requires="v">
                <p:oleObj spid="_x0000_s49156" name="Equation" r:id="rId7" imgW="24384000" imgH="4267200" progId="Equation.DSMT4">
                  <p:embed/>
                </p:oleObj>
              </mc:Choice>
              <mc:Fallback>
                <p:oleObj name="Equation" r:id="rId7" imgW="24384000" imgH="4267200" progId="Equation.DSMT4">
                  <p:embed/>
                  <p:pic>
                    <p:nvPicPr>
                      <p:cNvPr id="0" name="图片 49155"/>
                      <p:cNvPicPr>
                        <a:picLocks noChangeAspect="1"/>
                      </p:cNvPicPr>
                      <p:nvPr/>
                    </p:nvPicPr>
                    <p:blipFill>
                      <a:blip r:embed="rId8"/>
                      <a:stretch>
                        <a:fillRect/>
                      </a:stretch>
                    </p:blipFill>
                    <p:spPr>
                      <a:xfrm>
                        <a:off x="6775450" y="2565698"/>
                        <a:ext cx="2495550" cy="432048"/>
                      </a:xfrm>
                      <a:prstGeom prst="rect">
                        <a:avLst/>
                      </a:prstGeom>
                      <a:noFill/>
                      <a:ln w="38100">
                        <a:noFill/>
                      </a:ln>
                    </p:spPr>
                  </p:pic>
                </p:oleObj>
              </mc:Fallback>
            </mc:AlternateContent>
          </a:graphicData>
        </a:graphic>
      </p:graphicFrame>
      <p:sp>
        <p:nvSpPr>
          <p:cNvPr id="23573" name="矩形 35"/>
          <p:cNvSpPr/>
          <p:nvPr/>
        </p:nvSpPr>
        <p:spPr>
          <a:xfrm>
            <a:off x="1950905" y="3072382"/>
            <a:ext cx="10120965" cy="953135"/>
          </a:xfrm>
          <a:prstGeom prst="rect">
            <a:avLst/>
          </a:prstGeom>
          <a:noFill/>
          <a:ln w="9525">
            <a:noFill/>
          </a:ln>
        </p:spPr>
        <p:txBody>
          <a:bodyPr wrap="square">
            <a:spAutoFit/>
          </a:bodyPr>
          <a:lstStyle/>
          <a:p>
            <a:r>
              <a:rPr lang="en-US" altLang="zh-CN" sz="2800" b="1" dirty="0">
                <a:latin typeface="Times New Roman" panose="02020603050405020304" pitchFamily="18" charset="0"/>
              </a:rPr>
              <a:t> </a:t>
            </a:r>
            <a:r>
              <a:rPr lang="zh-CN" altLang="en-US" sz="2800" b="1" dirty="0">
                <a:latin typeface="Times New Roman" panose="02020603050405020304" pitchFamily="18" charset="0"/>
              </a:rPr>
              <a:t>故对矩阵</a:t>
            </a:r>
            <a:r>
              <a:rPr lang="en-US" altLang="zh-CN" sz="2800" i="1" dirty="0">
                <a:latin typeface="Times New Roman" panose="02020603050405020304" pitchFamily="18" charset="0"/>
              </a:rPr>
              <a:t>(A,B)</a:t>
            </a:r>
            <a:r>
              <a:rPr lang="zh-CN" altLang="en-US" sz="2800" b="1" dirty="0">
                <a:latin typeface="Times New Roman" panose="02020603050405020304" pitchFamily="18" charset="0"/>
              </a:rPr>
              <a:t>作初等行变换把</a:t>
            </a:r>
            <a:r>
              <a:rPr lang="en-US" altLang="zh-CN" sz="2800" i="1" dirty="0">
                <a:latin typeface="Times New Roman" panose="02020603050405020304" pitchFamily="18" charset="0"/>
              </a:rPr>
              <a:t>A</a:t>
            </a:r>
            <a:r>
              <a:rPr lang="zh-CN" altLang="en-US" sz="2800" b="1" dirty="0">
                <a:latin typeface="Times New Roman" panose="02020603050405020304" pitchFamily="18" charset="0"/>
              </a:rPr>
              <a:t>变为</a:t>
            </a:r>
            <a:r>
              <a:rPr lang="en-US" altLang="zh-CN" sz="2800" i="1" dirty="0">
                <a:latin typeface="Times New Roman" panose="02020603050405020304" pitchFamily="18" charset="0"/>
              </a:rPr>
              <a:t>F,</a:t>
            </a:r>
            <a:r>
              <a:rPr lang="zh-CN" altLang="en-US" sz="2800" b="1" dirty="0">
                <a:latin typeface="Times New Roman" panose="02020603050405020304" pitchFamily="18" charset="0"/>
              </a:rPr>
              <a:t>同时</a:t>
            </a:r>
            <a:r>
              <a:rPr lang="en-US" altLang="zh-CN" sz="2800" i="1" dirty="0">
                <a:latin typeface="Times New Roman" panose="02020603050405020304" pitchFamily="18" charset="0"/>
              </a:rPr>
              <a:t>B</a:t>
            </a:r>
            <a:r>
              <a:rPr lang="zh-CN" altLang="en-US" sz="2800" b="1" dirty="0">
                <a:latin typeface="Times New Roman" panose="02020603050405020304" pitchFamily="18" charset="0"/>
              </a:rPr>
              <a:t>变为</a:t>
            </a:r>
            <a:r>
              <a:rPr lang="en-US" altLang="zh-CN" sz="2800" i="1" dirty="0">
                <a:latin typeface="Times New Roman" panose="02020603050405020304" pitchFamily="18" charset="0"/>
              </a:rPr>
              <a:t>PB</a:t>
            </a:r>
            <a:r>
              <a:rPr lang="en-US" altLang="zh-CN" sz="2800" dirty="0">
                <a:latin typeface="Times New Roman" panose="02020603050405020304" pitchFamily="18" charset="0"/>
              </a:rPr>
              <a:t>,</a:t>
            </a:r>
            <a:r>
              <a:rPr lang="zh-CN" altLang="en-US" sz="2800" b="1" dirty="0">
                <a:latin typeface="Times New Roman" panose="02020603050405020304" pitchFamily="18" charset="0"/>
              </a:rPr>
              <a:t>如果</a:t>
            </a:r>
            <a:r>
              <a:rPr lang="en-US" altLang="zh-CN" sz="2800" i="1" dirty="0">
                <a:latin typeface="Times New Roman" panose="02020603050405020304" pitchFamily="18" charset="0"/>
              </a:rPr>
              <a:t>F=E</a:t>
            </a:r>
            <a:r>
              <a:rPr lang="en-US" altLang="zh-CN" sz="2800" dirty="0">
                <a:latin typeface="Times New Roman" panose="02020603050405020304" pitchFamily="18" charset="0"/>
              </a:rPr>
              <a:t>,</a:t>
            </a:r>
            <a:r>
              <a:rPr lang="zh-CN" altLang="en-US" sz="2800" b="1" dirty="0">
                <a:latin typeface="Times New Roman" panose="02020603050405020304" pitchFamily="18" charset="0"/>
              </a:rPr>
              <a:t>则</a:t>
            </a:r>
            <a:r>
              <a:rPr lang="en-US" altLang="zh-CN" sz="2800" i="1" dirty="0">
                <a:latin typeface="Times New Roman" panose="02020603050405020304" pitchFamily="18" charset="0"/>
              </a:rPr>
              <a:t>A</a:t>
            </a:r>
            <a:r>
              <a:rPr lang="zh-CN" altLang="en-US" sz="2800" b="1" dirty="0">
                <a:latin typeface="Times New Roman" panose="02020603050405020304" pitchFamily="18" charset="0"/>
              </a:rPr>
              <a:t>可逆</a:t>
            </a:r>
            <a:r>
              <a:rPr lang="zh-CN" altLang="en-US" sz="2800" dirty="0">
                <a:latin typeface="Times New Roman" panose="02020603050405020304" pitchFamily="18" charset="0"/>
              </a:rPr>
              <a:t>，</a:t>
            </a:r>
            <a:endParaRPr lang="zh-CN" altLang="en-US" sz="2800" dirty="0">
              <a:latin typeface="Arial" panose="020B0604020202020204" pitchFamily="34" charset="0"/>
            </a:endParaRPr>
          </a:p>
        </p:txBody>
      </p:sp>
      <p:graphicFrame>
        <p:nvGraphicFramePr>
          <p:cNvPr id="4" name="Object 28"/>
          <p:cNvGraphicFramePr>
            <a:graphicFrameLocks noChangeAspect="1"/>
          </p:cNvGraphicFramePr>
          <p:nvPr/>
        </p:nvGraphicFramePr>
        <p:xfrm>
          <a:off x="3631803" y="3559469"/>
          <a:ext cx="5688632" cy="379699"/>
        </p:xfrm>
        <a:graphic>
          <a:graphicData uri="http://schemas.openxmlformats.org/presentationml/2006/ole">
            <mc:AlternateContent xmlns:mc="http://schemas.openxmlformats.org/markup-compatibility/2006">
              <mc:Choice xmlns:v="urn:schemas-microsoft-com:vml" Requires="v">
                <p:oleObj spid="_x0000_s49157" name="Equation" r:id="rId9" imgW="60655200" imgH="4572000" progId="Equation.DSMT4">
                  <p:embed/>
                </p:oleObj>
              </mc:Choice>
              <mc:Fallback>
                <p:oleObj name="Equation" r:id="rId9" imgW="60655200" imgH="4572000" progId="Equation.DSMT4">
                  <p:embed/>
                  <p:pic>
                    <p:nvPicPr>
                      <p:cNvPr id="0" name="图片 49156"/>
                      <p:cNvPicPr>
                        <a:picLocks noChangeAspect="1"/>
                      </p:cNvPicPr>
                      <p:nvPr/>
                    </p:nvPicPr>
                    <p:blipFill>
                      <a:blip r:embed="rId10"/>
                      <a:stretch>
                        <a:fillRect/>
                      </a:stretch>
                    </p:blipFill>
                    <p:spPr>
                      <a:xfrm>
                        <a:off x="3631803" y="3559469"/>
                        <a:ext cx="5688632" cy="379699"/>
                      </a:xfrm>
                      <a:prstGeom prst="rect">
                        <a:avLst/>
                      </a:prstGeom>
                      <a:noFill/>
                      <a:ln w="38100">
                        <a:noFill/>
                      </a:ln>
                    </p:spPr>
                  </p:pic>
                </p:oleObj>
              </mc:Fallback>
            </mc:AlternateContent>
          </a:graphicData>
        </a:graphic>
      </p:graphicFrame>
      <p:graphicFrame>
        <p:nvGraphicFramePr>
          <p:cNvPr id="5" name="Object 7"/>
          <p:cNvGraphicFramePr>
            <a:graphicFrameLocks noChangeAspect="1"/>
          </p:cNvGraphicFramePr>
          <p:nvPr/>
        </p:nvGraphicFramePr>
        <p:xfrm>
          <a:off x="1270670" y="5302002"/>
          <a:ext cx="5052414" cy="1303535"/>
        </p:xfrm>
        <a:graphic>
          <a:graphicData uri="http://schemas.openxmlformats.org/presentationml/2006/ole">
            <mc:AlternateContent xmlns:mc="http://schemas.openxmlformats.org/markup-compatibility/2006">
              <mc:Choice xmlns:v="urn:schemas-microsoft-com:vml" Requires="v">
                <p:oleObj spid="_x0000_s49158" name="Equation" r:id="rId11" imgW="56388000" imgH="14325600" progId="Equation.DSMT4">
                  <p:embed/>
                </p:oleObj>
              </mc:Choice>
              <mc:Fallback>
                <p:oleObj name="Equation" r:id="rId11" imgW="56388000" imgH="14325600" progId="Equation.DSMT4">
                  <p:embed/>
                  <p:pic>
                    <p:nvPicPr>
                      <p:cNvPr id="0" name="图片 49157"/>
                      <p:cNvPicPr>
                        <a:picLocks noChangeAspect="1"/>
                      </p:cNvPicPr>
                      <p:nvPr/>
                    </p:nvPicPr>
                    <p:blipFill>
                      <a:blip r:embed="rId12"/>
                      <a:stretch>
                        <a:fillRect/>
                      </a:stretch>
                    </p:blipFill>
                    <p:spPr>
                      <a:xfrm>
                        <a:off x="1270670" y="5302002"/>
                        <a:ext cx="5052414" cy="1303535"/>
                      </a:xfrm>
                      <a:prstGeom prst="rect">
                        <a:avLst/>
                      </a:prstGeom>
                      <a:noFill/>
                      <a:ln w="38100">
                        <a:noFill/>
                      </a:ln>
                    </p:spPr>
                  </p:pic>
                </p:oleObj>
              </mc:Fallback>
            </mc:AlternateContent>
          </a:graphicData>
        </a:graphic>
      </p:graphicFrame>
      <p:graphicFrame>
        <p:nvGraphicFramePr>
          <p:cNvPr id="6" name="Object 30"/>
          <p:cNvGraphicFramePr>
            <a:graphicFrameLocks noChangeAspect="1"/>
          </p:cNvGraphicFramePr>
          <p:nvPr/>
        </p:nvGraphicFramePr>
        <p:xfrm>
          <a:off x="6476118" y="5476874"/>
          <a:ext cx="3723543" cy="1049263"/>
        </p:xfrm>
        <a:graphic>
          <a:graphicData uri="http://schemas.openxmlformats.org/presentationml/2006/ole">
            <mc:AlternateContent xmlns:mc="http://schemas.openxmlformats.org/markup-compatibility/2006">
              <mc:Choice xmlns:v="urn:schemas-microsoft-com:vml" Requires="v">
                <p:oleObj spid="_x0000_s49159" name="Equation" r:id="rId13" imgW="27736800" imgH="14325600" progId="Equation.DSMT4">
                  <p:embed/>
                </p:oleObj>
              </mc:Choice>
              <mc:Fallback>
                <p:oleObj name="Equation" r:id="rId13" imgW="27736800" imgH="14325600" progId="Equation.DSMT4">
                  <p:embed/>
                  <p:pic>
                    <p:nvPicPr>
                      <p:cNvPr id="0" name="图片 49158"/>
                      <p:cNvPicPr>
                        <a:picLocks noChangeAspect="1"/>
                      </p:cNvPicPr>
                      <p:nvPr/>
                    </p:nvPicPr>
                    <p:blipFill>
                      <a:blip r:embed="rId14"/>
                      <a:stretch>
                        <a:fillRect/>
                      </a:stretch>
                    </p:blipFill>
                    <p:spPr>
                      <a:xfrm>
                        <a:off x="6476118" y="5476874"/>
                        <a:ext cx="3723543" cy="1049263"/>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0-#ppt_w/2"/>
                                          </p:val>
                                        </p:tav>
                                        <p:tav tm="100000">
                                          <p:val>
                                            <p:strVal val="#ppt_x"/>
                                          </p:val>
                                        </p:tav>
                                      </p:tavLst>
                                    </p:anim>
                                    <p:anim calcmode="lin" valueType="num">
                                      <p:cBhvr additive="base">
                                        <p:cTn id="8" dur="3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3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50915"/>
                                        </p:tgtEl>
                                        <p:attrNameLst>
                                          <p:attrName>style.visibility</p:attrName>
                                        </p:attrNameLst>
                                      </p:cBhvr>
                                      <p:to>
                                        <p:strVal val="visible"/>
                                      </p:to>
                                    </p:set>
                                    <p:animEffect transition="in" filter="wipe(left)">
                                      <p:cBhvr>
                                        <p:cTn id="18" dur="3000"/>
                                        <p:tgtEl>
                                          <p:spTgt spid="5509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50933"/>
                                        </p:tgtEl>
                                        <p:attrNameLst>
                                          <p:attrName>style.visibility</p:attrName>
                                        </p:attrNameLst>
                                      </p:cBhvr>
                                      <p:to>
                                        <p:strVal val="visible"/>
                                      </p:to>
                                    </p:set>
                                    <p:animEffect transition="in" filter="wipe(up)">
                                      <p:cBhvr>
                                        <p:cTn id="23" dur="3000"/>
                                        <p:tgtEl>
                                          <p:spTgt spid="5509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50914"/>
                                        </p:tgtEl>
                                        <p:attrNameLst>
                                          <p:attrName>style.visibility</p:attrName>
                                        </p:attrNameLst>
                                      </p:cBhvr>
                                      <p:to>
                                        <p:strVal val="visible"/>
                                      </p:to>
                                    </p:set>
                                    <p:animEffect transition="in" filter="wipe(down)">
                                      <p:cBhvr>
                                        <p:cTn id="28" dur="500"/>
                                        <p:tgtEl>
                                          <p:spTgt spid="5509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30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3573"/>
                                        </p:tgtEl>
                                        <p:attrNameLst>
                                          <p:attrName>style.visibility</p:attrName>
                                        </p:attrNameLst>
                                      </p:cBhvr>
                                      <p:to>
                                        <p:strVal val="visible"/>
                                      </p:to>
                                    </p:set>
                                    <p:animEffect transition="in" filter="wipe(up)">
                                      <p:cBhvr>
                                        <p:cTn id="38" dur="3000"/>
                                        <p:tgtEl>
                                          <p:spTgt spid="2357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3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50931"/>
                                        </p:tgtEl>
                                        <p:attrNameLst>
                                          <p:attrName>style.visibility</p:attrName>
                                        </p:attrNameLst>
                                      </p:cBhvr>
                                      <p:to>
                                        <p:strVal val="visible"/>
                                      </p:to>
                                    </p:set>
                                    <p:animEffect transition="in" filter="wipe(left)">
                                      <p:cBhvr>
                                        <p:cTn id="48" dur="500"/>
                                        <p:tgtEl>
                                          <p:spTgt spid="5509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4" grpId="0"/>
      <p:bldP spid="235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矩阵的秩</a:t>
            </a:r>
            <a:endParaRPr lang="zh-CN" altLang="en-US"/>
          </a:p>
        </p:txBody>
      </p:sp>
      <p:pic>
        <p:nvPicPr>
          <p:cNvPr id="4" name="图片 3"/>
          <p:cNvPicPr>
            <a:picLocks noChangeAspect="1"/>
          </p:cNvPicPr>
          <p:nvPr/>
        </p:nvPicPr>
        <p:blipFill>
          <a:blip r:embed="rId1" cstate="print"/>
          <a:stretch>
            <a:fillRect/>
          </a:stretch>
        </p:blipFill>
        <p:spPr>
          <a:xfrm>
            <a:off x="337820" y="1249045"/>
            <a:ext cx="11514455" cy="4361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矩阵的秩</a:t>
            </a:r>
            <a:endParaRPr lang="zh-CN" altLang="en-US"/>
          </a:p>
        </p:txBody>
      </p:sp>
      <p:sp>
        <p:nvSpPr>
          <p:cNvPr id="6" name="内容占位符 4"/>
          <p:cNvSpPr/>
          <p:nvPr/>
        </p:nvSpPr>
        <p:spPr>
          <a:xfrm>
            <a:off x="506095" y="1115695"/>
            <a:ext cx="10908665" cy="51790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在</a:t>
            </a:r>
            <a:r>
              <a:rPr lang="en-US" altLang="zh-CN" dirty="0">
                <a:latin typeface="Arial" panose="020B0604020202020204" pitchFamily="34" charset="0"/>
                <a:sym typeface="+mn-ea"/>
              </a:rPr>
              <a:t>m*n</a:t>
            </a:r>
            <a:r>
              <a:rPr lang="zh-CN" altLang="en-US" dirty="0">
                <a:latin typeface="Arial" panose="020B0604020202020204" pitchFamily="34" charset="0"/>
                <a:sym typeface="+mn-ea"/>
              </a:rPr>
              <a:t>矩阵</a:t>
            </a:r>
            <a:r>
              <a:rPr lang="en-US" altLang="zh-CN" dirty="0">
                <a:latin typeface="Arial" panose="020B0604020202020204" pitchFamily="34" charset="0"/>
                <a:sym typeface="+mn-ea"/>
              </a:rPr>
              <a:t>A</a:t>
            </a:r>
            <a:r>
              <a:rPr lang="zh-CN" altLang="en-US" dirty="0">
                <a:latin typeface="Arial" panose="020B0604020202020204" pitchFamily="34" charset="0"/>
                <a:sym typeface="+mn-ea"/>
              </a:rPr>
              <a:t>中，任取</a:t>
            </a:r>
            <a:r>
              <a:rPr lang="en-US" altLang="zh-CN" dirty="0">
                <a:latin typeface="Arial" panose="020B0604020202020204" pitchFamily="34" charset="0"/>
                <a:sym typeface="+mn-ea"/>
              </a:rPr>
              <a:t>k</a:t>
            </a:r>
            <a:r>
              <a:rPr lang="zh-CN" altLang="en-US" dirty="0">
                <a:latin typeface="Arial" panose="020B0604020202020204" pitchFamily="34" charset="0"/>
                <a:sym typeface="+mn-ea"/>
              </a:rPr>
              <a:t>行</a:t>
            </a:r>
            <a:r>
              <a:rPr lang="en-US" altLang="zh-CN" dirty="0">
                <a:latin typeface="Arial" panose="020B0604020202020204" pitchFamily="34" charset="0"/>
                <a:sym typeface="+mn-ea"/>
              </a:rPr>
              <a:t>k</a:t>
            </a:r>
            <a:r>
              <a:rPr lang="zh-CN" altLang="en-US" dirty="0">
                <a:latin typeface="Arial" panose="020B0604020202020204" pitchFamily="34" charset="0"/>
                <a:sym typeface="+mn-ea"/>
              </a:rPr>
              <a:t>列，不改变这</a:t>
            </a:r>
            <a:r>
              <a:rPr lang="en-US" altLang="zh-CN" dirty="0">
                <a:latin typeface="Arial" panose="020B0604020202020204" pitchFamily="34" charset="0"/>
                <a:sym typeface="+mn-ea"/>
              </a:rPr>
              <a:t>k</a:t>
            </a:r>
            <a:r>
              <a:rPr lang="en-US" altLang="zh-CN" baseline="30000" dirty="0">
                <a:latin typeface="Arial" panose="020B0604020202020204" pitchFamily="34" charset="0"/>
                <a:sym typeface="+mn-ea"/>
              </a:rPr>
              <a:t>2</a:t>
            </a:r>
            <a:r>
              <a:rPr lang="zh-CN" altLang="en-US" dirty="0">
                <a:latin typeface="Arial" panose="020B0604020202020204" pitchFamily="34" charset="0"/>
                <a:sym typeface="+mn-ea"/>
              </a:rPr>
              <a:t>个元素的在</a:t>
            </a:r>
            <a:r>
              <a:rPr lang="en-US" altLang="zh-CN" dirty="0">
                <a:latin typeface="Arial" panose="020B0604020202020204" pitchFamily="34" charset="0"/>
                <a:sym typeface="+mn-ea"/>
              </a:rPr>
              <a:t>A</a:t>
            </a:r>
            <a:r>
              <a:rPr lang="zh-CN" altLang="en-US" dirty="0">
                <a:latin typeface="Arial" panose="020B0604020202020204" pitchFamily="34" charset="0"/>
                <a:sym typeface="+mn-ea"/>
              </a:rPr>
              <a:t>中的次序，得到</a:t>
            </a:r>
            <a:r>
              <a:rPr lang="en-US" altLang="zh-CN" dirty="0">
                <a:latin typeface="Arial" panose="020B0604020202020204" pitchFamily="34" charset="0"/>
                <a:sym typeface="+mn-ea"/>
              </a:rPr>
              <a:t>k</a:t>
            </a:r>
            <a:r>
              <a:rPr lang="zh-CN" altLang="en-US" dirty="0">
                <a:latin typeface="Arial" panose="020B0604020202020204" pitchFamily="34" charset="0"/>
                <a:sym typeface="+mn-ea"/>
              </a:rPr>
              <a:t>阶</a:t>
            </a:r>
            <a:r>
              <a:rPr lang="zh-CN" altLang="en-US" dirty="0" smtClean="0">
                <a:latin typeface="Arial" panose="020B0604020202020204" pitchFamily="34" charset="0"/>
                <a:sym typeface="+mn-ea"/>
              </a:rPr>
              <a:t>方阵</a:t>
            </a:r>
            <a:r>
              <a:rPr lang="en-US" altLang="zh-CN" dirty="0" smtClean="0">
                <a:latin typeface="Arial" panose="020B0604020202020204" pitchFamily="34" charset="0"/>
                <a:sym typeface="+mn-ea"/>
              </a:rPr>
              <a:t>M</a:t>
            </a:r>
            <a:r>
              <a:rPr lang="zh-CN" altLang="en-US" dirty="0" smtClean="0">
                <a:latin typeface="Arial" panose="020B0604020202020204" pitchFamily="34" charset="0"/>
                <a:sym typeface="+mn-ea"/>
              </a:rPr>
              <a:t>构成的行列式         ， 称为</a:t>
            </a:r>
            <a:r>
              <a:rPr lang="zh-CN" altLang="en-US" dirty="0">
                <a:latin typeface="Arial" panose="020B0604020202020204" pitchFamily="34" charset="0"/>
                <a:sym typeface="+mn-ea"/>
              </a:rPr>
              <a:t>矩阵</a:t>
            </a:r>
            <a:r>
              <a:rPr lang="en-US" altLang="zh-CN" dirty="0">
                <a:latin typeface="Arial" panose="020B0604020202020204" pitchFamily="34" charset="0"/>
                <a:sym typeface="+mn-ea"/>
              </a:rPr>
              <a:t>A</a:t>
            </a:r>
            <a:r>
              <a:rPr lang="zh-CN" altLang="en-US" dirty="0">
                <a:latin typeface="Arial" panose="020B0604020202020204" pitchFamily="34" charset="0"/>
                <a:sym typeface="+mn-ea"/>
              </a:rPr>
              <a:t>的</a:t>
            </a:r>
            <a:r>
              <a:rPr lang="en-US" altLang="zh-CN" dirty="0">
                <a:latin typeface="Arial" panose="020B0604020202020204" pitchFamily="34" charset="0"/>
                <a:sym typeface="+mn-ea"/>
              </a:rPr>
              <a:t>k</a:t>
            </a:r>
            <a:r>
              <a:rPr lang="zh-CN" altLang="en-US" dirty="0">
                <a:latin typeface="Arial" panose="020B0604020202020204" pitchFamily="34" charset="0"/>
                <a:sym typeface="+mn-ea"/>
              </a:rPr>
              <a:t>阶子式。</a:t>
            </a:r>
            <a:endParaRPr lang="zh-CN" altLang="en-US" dirty="0">
              <a:latin typeface="Arial" panose="020B0604020202020204" pitchFamily="34" charset="0"/>
              <a:sym typeface="+mn-ea"/>
            </a:endParaRPr>
          </a:p>
          <a:p>
            <a:pPr lvl="1">
              <a:lnSpc>
                <a:spcPct val="150000"/>
              </a:lnSpc>
            </a:pPr>
            <a:r>
              <a:rPr lang="en-US" altLang="zh-CN" sz="2400" dirty="0">
                <a:latin typeface="Arial" panose="020B0604020202020204" pitchFamily="34" charset="0"/>
                <a:sym typeface="+mn-ea"/>
              </a:rPr>
              <a:t> m*n</a:t>
            </a:r>
            <a:r>
              <a:rPr lang="zh-CN" altLang="en-US" sz="2400" dirty="0">
                <a:latin typeface="Arial" panose="020B0604020202020204" pitchFamily="34" charset="0"/>
                <a:sym typeface="+mn-ea"/>
              </a:rPr>
              <a:t>阶矩阵</a:t>
            </a:r>
            <a:r>
              <a:rPr lang="en-US" altLang="zh-CN" sz="2400" dirty="0">
                <a:latin typeface="Arial" panose="020B0604020202020204" pitchFamily="34" charset="0"/>
                <a:sym typeface="+mn-ea"/>
              </a:rPr>
              <a:t>A</a:t>
            </a:r>
            <a:r>
              <a:rPr lang="zh-CN" altLang="en-US" sz="2400" dirty="0">
                <a:latin typeface="Arial" panose="020B0604020202020204" pitchFamily="34" charset="0"/>
                <a:sym typeface="+mn-ea"/>
              </a:rPr>
              <a:t>的</a:t>
            </a:r>
            <a:r>
              <a:rPr lang="en-US" altLang="zh-CN" sz="2400" dirty="0">
                <a:latin typeface="Arial" panose="020B0604020202020204" pitchFamily="34" charset="0"/>
                <a:sym typeface="+mn-ea"/>
              </a:rPr>
              <a:t>k</a:t>
            </a:r>
            <a:r>
              <a:rPr lang="zh-CN" altLang="en-US" sz="2400" dirty="0">
                <a:latin typeface="Arial" panose="020B0604020202020204" pitchFamily="34" charset="0"/>
                <a:sym typeface="+mn-ea"/>
              </a:rPr>
              <a:t>阶子式有 </a:t>
            </a:r>
            <a:r>
              <a:rPr lang="zh-CN" altLang="en-US" sz="2400" dirty="0" smtClean="0">
                <a:latin typeface="Arial" panose="020B0604020202020204" pitchFamily="34" charset="0"/>
                <a:sym typeface="+mn-ea"/>
              </a:rPr>
              <a:t>               </a:t>
            </a:r>
            <a:r>
              <a:rPr lang="zh-CN" altLang="en-US" sz="2400" dirty="0">
                <a:latin typeface="Arial" panose="020B0604020202020204" pitchFamily="34" charset="0"/>
                <a:sym typeface="+mn-ea"/>
              </a:rPr>
              <a:t>个</a:t>
            </a:r>
            <a:endParaRPr lang="en-US" altLang="zh-CN" sz="2400" dirty="0">
              <a:latin typeface="Arial" panose="020B0604020202020204" pitchFamily="34" charset="0"/>
              <a:sym typeface="+mn-ea"/>
            </a:endParaRPr>
          </a:p>
          <a:p>
            <a:pPr>
              <a:lnSpc>
                <a:spcPct val="150000"/>
              </a:lnSpc>
            </a:pPr>
            <a:r>
              <a:rPr lang="zh-CN" altLang="en-US" dirty="0">
                <a:latin typeface="Arial" panose="020B0604020202020204" pitchFamily="34" charset="0"/>
                <a:sym typeface="+mn-ea"/>
              </a:rPr>
              <a:t> 设在矩阵</a:t>
            </a:r>
            <a:r>
              <a:rPr lang="en-US" altLang="zh-CN" dirty="0">
                <a:latin typeface="Arial" panose="020B0604020202020204" pitchFamily="34" charset="0"/>
                <a:sym typeface="+mn-ea"/>
              </a:rPr>
              <a:t>A</a:t>
            </a:r>
            <a:r>
              <a:rPr lang="zh-CN" altLang="en-US" dirty="0">
                <a:latin typeface="Arial" panose="020B0604020202020204" pitchFamily="34" charset="0"/>
                <a:sym typeface="+mn-ea"/>
              </a:rPr>
              <a:t>中有一个不等于</a:t>
            </a:r>
            <a:r>
              <a:rPr lang="en-US" altLang="zh-CN" dirty="0">
                <a:latin typeface="Arial" panose="020B0604020202020204" pitchFamily="34" charset="0"/>
                <a:sym typeface="+mn-ea"/>
              </a:rPr>
              <a:t>0</a:t>
            </a:r>
            <a:r>
              <a:rPr lang="zh-CN" altLang="en-US" dirty="0">
                <a:latin typeface="Arial" panose="020B0604020202020204" pitchFamily="34" charset="0"/>
                <a:sym typeface="+mn-ea"/>
              </a:rPr>
              <a:t>的</a:t>
            </a:r>
            <a:r>
              <a:rPr lang="en-US" altLang="zh-CN" dirty="0">
                <a:latin typeface="Arial" panose="020B0604020202020204" pitchFamily="34" charset="0"/>
                <a:sym typeface="+mn-ea"/>
              </a:rPr>
              <a:t>r</a:t>
            </a:r>
            <a:r>
              <a:rPr lang="zh-CN" altLang="en-US" dirty="0">
                <a:latin typeface="Arial" panose="020B0604020202020204" pitchFamily="34" charset="0"/>
                <a:sym typeface="+mn-ea"/>
              </a:rPr>
              <a:t>阶子式</a:t>
            </a:r>
            <a:r>
              <a:rPr lang="en-US" altLang="zh-CN" dirty="0">
                <a:latin typeface="Arial" panose="020B0604020202020204" pitchFamily="34" charset="0"/>
                <a:sym typeface="+mn-ea"/>
              </a:rPr>
              <a:t>D</a:t>
            </a:r>
            <a:r>
              <a:rPr lang="zh-CN" altLang="en-US" dirty="0">
                <a:latin typeface="Arial" panose="020B0604020202020204" pitchFamily="34" charset="0"/>
                <a:sym typeface="+mn-ea"/>
              </a:rPr>
              <a:t>，且所有</a:t>
            </a:r>
            <a:r>
              <a:rPr lang="en-US" altLang="zh-CN" dirty="0">
                <a:latin typeface="Arial" panose="020B0604020202020204" pitchFamily="34" charset="0"/>
                <a:sym typeface="+mn-ea"/>
              </a:rPr>
              <a:t>r+1</a:t>
            </a:r>
            <a:r>
              <a:rPr lang="zh-CN" altLang="en-US" dirty="0">
                <a:latin typeface="Arial" panose="020B0604020202020204" pitchFamily="34" charset="0"/>
                <a:sym typeface="+mn-ea"/>
              </a:rPr>
              <a:t>阶子式</a:t>
            </a:r>
            <a:r>
              <a:rPr lang="en-US" altLang="zh-CN" dirty="0">
                <a:latin typeface="Arial" panose="020B0604020202020204" pitchFamily="34" charset="0"/>
                <a:sym typeface="+mn-ea"/>
              </a:rPr>
              <a:t>(</a:t>
            </a:r>
            <a:r>
              <a:rPr lang="zh-CN" altLang="en-US" dirty="0">
                <a:latin typeface="Arial" panose="020B0604020202020204" pitchFamily="34" charset="0"/>
                <a:sym typeface="+mn-ea"/>
              </a:rPr>
              <a:t>如果存在</a:t>
            </a:r>
            <a:r>
              <a:rPr lang="en-US" altLang="zh-CN" dirty="0">
                <a:latin typeface="Arial" panose="020B0604020202020204" pitchFamily="34" charset="0"/>
                <a:sym typeface="+mn-ea"/>
              </a:rPr>
              <a:t>)</a:t>
            </a:r>
            <a:r>
              <a:rPr lang="zh-CN" altLang="en-US" dirty="0">
                <a:latin typeface="Arial" panose="020B0604020202020204" pitchFamily="34" charset="0"/>
                <a:sym typeface="+mn-ea"/>
              </a:rPr>
              <a:t>全等于</a:t>
            </a:r>
            <a:r>
              <a:rPr lang="en-US" altLang="zh-CN" dirty="0">
                <a:latin typeface="Arial" panose="020B0604020202020204" pitchFamily="34" charset="0"/>
                <a:sym typeface="+mn-ea"/>
              </a:rPr>
              <a:t>0</a:t>
            </a:r>
            <a:r>
              <a:rPr lang="zh-CN" altLang="en-US" dirty="0">
                <a:latin typeface="Arial" panose="020B0604020202020204" pitchFamily="34" charset="0"/>
                <a:sym typeface="+mn-ea"/>
              </a:rPr>
              <a:t>，那么</a:t>
            </a:r>
            <a:r>
              <a:rPr lang="en-US" altLang="zh-CN" dirty="0">
                <a:latin typeface="Arial" panose="020B0604020202020204" pitchFamily="34" charset="0"/>
                <a:sym typeface="+mn-ea"/>
              </a:rPr>
              <a:t>D</a:t>
            </a:r>
            <a:r>
              <a:rPr lang="zh-CN" altLang="en-US" dirty="0">
                <a:latin typeface="Arial" panose="020B0604020202020204" pitchFamily="34" charset="0"/>
                <a:sym typeface="+mn-ea"/>
              </a:rPr>
              <a:t>称为矩阵</a:t>
            </a:r>
            <a:r>
              <a:rPr lang="en-US" altLang="zh-CN" dirty="0">
                <a:latin typeface="Arial" panose="020B0604020202020204" pitchFamily="34" charset="0"/>
                <a:sym typeface="+mn-ea"/>
              </a:rPr>
              <a:t>A</a:t>
            </a:r>
            <a:r>
              <a:rPr lang="zh-CN" altLang="en-US" dirty="0">
                <a:latin typeface="Arial" panose="020B0604020202020204" pitchFamily="34" charset="0"/>
                <a:sym typeface="+mn-ea"/>
              </a:rPr>
              <a:t>的最高阶非零子式，</a:t>
            </a:r>
            <a:r>
              <a:rPr lang="en-US" altLang="zh-CN" dirty="0">
                <a:latin typeface="Arial" panose="020B0604020202020204" pitchFamily="34" charset="0"/>
                <a:sym typeface="+mn-ea"/>
              </a:rPr>
              <a:t>r</a:t>
            </a:r>
            <a:r>
              <a:rPr lang="zh-CN" altLang="en-US" dirty="0">
                <a:latin typeface="Arial" panose="020B0604020202020204" pitchFamily="34" charset="0"/>
                <a:sym typeface="+mn-ea"/>
              </a:rPr>
              <a:t>称为矩阵</a:t>
            </a:r>
            <a:r>
              <a:rPr lang="en-US" altLang="zh-CN" dirty="0">
                <a:latin typeface="Arial" panose="020B0604020202020204" pitchFamily="34" charset="0"/>
                <a:sym typeface="+mn-ea"/>
              </a:rPr>
              <a:t>A</a:t>
            </a:r>
            <a:r>
              <a:rPr lang="zh-CN" altLang="en-US" dirty="0">
                <a:latin typeface="Arial" panose="020B0604020202020204" pitchFamily="34" charset="0"/>
                <a:sym typeface="+mn-ea"/>
              </a:rPr>
              <a:t>的秩，记作</a:t>
            </a:r>
            <a:r>
              <a:rPr lang="en-US" altLang="zh-CN" dirty="0">
                <a:latin typeface="Arial" panose="020B0604020202020204" pitchFamily="34" charset="0"/>
                <a:sym typeface="+mn-ea"/>
              </a:rPr>
              <a:t>R(A)=r</a:t>
            </a:r>
            <a:endParaRPr lang="en-US" altLang="zh-CN" dirty="0">
              <a:latin typeface="Arial" panose="020B0604020202020204" pitchFamily="34" charset="0"/>
              <a:sym typeface="+mn-ea"/>
            </a:endParaRPr>
          </a:p>
          <a:p>
            <a:pPr lvl="1">
              <a:lnSpc>
                <a:spcPct val="150000"/>
              </a:lnSpc>
            </a:pPr>
            <a:r>
              <a:rPr lang="en-US" altLang="zh-CN" dirty="0">
                <a:latin typeface="Arial" panose="020B0604020202020204" pitchFamily="34" charset="0"/>
                <a:sym typeface="+mn-ea"/>
              </a:rPr>
              <a:t> n*n</a:t>
            </a:r>
            <a:r>
              <a:rPr lang="zh-CN" altLang="en-US" dirty="0">
                <a:latin typeface="Arial" panose="020B0604020202020204" pitchFamily="34" charset="0"/>
                <a:sym typeface="+mn-ea"/>
              </a:rPr>
              <a:t>的可逆矩阵，秩为</a:t>
            </a:r>
            <a:r>
              <a:rPr lang="en-US" altLang="zh-CN" dirty="0">
                <a:latin typeface="Arial" panose="020B0604020202020204" pitchFamily="34" charset="0"/>
                <a:sym typeface="+mn-ea"/>
              </a:rPr>
              <a:t>n</a:t>
            </a:r>
            <a:endParaRPr lang="en-US" altLang="zh-CN" dirty="0">
              <a:latin typeface="Arial" panose="020B0604020202020204" pitchFamily="34" charset="0"/>
              <a:sym typeface="+mn-ea"/>
            </a:endParaRPr>
          </a:p>
          <a:p>
            <a:pPr lvl="1">
              <a:lnSpc>
                <a:spcPct val="15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可逆矩阵又称为满秩矩阵</a:t>
            </a:r>
            <a:endParaRPr lang="zh-CN" altLang="en-US" dirty="0">
              <a:latin typeface="Arial" panose="020B0604020202020204" pitchFamily="34" charset="0"/>
              <a:sym typeface="+mn-ea"/>
            </a:endParaRPr>
          </a:p>
          <a:p>
            <a:pPr lvl="1">
              <a:lnSpc>
                <a:spcPct val="150000"/>
              </a:lnSpc>
            </a:pPr>
            <a:r>
              <a:rPr lang="zh-CN" altLang="en-US" dirty="0">
                <a:latin typeface="Arial" panose="020B0604020202020204" pitchFamily="34" charset="0"/>
                <a:sym typeface="+mn-ea"/>
              </a:rPr>
              <a:t> 矩阵的秩等于它行</a:t>
            </a:r>
            <a:r>
              <a:rPr lang="en-US" altLang="zh-CN" dirty="0">
                <a:latin typeface="Arial" panose="020B0604020202020204" pitchFamily="34" charset="0"/>
                <a:sym typeface="+mn-ea"/>
              </a:rPr>
              <a:t>(</a:t>
            </a:r>
            <a:r>
              <a:rPr lang="zh-CN" altLang="en-US" dirty="0">
                <a:latin typeface="Arial" panose="020B0604020202020204" pitchFamily="34" charset="0"/>
                <a:sym typeface="+mn-ea"/>
              </a:rPr>
              <a:t>列</a:t>
            </a:r>
            <a:r>
              <a:rPr lang="en-US" altLang="zh-CN" dirty="0">
                <a:latin typeface="Arial" panose="020B0604020202020204" pitchFamily="34" charset="0"/>
                <a:sym typeface="+mn-ea"/>
              </a:rPr>
              <a:t>)</a:t>
            </a:r>
            <a:r>
              <a:rPr lang="zh-CN" altLang="en-US" dirty="0">
                <a:latin typeface="Arial" panose="020B0604020202020204" pitchFamily="34" charset="0"/>
                <a:sym typeface="+mn-ea"/>
              </a:rPr>
              <a:t>向量组的秩</a:t>
            </a:r>
            <a:endParaRPr lang="zh-CN" altLang="en-US" dirty="0">
              <a:latin typeface="Arial" panose="020B0604020202020204" pitchFamily="34" charset="0"/>
              <a:sym typeface="+mn-ea"/>
            </a:endParaRPr>
          </a:p>
        </p:txBody>
      </p:sp>
      <p:graphicFrame>
        <p:nvGraphicFramePr>
          <p:cNvPr id="2" name="对象 1">
            <a:hlinkClick r:id="" action="ppaction://ole?verb=0"/>
          </p:cNvPr>
          <p:cNvGraphicFramePr>
            <a:graphicFrameLocks noChangeAspect="1"/>
          </p:cNvGraphicFramePr>
          <p:nvPr/>
        </p:nvGraphicFramePr>
        <p:xfrm>
          <a:off x="4511030" y="2277666"/>
          <a:ext cx="1045210" cy="661670"/>
        </p:xfrm>
        <a:graphic>
          <a:graphicData uri="http://schemas.openxmlformats.org/presentationml/2006/ole">
            <mc:AlternateContent xmlns:mc="http://schemas.openxmlformats.org/markup-compatibility/2006">
              <mc:Choice xmlns:v="urn:schemas-microsoft-com:vml" Requires="v">
                <p:oleObj spid="_x0000_s50177" name="" r:id="rId4" imgW="9144000" imgH="5791200" progId="">
                  <p:embed/>
                </p:oleObj>
              </mc:Choice>
              <mc:Fallback>
                <p:oleObj name="" r:id="rId4" imgW="9144000" imgH="5791200" progId="">
                  <p:embed/>
                  <p:pic>
                    <p:nvPicPr>
                      <p:cNvPr id="0" name="图片 50176"/>
                      <p:cNvPicPr>
                        <a:picLocks noChangeAspect="1"/>
                      </p:cNvPicPr>
                      <p:nvPr/>
                    </p:nvPicPr>
                    <p:blipFill>
                      <a:blip r:embed="rId5"/>
                      <a:stretch>
                        <a:fillRect/>
                      </a:stretch>
                    </p:blipFill>
                    <p:spPr>
                      <a:xfrm>
                        <a:off x="4511030" y="2277666"/>
                        <a:ext cx="1045210" cy="661670"/>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4295006" y="1773610"/>
          <a:ext cx="504056" cy="504056"/>
        </p:xfrm>
        <a:graphic>
          <a:graphicData uri="http://schemas.openxmlformats.org/presentationml/2006/ole">
            <mc:AlternateContent xmlns:mc="http://schemas.openxmlformats.org/markup-compatibility/2006">
              <mc:Choice xmlns:v="urn:schemas-microsoft-com:vml" Requires="v">
                <p:oleObj spid="_x0000_s50178" name="Equation" r:id="rId6" imgW="6096000" imgH="6096000" progId="Equation.DSMT4">
                  <p:embed/>
                </p:oleObj>
              </mc:Choice>
              <mc:Fallback>
                <p:oleObj name="Equation" r:id="rId6" imgW="6096000" imgH="6096000" progId="Equation.DSMT4">
                  <p:embed/>
                  <p:pic>
                    <p:nvPicPr>
                      <p:cNvPr id="0" name="图片 50177"/>
                      <p:cNvPicPr>
                        <a:picLocks noChangeAspect="1"/>
                      </p:cNvPicPr>
                      <p:nvPr/>
                    </p:nvPicPr>
                    <p:blipFill>
                      <a:blip r:embed="rId7"/>
                      <a:stretch>
                        <a:fillRect/>
                      </a:stretch>
                    </p:blipFill>
                    <p:spPr>
                      <a:xfrm>
                        <a:off x="4295006" y="1773610"/>
                        <a:ext cx="504056" cy="504056"/>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5122" name="Object 2"/>
          <p:cNvGraphicFramePr>
            <a:graphicFrameLocks noChangeAspect="1"/>
          </p:cNvGraphicFramePr>
          <p:nvPr/>
        </p:nvGraphicFramePr>
        <p:xfrm>
          <a:off x="3308470" y="428704"/>
          <a:ext cx="6046319" cy="2045079"/>
        </p:xfrm>
        <a:graphic>
          <a:graphicData uri="http://schemas.openxmlformats.org/presentationml/2006/ole">
            <mc:AlternateContent xmlns:mc="http://schemas.openxmlformats.org/markup-compatibility/2006">
              <mc:Choice xmlns:v="urn:schemas-microsoft-com:vml" Requires="v">
                <p:oleObj spid="_x0000_s51201" name="" r:id="rId1" imgW="145084800" imgH="49072800" progId="">
                  <p:embed/>
                </p:oleObj>
              </mc:Choice>
              <mc:Fallback>
                <p:oleObj name="" r:id="rId1" imgW="145084800" imgH="49072800" progId="">
                  <p:embed/>
                  <p:pic>
                    <p:nvPicPr>
                      <p:cNvPr id="0" name="图片 51200"/>
                      <p:cNvPicPr>
                        <a:picLocks noChangeAspect="1"/>
                      </p:cNvPicPr>
                      <p:nvPr/>
                    </p:nvPicPr>
                    <p:blipFill>
                      <a:blip r:embed="rId2"/>
                      <a:stretch>
                        <a:fillRect/>
                      </a:stretch>
                    </p:blipFill>
                    <p:spPr>
                      <a:xfrm>
                        <a:off x="3308470" y="428704"/>
                        <a:ext cx="6046319" cy="2045079"/>
                      </a:xfrm>
                      <a:prstGeom prst="rect">
                        <a:avLst/>
                      </a:prstGeom>
                      <a:noFill/>
                      <a:ln w="38100">
                        <a:noFill/>
                      </a:ln>
                    </p:spPr>
                  </p:pic>
                </p:oleObj>
              </mc:Fallback>
            </mc:AlternateContent>
          </a:graphicData>
        </a:graphic>
      </p:graphicFrame>
      <p:sp>
        <p:nvSpPr>
          <p:cNvPr id="277508" name="Text Box 4"/>
          <p:cNvSpPr txBox="1"/>
          <p:nvPr/>
        </p:nvSpPr>
        <p:spPr>
          <a:xfrm>
            <a:off x="2308159" y="2643677"/>
            <a:ext cx="914569" cy="521970"/>
          </a:xfrm>
          <a:prstGeom prst="rect">
            <a:avLst/>
          </a:prstGeom>
          <a:noFill/>
          <a:ln w="28575">
            <a:noFill/>
          </a:ln>
        </p:spPr>
        <p:txBody>
          <a:bodyPr>
            <a:spAutoFit/>
          </a:bodyPr>
          <a:lstStyle/>
          <a:p>
            <a:pPr eaLnBrk="1" hangingPunct="1">
              <a:spcBef>
                <a:spcPct val="50000"/>
              </a:spcBef>
            </a:pPr>
            <a:r>
              <a:rPr lang="zh-CN" altLang="en-US" sz="2800" b="1" dirty="0">
                <a:latin typeface="Times New Roman" panose="02020603050405020304" pitchFamily="18" charset="0"/>
                <a:ea typeface="黑体" panose="02010609060101010101" pitchFamily="49" charset="-122"/>
              </a:rPr>
              <a:t>解</a:t>
            </a:r>
            <a:endParaRPr lang="zh-CN" altLang="en-US" sz="2800" b="1" dirty="0">
              <a:latin typeface="Times New Roman" panose="02020603050405020304" pitchFamily="18" charset="0"/>
              <a:ea typeface="黑体" panose="02010609060101010101" pitchFamily="49" charset="-122"/>
            </a:endParaRPr>
          </a:p>
        </p:txBody>
      </p:sp>
      <p:graphicFrame>
        <p:nvGraphicFramePr>
          <p:cNvPr id="277509" name="Object 3"/>
          <p:cNvGraphicFramePr>
            <a:graphicFrameLocks noChangeAspect="1"/>
          </p:cNvGraphicFramePr>
          <p:nvPr/>
        </p:nvGraphicFramePr>
        <p:xfrm>
          <a:off x="3165568" y="2643677"/>
          <a:ext cx="6922782" cy="444582"/>
        </p:xfrm>
        <a:graphic>
          <a:graphicData uri="http://schemas.openxmlformats.org/presentationml/2006/ole">
            <mc:AlternateContent xmlns:mc="http://schemas.openxmlformats.org/markup-compatibility/2006">
              <mc:Choice xmlns:v="urn:schemas-microsoft-com:vml" Requires="v">
                <p:oleObj spid="_x0000_s51202" name="" r:id="rId3" imgW="166116000" imgH="10668000" progId="">
                  <p:embed/>
                </p:oleObj>
              </mc:Choice>
              <mc:Fallback>
                <p:oleObj name="" r:id="rId3" imgW="166116000" imgH="10668000" progId="">
                  <p:embed/>
                  <p:pic>
                    <p:nvPicPr>
                      <p:cNvPr id="0" name="图片 51201"/>
                      <p:cNvPicPr>
                        <a:picLocks noChangeAspect="1"/>
                      </p:cNvPicPr>
                      <p:nvPr/>
                    </p:nvPicPr>
                    <p:blipFill>
                      <a:blip r:embed="rId4"/>
                      <a:stretch>
                        <a:fillRect/>
                      </a:stretch>
                    </p:blipFill>
                    <p:spPr>
                      <a:xfrm>
                        <a:off x="3165568" y="2643677"/>
                        <a:ext cx="6922782" cy="444582"/>
                      </a:xfrm>
                      <a:prstGeom prst="rect">
                        <a:avLst/>
                      </a:prstGeom>
                      <a:noFill/>
                      <a:ln w="38100">
                        <a:noFill/>
                      </a:ln>
                    </p:spPr>
                  </p:pic>
                </p:oleObj>
              </mc:Fallback>
            </mc:AlternateContent>
          </a:graphicData>
        </a:graphic>
      </p:graphicFrame>
      <p:sp>
        <p:nvSpPr>
          <p:cNvPr id="277510" name="Line 6"/>
          <p:cNvSpPr/>
          <p:nvPr/>
        </p:nvSpPr>
        <p:spPr>
          <a:xfrm>
            <a:off x="5303118" y="909514"/>
            <a:ext cx="457285" cy="0"/>
          </a:xfrm>
          <a:prstGeom prst="line">
            <a:avLst/>
          </a:prstGeom>
          <a:ln w="28575" cap="flat" cmpd="sng">
            <a:solidFill>
              <a:srgbClr val="FF0000"/>
            </a:solidFill>
            <a:prstDash val="solid"/>
            <a:headEnd type="none" w="med" len="med"/>
            <a:tailEnd type="none" w="med" len="med"/>
          </a:ln>
        </p:spPr>
      </p:sp>
      <p:sp>
        <p:nvSpPr>
          <p:cNvPr id="277511" name="Line 7"/>
          <p:cNvSpPr/>
          <p:nvPr/>
        </p:nvSpPr>
        <p:spPr>
          <a:xfrm>
            <a:off x="5807174" y="909514"/>
            <a:ext cx="0" cy="533499"/>
          </a:xfrm>
          <a:prstGeom prst="line">
            <a:avLst/>
          </a:prstGeom>
          <a:ln w="28575" cap="flat" cmpd="sng">
            <a:solidFill>
              <a:srgbClr val="FF0000"/>
            </a:solidFill>
            <a:prstDash val="solid"/>
            <a:headEnd type="none" w="med" len="med"/>
            <a:tailEnd type="none" w="med" len="med"/>
          </a:ln>
        </p:spPr>
      </p:sp>
      <p:sp>
        <p:nvSpPr>
          <p:cNvPr id="277512" name="Line 8"/>
          <p:cNvSpPr/>
          <p:nvPr/>
        </p:nvSpPr>
        <p:spPr>
          <a:xfrm>
            <a:off x="5807174" y="1485578"/>
            <a:ext cx="1219426" cy="0"/>
          </a:xfrm>
          <a:prstGeom prst="line">
            <a:avLst/>
          </a:prstGeom>
          <a:ln w="28575" cap="flat" cmpd="sng">
            <a:solidFill>
              <a:srgbClr val="FF0000"/>
            </a:solidFill>
            <a:prstDash val="solid"/>
            <a:headEnd type="none" w="med" len="med"/>
            <a:tailEnd type="none" w="med" len="med"/>
          </a:ln>
        </p:spPr>
      </p:sp>
      <p:sp>
        <p:nvSpPr>
          <p:cNvPr id="277513" name="Line 9"/>
          <p:cNvSpPr/>
          <p:nvPr/>
        </p:nvSpPr>
        <p:spPr>
          <a:xfrm>
            <a:off x="7095358" y="1485578"/>
            <a:ext cx="0" cy="533499"/>
          </a:xfrm>
          <a:prstGeom prst="line">
            <a:avLst/>
          </a:prstGeom>
          <a:ln w="28575" cap="flat" cmpd="sng">
            <a:solidFill>
              <a:srgbClr val="FF0000"/>
            </a:solidFill>
            <a:prstDash val="solid"/>
            <a:headEnd type="none" w="med" len="med"/>
            <a:tailEnd type="none" w="med" len="med"/>
          </a:ln>
        </p:spPr>
      </p:sp>
      <p:sp>
        <p:nvSpPr>
          <p:cNvPr id="277514" name="Line 10"/>
          <p:cNvSpPr/>
          <p:nvPr/>
        </p:nvSpPr>
        <p:spPr>
          <a:xfrm>
            <a:off x="7095358" y="2072072"/>
            <a:ext cx="1295640" cy="0"/>
          </a:xfrm>
          <a:prstGeom prst="line">
            <a:avLst/>
          </a:prstGeom>
          <a:ln w="28575" cap="flat" cmpd="sng">
            <a:solidFill>
              <a:srgbClr val="FF0000"/>
            </a:solidFill>
            <a:prstDash val="solid"/>
            <a:headEnd type="none" w="med" len="med"/>
            <a:tailEnd type="none" w="med" len="med"/>
          </a:ln>
        </p:spPr>
      </p:sp>
      <p:graphicFrame>
        <p:nvGraphicFramePr>
          <p:cNvPr id="277515" name="Object 4"/>
          <p:cNvGraphicFramePr>
            <a:graphicFrameLocks noChangeAspect="1"/>
          </p:cNvGraphicFramePr>
          <p:nvPr/>
        </p:nvGraphicFramePr>
        <p:xfrm>
          <a:off x="3165568" y="3215283"/>
          <a:ext cx="4547442" cy="431880"/>
        </p:xfrm>
        <a:graphic>
          <a:graphicData uri="http://schemas.openxmlformats.org/presentationml/2006/ole">
            <mc:AlternateContent xmlns:mc="http://schemas.openxmlformats.org/markup-compatibility/2006">
              <mc:Choice xmlns:v="urn:schemas-microsoft-com:vml" Requires="v">
                <p:oleObj spid="_x0000_s51203" name="" r:id="rId5" imgW="109118400" imgH="10363200" progId="">
                  <p:embed/>
                </p:oleObj>
              </mc:Choice>
              <mc:Fallback>
                <p:oleObj name="" r:id="rId5" imgW="109118400" imgH="10363200" progId="">
                  <p:embed/>
                  <p:pic>
                    <p:nvPicPr>
                      <p:cNvPr id="0" name="图片 51202"/>
                      <p:cNvPicPr>
                        <a:picLocks noChangeAspect="1"/>
                      </p:cNvPicPr>
                      <p:nvPr/>
                    </p:nvPicPr>
                    <p:blipFill>
                      <a:blip r:embed="rId6"/>
                      <a:stretch>
                        <a:fillRect/>
                      </a:stretch>
                    </p:blipFill>
                    <p:spPr>
                      <a:xfrm>
                        <a:off x="3165568" y="3215283"/>
                        <a:ext cx="4547442" cy="431880"/>
                      </a:xfrm>
                      <a:prstGeom prst="rect">
                        <a:avLst/>
                      </a:prstGeom>
                      <a:noFill/>
                      <a:ln w="38100">
                        <a:noFill/>
                      </a:ln>
                    </p:spPr>
                  </p:pic>
                </p:oleObj>
              </mc:Fallback>
            </mc:AlternateContent>
          </a:graphicData>
        </a:graphic>
      </p:graphicFrame>
      <p:graphicFrame>
        <p:nvGraphicFramePr>
          <p:cNvPr id="277516" name="Object 5"/>
          <p:cNvGraphicFramePr>
            <a:graphicFrameLocks noChangeAspect="1"/>
          </p:cNvGraphicFramePr>
          <p:nvPr/>
        </p:nvGraphicFramePr>
        <p:xfrm>
          <a:off x="3165568" y="3715438"/>
          <a:ext cx="2896136" cy="1511580"/>
        </p:xfrm>
        <a:graphic>
          <a:graphicData uri="http://schemas.openxmlformats.org/presentationml/2006/ole">
            <mc:AlternateContent xmlns:mc="http://schemas.openxmlformats.org/markup-compatibility/2006">
              <mc:Choice xmlns:v="urn:schemas-microsoft-com:vml" Requires="v">
                <p:oleObj spid="_x0000_s51204" name="" r:id="rId7" imgW="69494400" imgH="36271200" progId="">
                  <p:embed/>
                </p:oleObj>
              </mc:Choice>
              <mc:Fallback>
                <p:oleObj name="" r:id="rId7" imgW="69494400" imgH="36271200" progId="">
                  <p:embed/>
                  <p:pic>
                    <p:nvPicPr>
                      <p:cNvPr id="0" name="图片 51203"/>
                      <p:cNvPicPr>
                        <a:picLocks noChangeAspect="1"/>
                      </p:cNvPicPr>
                      <p:nvPr/>
                    </p:nvPicPr>
                    <p:blipFill>
                      <a:blip r:embed="rId8"/>
                      <a:stretch>
                        <a:fillRect/>
                      </a:stretch>
                    </p:blipFill>
                    <p:spPr>
                      <a:xfrm>
                        <a:off x="3165568" y="3715438"/>
                        <a:ext cx="2896136" cy="1511580"/>
                      </a:xfrm>
                      <a:prstGeom prst="rect">
                        <a:avLst/>
                      </a:prstGeom>
                      <a:noFill/>
                      <a:ln w="38100">
                        <a:noFill/>
                      </a:ln>
                    </p:spPr>
                  </p:pic>
                </p:oleObj>
              </mc:Fallback>
            </mc:AlternateContent>
          </a:graphicData>
        </a:graphic>
      </p:graphicFrame>
      <p:graphicFrame>
        <p:nvGraphicFramePr>
          <p:cNvPr id="277517" name="Object 6"/>
          <p:cNvGraphicFramePr>
            <a:graphicFrameLocks noChangeAspect="1"/>
          </p:cNvGraphicFramePr>
          <p:nvPr/>
        </p:nvGraphicFramePr>
        <p:xfrm>
          <a:off x="6380850" y="4572847"/>
          <a:ext cx="2006972" cy="409651"/>
        </p:xfrm>
        <a:graphic>
          <a:graphicData uri="http://schemas.openxmlformats.org/presentationml/2006/ole">
            <mc:AlternateContent xmlns:mc="http://schemas.openxmlformats.org/markup-compatibility/2006">
              <mc:Choice xmlns:v="urn:schemas-microsoft-com:vml" Requires="v">
                <p:oleObj spid="_x0000_s51205" name="" r:id="rId9" imgW="48158400" imgH="9448800" progId="">
                  <p:embed/>
                </p:oleObj>
              </mc:Choice>
              <mc:Fallback>
                <p:oleObj name="" r:id="rId9" imgW="48158400" imgH="9448800" progId="">
                  <p:embed/>
                  <p:pic>
                    <p:nvPicPr>
                      <p:cNvPr id="0" name="图片 51204"/>
                      <p:cNvPicPr>
                        <a:picLocks noChangeAspect="1"/>
                      </p:cNvPicPr>
                      <p:nvPr/>
                    </p:nvPicPr>
                    <p:blipFill>
                      <a:blip r:embed="rId10"/>
                      <a:stretch>
                        <a:fillRect/>
                      </a:stretch>
                    </p:blipFill>
                    <p:spPr>
                      <a:xfrm>
                        <a:off x="6380850" y="4572847"/>
                        <a:ext cx="2006972" cy="409651"/>
                      </a:xfrm>
                      <a:prstGeom prst="rect">
                        <a:avLst/>
                      </a:prstGeom>
                      <a:noFill/>
                      <a:ln w="38100">
                        <a:noFill/>
                      </a:ln>
                    </p:spPr>
                  </p:pic>
                </p:oleObj>
              </mc:Fallback>
            </mc:AlternateContent>
          </a:graphicData>
        </a:graphic>
      </p:graphicFrame>
      <p:grpSp>
        <p:nvGrpSpPr>
          <p:cNvPr id="2" name="Group 4"/>
          <p:cNvGrpSpPr/>
          <p:nvPr/>
        </p:nvGrpSpPr>
        <p:grpSpPr>
          <a:xfrm>
            <a:off x="1808004" y="285803"/>
            <a:ext cx="1295640" cy="935211"/>
            <a:chOff x="204" y="119"/>
            <a:chExt cx="816" cy="589"/>
          </a:xfrm>
        </p:grpSpPr>
        <p:grpSp>
          <p:nvGrpSpPr>
            <p:cNvPr id="5141" name="Group 5"/>
            <p:cNvGrpSpPr/>
            <p:nvPr/>
          </p:nvGrpSpPr>
          <p:grpSpPr>
            <a:xfrm>
              <a:off x="204" y="119"/>
              <a:ext cx="635" cy="589"/>
              <a:chOff x="432" y="1197"/>
              <a:chExt cx="672" cy="672"/>
            </a:xfrm>
          </p:grpSpPr>
          <p:sp>
            <p:nvSpPr>
              <p:cNvPr id="5143" name="Freeform 6"/>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44" name="Rectangle 7"/>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145" name="Rectangle 8"/>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146" name="Rectangle 9"/>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5142" name="Text Box 10"/>
            <p:cNvSpPr txBox="1"/>
            <p:nvPr/>
          </p:nvSpPr>
          <p:spPr>
            <a:xfrm>
              <a:off x="288" y="346"/>
              <a:ext cx="732"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a:latin typeface="Times New Roman" panose="02020603050405020304" pitchFamily="18" charset="0"/>
                  <a:ea typeface="楷体_GB2312" panose="02010609030101010101" pitchFamily="49" charset="-122"/>
                </a:rPr>
                <a:t>2</a:t>
              </a:r>
              <a:endParaRPr lang="en-US" altLang="zh-CN" sz="800" b="1">
                <a:latin typeface="Times New Roman" panose="02020603050405020304" pitchFamily="18" charset="0"/>
                <a:ea typeface="楷体_GB2312" panose="02010609030101010101" pitchFamily="49" charset="-122"/>
              </a:endParaRPr>
            </a:p>
          </p:txBody>
        </p:sp>
      </p:grpSp>
      <p:sp>
        <p:nvSpPr>
          <p:cNvPr id="5138" name="矩形 24"/>
          <p:cNvSpPr/>
          <p:nvPr/>
        </p:nvSpPr>
        <p:spPr>
          <a:xfrm>
            <a:off x="2022356" y="5358805"/>
            <a:ext cx="5287354" cy="521970"/>
          </a:xfrm>
          <a:prstGeom prst="rect">
            <a:avLst/>
          </a:prstGeom>
          <a:noFill/>
          <a:ln w="9525">
            <a:noFill/>
          </a:ln>
        </p:spPr>
        <p:txBody>
          <a:bodyPr>
            <a:spAutoFit/>
          </a:bodyPr>
          <a:lstStyle/>
          <a:p>
            <a:r>
              <a:rPr lang="zh-CN" altLang="en-US" sz="2800" b="1" dirty="0">
                <a:latin typeface="Times New Roman" panose="02020603050405020304" pitchFamily="18" charset="0"/>
              </a:rPr>
              <a:t>显然，非零行的行数为所求的秩</a:t>
            </a:r>
            <a:endParaRPr lang="zh-CN" altLang="en-US" sz="2800" dirty="0">
              <a:latin typeface="Arial" panose="020B0604020202020204" pitchFamily="34" charset="0"/>
            </a:endParaRPr>
          </a:p>
        </p:txBody>
      </p:sp>
      <p:sp>
        <p:nvSpPr>
          <p:cNvPr id="26" name="AutoShape 10"/>
          <p:cNvSpPr/>
          <p:nvPr/>
        </p:nvSpPr>
        <p:spPr>
          <a:xfrm>
            <a:off x="7452612" y="5001551"/>
            <a:ext cx="2896136" cy="838355"/>
          </a:xfrm>
          <a:prstGeom prst="wedgeEllipseCallout">
            <a:avLst>
              <a:gd name="adj1" fmla="val -61347"/>
              <a:gd name="adj2" fmla="val 53222"/>
            </a:avLst>
          </a:prstGeom>
          <a:noFill/>
          <a:ln w="9525" cap="flat" cmpd="sng">
            <a:solidFill>
              <a:schemeClr val="accent2"/>
            </a:solidFill>
            <a:prstDash val="solid"/>
            <a:miter/>
            <a:headEnd type="none" w="med" len="med"/>
            <a:tailEnd type="none" w="med" len="med"/>
          </a:ln>
        </p:spPr>
        <p:txBody>
          <a:bodyPr/>
          <a:lstStyle/>
          <a:p>
            <a:pPr algn="ctr" eaLnBrk="1" hangingPunct="1"/>
            <a:r>
              <a:rPr lang="zh-CN" altLang="en-US" sz="2800" b="1" dirty="0">
                <a:latin typeface="Times New Roman" panose="02020603050405020304" pitchFamily="18" charset="0"/>
              </a:rPr>
              <a:t>此方法简单！</a:t>
            </a:r>
            <a:endParaRPr lang="zh-CN" altLang="en-US" sz="2800" b="1" dirty="0">
              <a:latin typeface="Times New Roman" panose="02020603050405020304" pitchFamily="18" charset="0"/>
            </a:endParaRPr>
          </a:p>
        </p:txBody>
      </p:sp>
      <p:sp>
        <p:nvSpPr>
          <p:cNvPr id="27" name="Text Box 9"/>
          <p:cNvSpPr txBox="1">
            <a:spLocks noChangeArrowheads="1"/>
          </p:cNvSpPr>
          <p:nvPr/>
        </p:nvSpPr>
        <p:spPr bwMode="auto">
          <a:xfrm>
            <a:off x="2022356" y="5932059"/>
            <a:ext cx="5604913" cy="650875"/>
          </a:xfrm>
          <a:prstGeom prst="rect">
            <a:avLst/>
          </a:prstGeom>
          <a:solidFill>
            <a:srgbClr val="FF0000"/>
          </a:solidFill>
          <a:ln w="28575" algn="ctr">
            <a:noFill/>
            <a:miter lim="800000"/>
          </a:ln>
          <a:effectLst/>
        </p:spPr>
        <p:txBody>
          <a:bodyPr anchor="ctr">
            <a:spAutoFit/>
          </a:bodyPr>
          <a:lstStyle/>
          <a:p>
            <a:pPr marR="0" defTabSz="914400" eaLnBrk="1" hangingPunct="1">
              <a:lnSpc>
                <a:spcPct val="130000"/>
              </a:lnSpc>
              <a:spcBef>
                <a:spcPct val="50000"/>
              </a:spcBef>
              <a:buClrTx/>
              <a:buSzTx/>
              <a:buFontTx/>
              <a:buNone/>
              <a:defRPr/>
            </a:pPr>
            <a:r>
              <a:rPr kumimoji="1" lang="zh-CN" altLang="en-US" sz="2800" b="1"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阶梯形矩阵的秩就是其非零行数</a:t>
            </a:r>
            <a:r>
              <a:rPr kumimoji="1" lang="zh-CN" altLang="en-US" sz="2800" b="1" kern="1200" cap="none" spc="0" normalizeH="0" baseline="0" noProof="0" dirty="0">
                <a:solidFill>
                  <a:schemeClr val="bg1"/>
                </a:solidFill>
                <a:latin typeface="Times New Roman" panose="02020603050405020304" pitchFamily="18" charset="0"/>
                <a:ea typeface="宋体" panose="02010600030101010101" pitchFamily="2" charset="-122"/>
                <a:cs typeface="+mn-cs"/>
              </a:rPr>
              <a:t>！</a:t>
            </a:r>
            <a:endParaRPr kumimoji="1" lang="zh-CN" altLang="en-US" sz="2800" b="1" kern="1200" cap="none" spc="0" normalizeH="0" baseline="0" noProof="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wipe(down)">
                                      <p:cBhvr>
                                        <p:cTn id="12" dur="30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508"/>
                                        </p:tgtEl>
                                        <p:attrNameLst>
                                          <p:attrName>style.visibility</p:attrName>
                                        </p:attrNameLst>
                                      </p:cBhvr>
                                      <p:to>
                                        <p:strVal val="visible"/>
                                      </p:to>
                                    </p:set>
                                    <p:animEffect transition="in" filter="wipe(left)">
                                      <p:cBhvr>
                                        <p:cTn id="17" dur="500"/>
                                        <p:tgtEl>
                                          <p:spTgt spid="2775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7509"/>
                                        </p:tgtEl>
                                        <p:attrNameLst>
                                          <p:attrName>style.visibility</p:attrName>
                                        </p:attrNameLst>
                                      </p:cBhvr>
                                      <p:to>
                                        <p:strVal val="visible"/>
                                      </p:to>
                                    </p:set>
                                    <p:animEffect transition="in" filter="wipe(left)">
                                      <p:cBhvr>
                                        <p:cTn id="22" dur="500"/>
                                        <p:tgtEl>
                                          <p:spTgt spid="27750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77510"/>
                                        </p:tgtEl>
                                        <p:attrNameLst>
                                          <p:attrName>style.visibility</p:attrName>
                                        </p:attrNameLst>
                                      </p:cBhvr>
                                      <p:to>
                                        <p:strVal val="visible"/>
                                      </p:to>
                                    </p:set>
                                    <p:animEffect transition="in" filter="wipe(left)">
                                      <p:cBhvr>
                                        <p:cTn id="26" dur="500"/>
                                        <p:tgtEl>
                                          <p:spTgt spid="277510"/>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277511"/>
                                        </p:tgtEl>
                                        <p:attrNameLst>
                                          <p:attrName>style.visibility</p:attrName>
                                        </p:attrNameLst>
                                      </p:cBhvr>
                                      <p:to>
                                        <p:strVal val="visible"/>
                                      </p:to>
                                    </p:set>
                                    <p:animEffect transition="in" filter="wipe(up)">
                                      <p:cBhvr>
                                        <p:cTn id="30" dur="500"/>
                                        <p:tgtEl>
                                          <p:spTgt spid="27751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7512"/>
                                        </p:tgtEl>
                                        <p:attrNameLst>
                                          <p:attrName>style.visibility</p:attrName>
                                        </p:attrNameLst>
                                      </p:cBhvr>
                                      <p:to>
                                        <p:strVal val="visible"/>
                                      </p:to>
                                    </p:set>
                                    <p:animEffect transition="in" filter="wipe(left)">
                                      <p:cBhvr>
                                        <p:cTn id="34" dur="500"/>
                                        <p:tgtEl>
                                          <p:spTgt spid="277512"/>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77513"/>
                                        </p:tgtEl>
                                        <p:attrNameLst>
                                          <p:attrName>style.visibility</p:attrName>
                                        </p:attrNameLst>
                                      </p:cBhvr>
                                      <p:to>
                                        <p:strVal val="visible"/>
                                      </p:to>
                                    </p:set>
                                    <p:animEffect transition="in" filter="wipe(up)">
                                      <p:cBhvr>
                                        <p:cTn id="38" dur="500"/>
                                        <p:tgtEl>
                                          <p:spTgt spid="277513"/>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77514"/>
                                        </p:tgtEl>
                                        <p:attrNameLst>
                                          <p:attrName>style.visibility</p:attrName>
                                        </p:attrNameLst>
                                      </p:cBhvr>
                                      <p:to>
                                        <p:strVal val="visible"/>
                                      </p:to>
                                    </p:set>
                                    <p:animEffect transition="in" filter="wipe(left)">
                                      <p:cBhvr>
                                        <p:cTn id="42" dur="500"/>
                                        <p:tgtEl>
                                          <p:spTgt spid="2775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7515"/>
                                        </p:tgtEl>
                                        <p:attrNameLst>
                                          <p:attrName>style.visibility</p:attrName>
                                        </p:attrNameLst>
                                      </p:cBhvr>
                                      <p:to>
                                        <p:strVal val="visible"/>
                                      </p:to>
                                    </p:set>
                                    <p:animEffect transition="in" filter="wipe(left)">
                                      <p:cBhvr>
                                        <p:cTn id="47" dur="500"/>
                                        <p:tgtEl>
                                          <p:spTgt spid="2775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7516"/>
                                        </p:tgtEl>
                                        <p:attrNameLst>
                                          <p:attrName>style.visibility</p:attrName>
                                        </p:attrNameLst>
                                      </p:cBhvr>
                                      <p:to>
                                        <p:strVal val="visible"/>
                                      </p:to>
                                    </p:set>
                                    <p:animEffect transition="in" filter="wipe(left)">
                                      <p:cBhvr>
                                        <p:cTn id="52" dur="500"/>
                                        <p:tgtEl>
                                          <p:spTgt spid="2775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7517"/>
                                        </p:tgtEl>
                                        <p:attrNameLst>
                                          <p:attrName>style.visibility</p:attrName>
                                        </p:attrNameLst>
                                      </p:cBhvr>
                                      <p:to>
                                        <p:strVal val="visible"/>
                                      </p:to>
                                    </p:set>
                                    <p:animEffect transition="in" filter="wipe(left)">
                                      <p:cBhvr>
                                        <p:cTn id="57" dur="500"/>
                                        <p:tgtEl>
                                          <p:spTgt spid="2775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38"/>
                                        </p:tgtEl>
                                        <p:attrNameLst>
                                          <p:attrName>style.visibility</p:attrName>
                                        </p:attrNameLst>
                                      </p:cBhvr>
                                      <p:to>
                                        <p:strVal val="visible"/>
                                      </p:to>
                                    </p:set>
                                    <p:animEffect transition="in" filter="wipe(left)">
                                      <p:cBhvr>
                                        <p:cTn id="62" dur="3000"/>
                                        <p:tgtEl>
                                          <p:spTgt spid="51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p:bldP spid="5138" grpId="0"/>
      <p:bldP spid="26" grpId="0" bldLvl="0" animBg="1"/>
      <p:bldP spid="2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Object 2"/>
          <p:cNvGraphicFramePr>
            <a:graphicFrameLocks noChangeAspect="1"/>
          </p:cNvGraphicFramePr>
          <p:nvPr/>
        </p:nvGraphicFramePr>
        <p:xfrm>
          <a:off x="2236708" y="2929480"/>
          <a:ext cx="7216524" cy="1135272"/>
        </p:xfrm>
        <a:graphic>
          <a:graphicData uri="http://schemas.openxmlformats.org/presentationml/2006/ole">
            <mc:AlternateContent xmlns:mc="http://schemas.openxmlformats.org/markup-compatibility/2006">
              <mc:Choice xmlns:v="urn:schemas-microsoft-com:vml" Requires="v">
                <p:oleObj spid="_x0000_s52225" name="" r:id="rId1" imgW="60045600" imgH="9448800" progId="Equation.DSMT4">
                  <p:embed/>
                </p:oleObj>
              </mc:Choice>
              <mc:Fallback>
                <p:oleObj name="" r:id="rId1" imgW="60045600" imgH="9448800" progId="Equation.DSMT4">
                  <p:embed/>
                  <p:pic>
                    <p:nvPicPr>
                      <p:cNvPr id="0" name="图片 52224"/>
                      <p:cNvPicPr>
                        <a:picLocks noChangeAspect="1"/>
                      </p:cNvPicPr>
                      <p:nvPr/>
                    </p:nvPicPr>
                    <p:blipFill>
                      <a:blip r:embed="rId2">
                        <a:clrChange>
                          <a:clrFrom>
                            <a:srgbClr val="000000"/>
                          </a:clrFrom>
                          <a:clrTo>
                            <a:srgbClr val="000000">
                              <a:alpha val="0"/>
                            </a:srgbClr>
                          </a:clrTo>
                        </a:clrChange>
                      </a:blip>
                      <a:stretch>
                        <a:fillRect/>
                      </a:stretch>
                    </p:blipFill>
                    <p:spPr>
                      <a:xfrm>
                        <a:off x="2236708" y="2929480"/>
                        <a:ext cx="7216524" cy="1135272"/>
                      </a:xfrm>
                      <a:prstGeom prst="rect">
                        <a:avLst/>
                      </a:prstGeom>
                      <a:noFill/>
                      <a:ln w="38100">
                        <a:noFill/>
                      </a:ln>
                    </p:spPr>
                  </p:pic>
                </p:oleObj>
              </mc:Fallback>
            </mc:AlternateContent>
          </a:graphicData>
        </a:graphic>
      </p:graphicFrame>
      <p:sp>
        <p:nvSpPr>
          <p:cNvPr id="9221" name="Text Box 5"/>
          <p:cNvSpPr txBox="1"/>
          <p:nvPr/>
        </p:nvSpPr>
        <p:spPr>
          <a:xfrm>
            <a:off x="2451061" y="5501707"/>
            <a:ext cx="5944701" cy="521970"/>
          </a:xfrm>
          <a:prstGeom prst="rect">
            <a:avLst/>
          </a:prstGeom>
          <a:noFill/>
          <a:ln w="28575">
            <a:noFill/>
          </a:ln>
        </p:spPr>
        <p:txBody>
          <a:bodyPr>
            <a:spAutoFit/>
          </a:bodyPr>
          <a:lstStyle/>
          <a:p>
            <a:pPr>
              <a:spcBef>
                <a:spcPct val="50000"/>
              </a:spcBef>
            </a:pPr>
            <a:r>
              <a:rPr lang="zh-CN" altLang="en-US" sz="2800" b="1" dirty="0">
                <a:solidFill>
                  <a:prstClr val="black"/>
                </a:solidFill>
                <a:latin typeface="Arial" panose="020B0604020202020204" pitchFamily="34" charset="0"/>
                <a:ea typeface="黑体" panose="02010609060101010101" pitchFamily="49" charset="-122"/>
              </a:rPr>
              <a:t>问题：</a:t>
            </a:r>
            <a:r>
              <a:rPr lang="zh-CN" altLang="en-US" sz="2800" b="1" dirty="0">
                <a:solidFill>
                  <a:prstClr val="black"/>
                </a:solidFill>
                <a:latin typeface="Arial" panose="020B0604020202020204" pitchFamily="34" charset="0"/>
              </a:rPr>
              <a:t>经过初等变换矩阵的秩变吗？</a:t>
            </a:r>
            <a:endParaRPr lang="zh-CN" altLang="en-US" sz="2800" b="1" dirty="0">
              <a:solidFill>
                <a:prstClr val="black"/>
              </a:solidFill>
              <a:latin typeface="Arial" panose="020B0604020202020204" pitchFamily="34" charset="0"/>
            </a:endParaRPr>
          </a:p>
        </p:txBody>
      </p:sp>
      <p:graphicFrame>
        <p:nvGraphicFramePr>
          <p:cNvPr id="9222" name="Object 3"/>
          <p:cNvGraphicFramePr>
            <a:graphicFrameLocks noChangeAspect="1"/>
          </p:cNvGraphicFramePr>
          <p:nvPr/>
        </p:nvGraphicFramePr>
        <p:xfrm>
          <a:off x="2093807" y="482689"/>
          <a:ext cx="7534083" cy="1035242"/>
        </p:xfrm>
        <a:graphic>
          <a:graphicData uri="http://schemas.openxmlformats.org/presentationml/2006/ole">
            <mc:AlternateContent xmlns:mc="http://schemas.openxmlformats.org/markup-compatibility/2006">
              <mc:Choice xmlns:v="urn:schemas-microsoft-com:vml" Requires="v">
                <p:oleObj spid="_x0000_s52226" name="" r:id="rId3" imgW="71018400" imgH="9144000" progId="Equation.DSMT4">
                  <p:embed/>
                </p:oleObj>
              </mc:Choice>
              <mc:Fallback>
                <p:oleObj name="" r:id="rId3" imgW="71018400" imgH="9144000" progId="Equation.DSMT4">
                  <p:embed/>
                  <p:pic>
                    <p:nvPicPr>
                      <p:cNvPr id="0" name="图片 52225"/>
                      <p:cNvPicPr>
                        <a:picLocks noChangeAspect="1"/>
                      </p:cNvPicPr>
                      <p:nvPr/>
                    </p:nvPicPr>
                    <p:blipFill>
                      <a:blip r:embed="rId4">
                        <a:clrChange>
                          <a:clrFrom>
                            <a:srgbClr val="000000"/>
                          </a:clrFrom>
                          <a:clrTo>
                            <a:srgbClr val="000000">
                              <a:alpha val="0"/>
                            </a:srgbClr>
                          </a:clrTo>
                        </a:clrChange>
                      </a:blip>
                      <a:stretch>
                        <a:fillRect/>
                      </a:stretch>
                    </p:blipFill>
                    <p:spPr>
                      <a:xfrm>
                        <a:off x="2093807" y="482689"/>
                        <a:ext cx="7534083" cy="1035242"/>
                      </a:xfrm>
                      <a:prstGeom prst="rect">
                        <a:avLst/>
                      </a:prstGeom>
                      <a:noFill/>
                      <a:ln w="38100">
                        <a:noFill/>
                      </a:ln>
                    </p:spPr>
                  </p:pic>
                </p:oleObj>
              </mc:Fallback>
            </mc:AlternateContent>
          </a:graphicData>
        </a:graphic>
      </p:graphicFrame>
      <p:sp>
        <p:nvSpPr>
          <p:cNvPr id="6150" name="矩形 9"/>
          <p:cNvSpPr/>
          <p:nvPr/>
        </p:nvSpPr>
        <p:spPr>
          <a:xfrm>
            <a:off x="2308159" y="4215594"/>
            <a:ext cx="8073932" cy="521970"/>
          </a:xfrm>
          <a:prstGeom prst="rect">
            <a:avLst/>
          </a:prstGeom>
          <a:noFill/>
          <a:ln w="9525">
            <a:noFill/>
          </a:ln>
        </p:spPr>
        <p:txBody>
          <a:bodyPr>
            <a:spAutoFit/>
          </a:bodyPr>
          <a:lstStyle/>
          <a:p>
            <a:pPr>
              <a:spcBef>
                <a:spcPct val="50000"/>
              </a:spcBef>
            </a:pPr>
            <a:r>
              <a:rPr lang="zh-CN" altLang="en-US" sz="2800" b="1" dirty="0">
                <a:solidFill>
                  <a:prstClr val="black"/>
                </a:solidFill>
                <a:latin typeface="Arial" panose="020B0604020202020204" pitchFamily="34" charset="0"/>
              </a:rPr>
              <a:t>自然想到用初等行变换把矩阵化为行阶梯形矩阵，</a:t>
            </a:r>
            <a:endParaRPr lang="zh-CN" altLang="en-US" sz="2800" b="1" dirty="0">
              <a:solidFill>
                <a:prstClr val="black"/>
              </a:solidFill>
              <a:latin typeface="Arial" panose="020B0604020202020204" pitchFamily="34" charset="0"/>
            </a:endParaRPr>
          </a:p>
        </p:txBody>
      </p:sp>
      <p:sp>
        <p:nvSpPr>
          <p:cNvPr id="6151" name="矩形 10"/>
          <p:cNvSpPr/>
          <p:nvPr/>
        </p:nvSpPr>
        <p:spPr>
          <a:xfrm>
            <a:off x="2451061" y="4858650"/>
            <a:ext cx="6144763" cy="521970"/>
          </a:xfrm>
          <a:prstGeom prst="rect">
            <a:avLst/>
          </a:prstGeom>
          <a:noFill/>
          <a:ln w="9525">
            <a:noFill/>
          </a:ln>
        </p:spPr>
        <p:txBody>
          <a:bodyPr>
            <a:spAutoFit/>
          </a:bodyPr>
          <a:lstStyle/>
          <a:p>
            <a:r>
              <a:rPr lang="zh-CN" altLang="en-US" sz="2800" b="1" dirty="0">
                <a:solidFill>
                  <a:prstClr val="black"/>
                </a:solidFill>
                <a:latin typeface="Arial" panose="020B0604020202020204" pitchFamily="34" charset="0"/>
              </a:rPr>
              <a:t>但两个等价矩阵的秩是否相等呢？</a:t>
            </a:r>
            <a:endParaRPr lang="zh-CN" altLang="en-US" sz="2800" dirty="0">
              <a:solidFill>
                <a:prstClr val="black"/>
              </a:solidFill>
              <a:latin typeface="Arial" panose="020B0604020202020204" pitchFamily="34" charset="0"/>
            </a:endParaRPr>
          </a:p>
        </p:txBody>
      </p:sp>
      <p:graphicFrame>
        <p:nvGraphicFramePr>
          <p:cNvPr id="6148" name="Object 7"/>
          <p:cNvGraphicFramePr>
            <a:graphicFrameLocks noChangeAspect="1"/>
          </p:cNvGraphicFramePr>
          <p:nvPr/>
        </p:nvGraphicFramePr>
        <p:xfrm>
          <a:off x="2022356" y="1714817"/>
          <a:ext cx="8073932" cy="1000310"/>
        </p:xfrm>
        <a:graphic>
          <a:graphicData uri="http://schemas.openxmlformats.org/presentationml/2006/ole">
            <mc:AlternateContent xmlns:mc="http://schemas.openxmlformats.org/markup-compatibility/2006">
              <mc:Choice xmlns:v="urn:schemas-microsoft-com:vml" Requires="v">
                <p:oleObj spid="_x0000_s52227" name="" r:id="rId5" imgW="71323200" imgH="8839200" progId="Equation.DSMT4">
                  <p:embed/>
                </p:oleObj>
              </mc:Choice>
              <mc:Fallback>
                <p:oleObj name="" r:id="rId5" imgW="71323200" imgH="8839200" progId="Equation.DSMT4">
                  <p:embed/>
                  <p:pic>
                    <p:nvPicPr>
                      <p:cNvPr id="0" name="图片 52226"/>
                      <p:cNvPicPr>
                        <a:picLocks noChangeAspect="1"/>
                      </p:cNvPicPr>
                      <p:nvPr/>
                    </p:nvPicPr>
                    <p:blipFill>
                      <a:blip r:embed="rId6"/>
                      <a:stretch>
                        <a:fillRect/>
                      </a:stretch>
                    </p:blipFill>
                    <p:spPr>
                      <a:xfrm>
                        <a:off x="2022356" y="1714817"/>
                        <a:ext cx="8073932" cy="1000310"/>
                      </a:xfrm>
                      <a:prstGeom prst="rect">
                        <a:avLst/>
                      </a:prstGeom>
                      <a:noFill/>
                      <a:ln w="38100">
                        <a:noFill/>
                      </a:ln>
                    </p:spPr>
                  </p:pic>
                </p:oleObj>
              </mc:Fallback>
            </mc:AlternateContent>
          </a:graphicData>
        </a:graphic>
      </p:graphicFrame>
      <p:sp>
        <p:nvSpPr>
          <p:cNvPr id="6155" name="矩形 18"/>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solidFill>
                  <a:prstClr val="black"/>
                </a:solidFill>
                <a:latin typeface="Arial" panose="020B0604020202020204" pitchFamily="34" charset="0"/>
              </a:rPr>
            </a:fld>
            <a:endParaRPr lang="en-US" altLang="zh-CN" sz="1400">
              <a:solidFill>
                <a:prstClr val="black"/>
              </a:solidFill>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wipe(up)">
                                      <p:cBhvr>
                                        <p:cTn id="7" dur="3000"/>
                                        <p:tgtEl>
                                          <p:spTgt spid="92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blinds(horizontal)">
                                      <p:cBhvr>
                                        <p:cTn id="12" dur="3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wipe(left)">
                                      <p:cBhvr>
                                        <p:cTn id="17" dur="30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wipe(left)">
                                      <p:cBhvr>
                                        <p:cTn id="22" dur="3000"/>
                                        <p:tgtEl>
                                          <p:spTgt spid="61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wipe(left)">
                                      <p:cBhvr>
                                        <p:cTn id="27" dur="3000"/>
                                        <p:tgtEl>
                                          <p:spTgt spid="61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21"/>
                                        </p:tgtEl>
                                        <p:attrNameLst>
                                          <p:attrName>style.visibility</p:attrName>
                                        </p:attrNameLst>
                                      </p:cBhvr>
                                      <p:to>
                                        <p:strVal val="visible"/>
                                      </p:to>
                                    </p:set>
                                    <p:animEffect transition="in" filter="wipe(left)">
                                      <p:cBhvr>
                                        <p:cTn id="32" dur="30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6150" grpId="0"/>
      <p:bldP spid="615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18499" name="Rectangle 3"/>
          <p:cNvSpPr/>
          <p:nvPr/>
        </p:nvSpPr>
        <p:spPr>
          <a:xfrm>
            <a:off x="3537499" y="3000931"/>
            <a:ext cx="2468245" cy="521970"/>
          </a:xfrm>
          <a:prstGeom prst="rect">
            <a:avLst/>
          </a:prstGeom>
          <a:noFill/>
          <a:ln w="28575">
            <a:noFill/>
          </a:ln>
        </p:spPr>
        <p:txBody>
          <a:bodyPr wrap="none">
            <a:spAutoFit/>
          </a:bodyPr>
          <a:lstStyle/>
          <a:p>
            <a:pPr algn="ctr" eaLnBrk="1" hangingPunct="1">
              <a:spcBef>
                <a:spcPct val="50000"/>
              </a:spcBef>
            </a:pPr>
            <a:r>
              <a:rPr lang="en-US" altLang="zh-CN" sz="2800" b="1">
                <a:solidFill>
                  <a:srgbClr val="FF0000"/>
                </a:solidFill>
                <a:latin typeface="Times New Roman" panose="02020603050405020304" pitchFamily="18" charset="0"/>
              </a:rPr>
              <a:t>R (</a:t>
            </a:r>
            <a:r>
              <a:rPr lang="en-US" altLang="zh-CN" sz="2800" b="1" i="1">
                <a:solidFill>
                  <a:srgbClr val="FF0000"/>
                </a:solidFill>
                <a:latin typeface="Times New Roman" panose="02020603050405020304" pitchFamily="18" charset="0"/>
              </a:rPr>
              <a:t>A</a:t>
            </a:r>
            <a:r>
              <a:rPr lang="en-US" altLang="zh-CN" sz="2800" b="1">
                <a:solidFill>
                  <a:srgbClr val="FF0000"/>
                </a:solidFill>
                <a:latin typeface="Times New Roman" panose="02020603050405020304" pitchFamily="18" charset="0"/>
              </a:rPr>
              <a:t> </a:t>
            </a:r>
            <a:r>
              <a:rPr lang="en-US" altLang="zh-CN" sz="2800" b="1" baseline="-25000">
                <a:solidFill>
                  <a:srgbClr val="FF0000"/>
                </a:solidFill>
                <a:latin typeface="Times New Roman" panose="02020603050405020304" pitchFamily="18" charset="0"/>
              </a:rPr>
              <a:t> </a:t>
            </a:r>
            <a:r>
              <a:rPr lang="en-US" altLang="zh-CN" sz="2800" b="1">
                <a:solidFill>
                  <a:srgbClr val="FF0000"/>
                </a:solidFill>
                <a:latin typeface="Times New Roman" panose="02020603050405020304" pitchFamily="18" charset="0"/>
              </a:rPr>
              <a:t>) = R (</a:t>
            </a:r>
            <a:r>
              <a:rPr lang="zh-CN" altLang="en-US" sz="2800" b="1" dirty="0">
                <a:solidFill>
                  <a:srgbClr val="FF0000"/>
                </a:solidFill>
                <a:latin typeface="Times New Roman" panose="02020603050405020304" pitchFamily="18" charset="0"/>
              </a:rPr>
              <a:t>Ｂ</a:t>
            </a:r>
            <a:r>
              <a:rPr lang="en-US" altLang="zh-CN" sz="2800" b="1">
                <a:solidFill>
                  <a:srgbClr val="FF0000"/>
                </a:solidFill>
                <a:latin typeface="Times New Roman" panose="02020603050405020304" pitchFamily="18" charset="0"/>
              </a:rPr>
              <a:t>)</a:t>
            </a:r>
            <a:endParaRPr lang="en-US" altLang="zh-CN" sz="2800" b="1">
              <a:solidFill>
                <a:srgbClr val="FF0000"/>
              </a:solidFill>
              <a:latin typeface="Times New Roman" panose="02020603050405020304" pitchFamily="18" charset="0"/>
            </a:endParaRPr>
          </a:p>
        </p:txBody>
      </p:sp>
      <p:grpSp>
        <p:nvGrpSpPr>
          <p:cNvPr id="2" name="组合 36"/>
          <p:cNvGrpSpPr/>
          <p:nvPr/>
        </p:nvGrpSpPr>
        <p:grpSpPr>
          <a:xfrm>
            <a:off x="1879455" y="2357875"/>
            <a:ext cx="7002171" cy="521970"/>
            <a:chOff x="357188" y="2357438"/>
            <a:chExt cx="7000875" cy="521873"/>
          </a:xfrm>
        </p:grpSpPr>
        <p:sp>
          <p:nvSpPr>
            <p:cNvPr id="618498" name="Text Box 2"/>
            <p:cNvSpPr txBox="1">
              <a:spLocks noChangeArrowheads="1"/>
            </p:cNvSpPr>
            <p:nvPr/>
          </p:nvSpPr>
          <p:spPr bwMode="auto">
            <a:xfrm>
              <a:off x="357188" y="2357438"/>
              <a:ext cx="1214437" cy="521873"/>
            </a:xfrm>
            <a:prstGeom prst="rect">
              <a:avLst/>
            </a:prstGeom>
            <a:noFill/>
            <a:ln w="28575" algn="ctr">
              <a:noFill/>
              <a:miter lim="800000"/>
            </a:ln>
            <a:effectLst/>
          </p:spPr>
          <p:txBody>
            <a:bodyPr>
              <a:spAutoFit/>
            </a:bodyPr>
            <a:lstStyle/>
            <a:p>
              <a:pPr marR="0" defTabSz="914400" eaLnBrk="1" hangingPunct="1">
                <a:spcBef>
                  <a:spcPct val="50000"/>
                </a:spcBef>
                <a:buClrTx/>
                <a:buSzTx/>
                <a:buFontTx/>
                <a:buNone/>
                <a:defRPr/>
              </a:pPr>
              <a:r>
                <a:rPr kumimoji="1" lang="zh-CN" altLang="en-US" sz="2800" b="1"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推论</a:t>
              </a:r>
              <a:r>
                <a:rPr kumimoji="1" lang="en-US" altLang="zh-CN" sz="2800" b="1" kern="1200" cap="none" spc="0" normalizeH="0" baseline="0" noProof="0" dirty="0">
                  <a:latin typeface="Times New Roman" panose="02020603050405020304" pitchFamily="18" charset="0"/>
                  <a:ea typeface="宋体" panose="02010600030101010101" pitchFamily="2" charset="-122"/>
                  <a:cs typeface="+mn-cs"/>
                </a:rPr>
                <a:t>:</a:t>
              </a:r>
              <a:endParaRPr kumimoji="1" lang="en-US" altLang="zh-CN" sz="2800" b="1" kern="1200" cap="none" spc="0" normalizeH="0" baseline="0" noProof="0" dirty="0">
                <a:latin typeface="Times New Roman" panose="02020603050405020304" pitchFamily="18" charset="0"/>
                <a:ea typeface="宋体" panose="02010600030101010101" pitchFamily="2" charset="-122"/>
                <a:cs typeface="+mn-cs"/>
              </a:endParaRPr>
            </a:p>
          </p:txBody>
        </p:sp>
        <p:sp>
          <p:nvSpPr>
            <p:cNvPr id="7205" name="Text Box 4"/>
            <p:cNvSpPr txBox="1"/>
            <p:nvPr/>
          </p:nvSpPr>
          <p:spPr>
            <a:xfrm>
              <a:off x="1714500" y="2357438"/>
              <a:ext cx="5643563" cy="521873"/>
            </a:xfrm>
            <a:prstGeom prst="rect">
              <a:avLst/>
            </a:prstGeom>
            <a:noFill/>
            <a:ln w="28575">
              <a:noFill/>
            </a:ln>
          </p:spPr>
          <p:txBody>
            <a:bodyPr>
              <a:spAutoFit/>
            </a:bodyPr>
            <a:lstStyle/>
            <a:p>
              <a:pPr eaLnBrk="1" hangingPunct="1">
                <a:spcBef>
                  <a:spcPct val="50000"/>
                </a:spcBef>
              </a:pPr>
              <a:r>
                <a:rPr lang="zh-CN" altLang="en-US" sz="2800" b="1" dirty="0">
                  <a:solidFill>
                    <a:srgbClr val="FF0000"/>
                  </a:solidFill>
                  <a:latin typeface="Times New Roman" panose="02020603050405020304" pitchFamily="18" charset="0"/>
                </a:rPr>
                <a:t>设可逆矩阵</a:t>
              </a:r>
              <a:r>
                <a:rPr lang="en-US" altLang="zh-CN" sz="2800" b="1" i="1">
                  <a:solidFill>
                    <a:srgbClr val="FF0000"/>
                  </a:solidFill>
                  <a:latin typeface="Times New Roman" panose="02020603050405020304" pitchFamily="18" charset="0"/>
                </a:rPr>
                <a:t>P</a:t>
              </a:r>
              <a:r>
                <a:rPr lang="zh-CN" altLang="en-US" sz="2800" b="1" dirty="0">
                  <a:solidFill>
                    <a:srgbClr val="FF0000"/>
                  </a:solidFill>
                  <a:latin typeface="Times New Roman" panose="02020603050405020304" pitchFamily="18" charset="0"/>
                </a:rPr>
                <a:t>，</a:t>
              </a:r>
              <a:r>
                <a:rPr lang="en-US" altLang="zh-CN" sz="2800" b="1" i="1">
                  <a:solidFill>
                    <a:srgbClr val="FF0000"/>
                  </a:solidFill>
                  <a:latin typeface="Times New Roman" panose="02020603050405020304" pitchFamily="18" charset="0"/>
                </a:rPr>
                <a:t>Q  </a:t>
              </a:r>
              <a:r>
                <a:rPr lang="zh-CN" altLang="en-US" sz="2800" b="1" dirty="0">
                  <a:solidFill>
                    <a:srgbClr val="FF0000"/>
                  </a:solidFill>
                  <a:latin typeface="Times New Roman" panose="02020603050405020304" pitchFamily="18" charset="0"/>
                </a:rPr>
                <a:t>使  </a:t>
              </a:r>
              <a:r>
                <a:rPr lang="en-US" altLang="zh-CN" sz="2800" b="1" i="1">
                  <a:solidFill>
                    <a:srgbClr val="FF0000"/>
                  </a:solidFill>
                  <a:latin typeface="Times New Roman" panose="02020603050405020304" pitchFamily="18" charset="0"/>
                </a:rPr>
                <a:t> </a:t>
              </a:r>
              <a:endParaRPr lang="en-US" altLang="zh-CN" sz="2800" b="1">
                <a:solidFill>
                  <a:srgbClr val="FF0000"/>
                </a:solidFill>
                <a:latin typeface="Times New Roman" panose="02020603050405020304" pitchFamily="18" charset="0"/>
              </a:endParaRPr>
            </a:p>
          </p:txBody>
        </p:sp>
      </p:grpSp>
      <p:sp>
        <p:nvSpPr>
          <p:cNvPr id="618501" name="Text Box 5"/>
          <p:cNvSpPr txBox="1"/>
          <p:nvPr/>
        </p:nvSpPr>
        <p:spPr>
          <a:xfrm>
            <a:off x="1879455" y="3643988"/>
            <a:ext cx="5330224" cy="521970"/>
          </a:xfrm>
          <a:prstGeom prst="rect">
            <a:avLst/>
          </a:prstGeom>
          <a:noFill/>
          <a:ln w="28575">
            <a:noFill/>
          </a:ln>
        </p:spPr>
        <p:txBody>
          <a:bodyPr>
            <a:spAutoFit/>
          </a:bodyPr>
          <a:lstStyle/>
          <a:p>
            <a:pPr eaLnBrk="1" hangingPunct="1">
              <a:spcBef>
                <a:spcPct val="50000"/>
              </a:spcBef>
            </a:pPr>
            <a:r>
              <a:rPr lang="zh-CN" altLang="en-US" sz="2800" b="1" dirty="0">
                <a:solidFill>
                  <a:srgbClr val="FF0000"/>
                </a:solidFill>
                <a:latin typeface="Times New Roman" panose="02020603050405020304" pitchFamily="18" charset="0"/>
              </a:rPr>
              <a:t>注</a:t>
            </a:r>
            <a:r>
              <a:rPr lang="zh-CN" altLang="en-US" sz="2800" b="1" dirty="0">
                <a:latin typeface="Times New Roman" panose="02020603050405020304" pitchFamily="18" charset="0"/>
              </a:rPr>
              <a:t>：该定理回答了矩阵标准形</a:t>
            </a:r>
            <a:endParaRPr lang="zh-CN" altLang="en-US" sz="2800" b="1" dirty="0">
              <a:latin typeface="Times New Roman" panose="02020603050405020304" pitchFamily="18" charset="0"/>
            </a:endParaRPr>
          </a:p>
        </p:txBody>
      </p:sp>
      <p:graphicFrame>
        <p:nvGraphicFramePr>
          <p:cNvPr id="618502" name="Object 6"/>
          <p:cNvGraphicFramePr>
            <a:graphicFrameLocks noChangeAspect="1"/>
          </p:cNvGraphicFramePr>
          <p:nvPr/>
        </p:nvGraphicFramePr>
        <p:xfrm>
          <a:off x="7095358" y="3429635"/>
          <a:ext cx="1846605" cy="852646"/>
        </p:xfrm>
        <a:graphic>
          <a:graphicData uri="http://schemas.openxmlformats.org/presentationml/2006/ole">
            <mc:AlternateContent xmlns:mc="http://schemas.openxmlformats.org/markup-compatibility/2006">
              <mc:Choice xmlns:v="urn:schemas-microsoft-com:vml" Requires="v">
                <p:oleObj spid="_x0000_s53249" name="" r:id="rId1" imgW="52120800" imgH="24079200" progId="">
                  <p:embed/>
                </p:oleObj>
              </mc:Choice>
              <mc:Fallback>
                <p:oleObj name="" r:id="rId1" imgW="52120800" imgH="24079200" progId="">
                  <p:embed/>
                  <p:pic>
                    <p:nvPicPr>
                      <p:cNvPr id="0" name="图片 53248"/>
                      <p:cNvPicPr>
                        <a:picLocks noChangeAspect="1"/>
                      </p:cNvPicPr>
                      <p:nvPr/>
                    </p:nvPicPr>
                    <p:blipFill>
                      <a:blip r:embed="rId2"/>
                      <a:stretch>
                        <a:fillRect/>
                      </a:stretch>
                    </p:blipFill>
                    <p:spPr>
                      <a:xfrm>
                        <a:off x="7095358" y="3429635"/>
                        <a:ext cx="1846605" cy="852646"/>
                      </a:xfrm>
                      <a:prstGeom prst="rect">
                        <a:avLst/>
                      </a:prstGeom>
                      <a:noFill/>
                      <a:ln w="38100">
                        <a:noFill/>
                      </a:ln>
                    </p:spPr>
                  </p:pic>
                </p:oleObj>
              </mc:Fallback>
            </mc:AlternateContent>
          </a:graphicData>
        </a:graphic>
      </p:graphicFrame>
      <p:sp>
        <p:nvSpPr>
          <p:cNvPr id="618503" name="Rectangle 7"/>
          <p:cNvSpPr/>
          <p:nvPr/>
        </p:nvSpPr>
        <p:spPr>
          <a:xfrm>
            <a:off x="2593962" y="4501396"/>
            <a:ext cx="6482962" cy="521970"/>
          </a:xfrm>
          <a:prstGeom prst="rect">
            <a:avLst/>
          </a:prstGeom>
          <a:noFill/>
          <a:ln w="28575">
            <a:noFill/>
          </a:ln>
        </p:spPr>
        <p:txBody>
          <a:bodyPr>
            <a:spAutoFit/>
          </a:bodyPr>
          <a:lstStyle/>
          <a:p>
            <a:pPr eaLnBrk="1" hangingPunct="1"/>
            <a:r>
              <a:rPr lang="zh-CN" altLang="en-US" sz="2800" b="1" dirty="0">
                <a:latin typeface="Times New Roman" panose="02020603050405020304" pitchFamily="18" charset="0"/>
              </a:rPr>
              <a:t>中 </a:t>
            </a:r>
            <a:r>
              <a:rPr lang="en-US" altLang="zh-CN" sz="2800" b="1" i="1">
                <a:latin typeface="Times New Roman" panose="02020603050405020304" pitchFamily="18" charset="0"/>
              </a:rPr>
              <a:t>r </a:t>
            </a:r>
            <a:r>
              <a:rPr lang="zh-CN" altLang="en-US" sz="2800" b="1" dirty="0">
                <a:latin typeface="Times New Roman" panose="02020603050405020304" pitchFamily="18" charset="0"/>
              </a:rPr>
              <a:t>是唯一的。它就是矩阵 </a:t>
            </a:r>
            <a:r>
              <a:rPr lang="en-US" altLang="zh-CN" sz="2800" b="1" i="1">
                <a:latin typeface="Times New Roman" panose="02020603050405020304" pitchFamily="18" charset="0"/>
              </a:rPr>
              <a:t>A </a:t>
            </a:r>
            <a:r>
              <a:rPr lang="zh-CN" altLang="en-US" sz="2800" b="1" dirty="0">
                <a:latin typeface="Times New Roman" panose="02020603050405020304" pitchFamily="18" charset="0"/>
              </a:rPr>
              <a:t>的秩。</a:t>
            </a:r>
            <a:endParaRPr lang="zh-CN" altLang="en-US" sz="2800" b="1" dirty="0">
              <a:latin typeface="Times New Roman" panose="02020603050405020304" pitchFamily="18" charset="0"/>
            </a:endParaRPr>
          </a:p>
        </p:txBody>
      </p:sp>
      <p:sp>
        <p:nvSpPr>
          <p:cNvPr id="7180" name="Text Box 8"/>
          <p:cNvSpPr txBox="1"/>
          <p:nvPr/>
        </p:nvSpPr>
        <p:spPr>
          <a:xfrm>
            <a:off x="2556836" y="712920"/>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sp>
        <p:nvSpPr>
          <p:cNvPr id="618507" name="Text Box 11"/>
          <p:cNvSpPr txBox="1"/>
          <p:nvPr/>
        </p:nvSpPr>
        <p:spPr>
          <a:xfrm>
            <a:off x="1736554" y="5215904"/>
            <a:ext cx="4368021" cy="523240"/>
          </a:xfrm>
          <a:prstGeom prst="rect">
            <a:avLst/>
          </a:prstGeom>
          <a:noFill/>
          <a:ln w="34925">
            <a:noFill/>
          </a:ln>
        </p:spPr>
        <p:txBody>
          <a:bodyPr lIns="90016" tIns="46808" rIns="90016" bIns="46808">
            <a:spAutoFit/>
          </a:bodyPr>
          <a:lstStyle/>
          <a:p>
            <a:pPr algn="ctr" eaLnBrk="1" hangingPunct="1"/>
            <a:r>
              <a:rPr lang="zh-CN" altLang="en-US" sz="2800" b="1" dirty="0">
                <a:latin typeface="Times New Roman" panose="02020603050405020304" pitchFamily="18" charset="0"/>
              </a:rPr>
              <a:t>于是得到求秩的方法：</a:t>
            </a:r>
            <a:endParaRPr lang="zh-CN" altLang="en-US" sz="2800" b="1" dirty="0">
              <a:latin typeface="Times New Roman" panose="02020603050405020304" pitchFamily="18" charset="0"/>
            </a:endParaRPr>
          </a:p>
        </p:txBody>
      </p:sp>
      <p:sp>
        <p:nvSpPr>
          <p:cNvPr id="7182" name="Text Box 12"/>
          <p:cNvSpPr txBox="1"/>
          <p:nvPr/>
        </p:nvSpPr>
        <p:spPr>
          <a:xfrm>
            <a:off x="5437095" y="5754165"/>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aphicFrame>
        <p:nvGraphicFramePr>
          <p:cNvPr id="618509" name="Object 13"/>
          <p:cNvGraphicFramePr>
            <a:graphicFrameLocks noChangeAspect="1"/>
          </p:cNvGraphicFramePr>
          <p:nvPr/>
        </p:nvGraphicFramePr>
        <p:xfrm>
          <a:off x="5594893" y="5215904"/>
          <a:ext cx="4079042" cy="541437"/>
        </p:xfrm>
        <a:graphic>
          <a:graphicData uri="http://schemas.openxmlformats.org/presentationml/2006/ole">
            <mc:AlternateContent xmlns:mc="http://schemas.openxmlformats.org/markup-compatibility/2006">
              <mc:Choice xmlns:v="urn:schemas-microsoft-com:vml" Requires="v">
                <p:oleObj spid="_x0000_s53250" name="" r:id="rId3" imgW="39014400" imgH="5181600" progId="Equation.DSMT4">
                  <p:embed/>
                </p:oleObj>
              </mc:Choice>
              <mc:Fallback>
                <p:oleObj name="" r:id="rId3" imgW="39014400" imgH="5181600" progId="Equation.DSMT4">
                  <p:embed/>
                  <p:pic>
                    <p:nvPicPr>
                      <p:cNvPr id="0" name="图片 53249"/>
                      <p:cNvPicPr>
                        <a:picLocks noChangeAspect="1"/>
                      </p:cNvPicPr>
                      <p:nvPr/>
                    </p:nvPicPr>
                    <p:blipFill>
                      <a:blip r:embed="rId4"/>
                      <a:stretch>
                        <a:fillRect/>
                      </a:stretch>
                    </p:blipFill>
                    <p:spPr>
                      <a:xfrm>
                        <a:off x="5594893" y="5215904"/>
                        <a:ext cx="4079042" cy="541437"/>
                      </a:xfrm>
                      <a:prstGeom prst="rect">
                        <a:avLst/>
                      </a:prstGeom>
                      <a:noFill/>
                      <a:ln w="38100">
                        <a:noFill/>
                      </a:ln>
                    </p:spPr>
                  </p:pic>
                </p:oleObj>
              </mc:Fallback>
            </mc:AlternateContent>
          </a:graphicData>
        </a:graphic>
      </p:graphicFrame>
      <p:sp>
        <p:nvSpPr>
          <p:cNvPr id="7183" name="Text Box 14"/>
          <p:cNvSpPr txBox="1"/>
          <p:nvPr/>
        </p:nvSpPr>
        <p:spPr>
          <a:xfrm>
            <a:off x="2412346" y="5538225"/>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3" name="Group 15"/>
          <p:cNvGrpSpPr/>
          <p:nvPr/>
        </p:nvGrpSpPr>
        <p:grpSpPr>
          <a:xfrm>
            <a:off x="1949317" y="5858960"/>
            <a:ext cx="4547442" cy="523973"/>
            <a:chOff x="248" y="3566"/>
            <a:chExt cx="2864" cy="330"/>
          </a:xfrm>
        </p:grpSpPr>
        <p:sp>
          <p:nvSpPr>
            <p:cNvPr id="7203" name="Text Box 16"/>
            <p:cNvSpPr txBox="1"/>
            <p:nvPr/>
          </p:nvSpPr>
          <p:spPr>
            <a:xfrm>
              <a:off x="248" y="3566"/>
              <a:ext cx="563" cy="330"/>
            </a:xfrm>
            <a:prstGeom prst="rect">
              <a:avLst/>
            </a:prstGeom>
            <a:noFill/>
            <a:ln w="34925">
              <a:noFill/>
            </a:ln>
          </p:spPr>
          <p:txBody>
            <a:bodyPr wrap="none" lIns="90016" tIns="46808" rIns="90016" bIns="46808">
              <a:spAutoFit/>
            </a:bodyPr>
            <a:lstStyle/>
            <a:p>
              <a:pPr algn="ctr" eaLnBrk="1" hangingPunct="1"/>
              <a:r>
                <a:rPr lang="zh-CN" altLang="en-US" sz="2800" b="1" dirty="0">
                  <a:latin typeface="Times New Roman" panose="02020603050405020304" pitchFamily="18" charset="0"/>
                </a:rPr>
                <a:t>则：</a:t>
              </a:r>
              <a:endParaRPr lang="zh-CN" altLang="en-US" sz="2800" b="1" dirty="0">
                <a:latin typeface="Times New Roman" panose="02020603050405020304" pitchFamily="18" charset="0"/>
              </a:endParaRPr>
            </a:p>
          </p:txBody>
        </p:sp>
        <p:graphicFrame>
          <p:nvGraphicFramePr>
            <p:cNvPr id="7174" name="Object 17"/>
            <p:cNvGraphicFramePr>
              <a:graphicFrameLocks noChangeAspect="1"/>
            </p:cNvGraphicFramePr>
            <p:nvPr/>
          </p:nvGraphicFramePr>
          <p:xfrm>
            <a:off x="703" y="3600"/>
            <a:ext cx="2409" cy="284"/>
          </p:xfrm>
          <a:graphic>
            <a:graphicData uri="http://schemas.openxmlformats.org/presentationml/2006/ole">
              <mc:AlternateContent xmlns:mc="http://schemas.openxmlformats.org/markup-compatibility/2006">
                <mc:Choice xmlns:v="urn:schemas-microsoft-com:vml" Requires="v">
                  <p:oleObj spid="_x0000_s53251" name="" r:id="rId5" imgW="30175200" imgH="5181600" progId="Equation.DSMT4">
                    <p:embed/>
                  </p:oleObj>
                </mc:Choice>
                <mc:Fallback>
                  <p:oleObj name="" r:id="rId5" imgW="30175200" imgH="5181600" progId="Equation.DSMT4">
                    <p:embed/>
                    <p:pic>
                      <p:nvPicPr>
                        <p:cNvPr id="0" name="图片 53250"/>
                        <p:cNvPicPr>
                          <a:picLocks noChangeAspect="1"/>
                        </p:cNvPicPr>
                        <p:nvPr/>
                      </p:nvPicPr>
                      <p:blipFill>
                        <a:blip r:embed="rId6"/>
                        <a:stretch>
                          <a:fillRect/>
                        </a:stretch>
                      </p:blipFill>
                      <p:spPr>
                        <a:xfrm>
                          <a:off x="703" y="3600"/>
                          <a:ext cx="2409" cy="284"/>
                        </a:xfrm>
                        <a:prstGeom prst="rect">
                          <a:avLst/>
                        </a:prstGeom>
                        <a:noFill/>
                        <a:ln w="38100">
                          <a:noFill/>
                        </a:ln>
                      </p:spPr>
                    </p:pic>
                  </p:oleObj>
                </mc:Fallback>
              </mc:AlternateContent>
            </a:graphicData>
          </a:graphic>
        </p:graphicFrame>
      </p:grpSp>
      <p:sp>
        <p:nvSpPr>
          <p:cNvPr id="7188" name="Text Box 21"/>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7190" name="矩形 23"/>
          <p:cNvSpPr/>
          <p:nvPr/>
        </p:nvSpPr>
        <p:spPr>
          <a:xfrm>
            <a:off x="6595203" y="2357875"/>
            <a:ext cx="1842770" cy="521970"/>
          </a:xfrm>
          <a:prstGeom prst="rect">
            <a:avLst/>
          </a:prstGeom>
          <a:noFill/>
          <a:ln w="9525">
            <a:noFill/>
          </a:ln>
        </p:spPr>
        <p:txBody>
          <a:bodyPr wrap="none">
            <a:spAutoFit/>
          </a:bodyPr>
          <a:lstStyle/>
          <a:p>
            <a:r>
              <a:rPr lang="en-US" altLang="zh-CN" sz="2800" b="1" i="1">
                <a:solidFill>
                  <a:srgbClr val="FF0000"/>
                </a:solidFill>
                <a:latin typeface="Times New Roman" panose="02020603050405020304" pitchFamily="18" charset="0"/>
              </a:rPr>
              <a:t>PAQ=B ,</a:t>
            </a:r>
            <a:r>
              <a:rPr lang="zh-CN" altLang="en-US" sz="2800" b="1" dirty="0">
                <a:solidFill>
                  <a:srgbClr val="FF0000"/>
                </a:solidFill>
                <a:latin typeface="Times New Roman" panose="02020603050405020304" pitchFamily="18" charset="0"/>
              </a:rPr>
              <a:t>则</a:t>
            </a:r>
            <a:endParaRPr lang="zh-CN" altLang="en-US" sz="2800" dirty="0">
              <a:latin typeface="Arial" panose="020B0604020202020204" pitchFamily="34" charset="0"/>
            </a:endParaRPr>
          </a:p>
        </p:txBody>
      </p:sp>
      <p:grpSp>
        <p:nvGrpSpPr>
          <p:cNvPr id="4" name="Group 2"/>
          <p:cNvGrpSpPr/>
          <p:nvPr/>
        </p:nvGrpSpPr>
        <p:grpSpPr>
          <a:xfrm>
            <a:off x="4523131" y="285803"/>
            <a:ext cx="2819922" cy="643057"/>
            <a:chOff x="720" y="2691"/>
            <a:chExt cx="672" cy="375"/>
          </a:xfrm>
        </p:grpSpPr>
        <p:pic>
          <p:nvPicPr>
            <p:cNvPr id="7201" name="Picture 3" descr="WB02282_"/>
            <p:cNvPicPr>
              <a:picLocks noChangeAspect="1"/>
            </p:cNvPicPr>
            <p:nvPr/>
          </p:nvPicPr>
          <p:blipFill>
            <a:blip r:embed="rId7" cstate="print"/>
            <a:stretch>
              <a:fillRect/>
            </a:stretch>
          </p:blipFill>
          <p:spPr>
            <a:xfrm>
              <a:off x="722" y="2691"/>
              <a:ext cx="574" cy="375"/>
            </a:xfrm>
            <a:prstGeom prst="rect">
              <a:avLst/>
            </a:prstGeom>
            <a:noFill/>
            <a:ln w="9525">
              <a:noFill/>
            </a:ln>
          </p:spPr>
        </p:pic>
        <p:sp>
          <p:nvSpPr>
            <p:cNvPr id="27" name="Text Box 4"/>
            <p:cNvSpPr txBox="1">
              <a:spLocks noChangeArrowheads="1"/>
            </p:cNvSpPr>
            <p:nvPr/>
          </p:nvSpPr>
          <p:spPr bwMode="auto">
            <a:xfrm>
              <a:off x="720" y="2733"/>
              <a:ext cx="672" cy="304"/>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rPr>
                <a:t>二、秩的求法</a:t>
              </a:r>
              <a:endParaRPr kumimoji="0" lang="zh-CN" altLang="en-US" sz="2800" b="1" kern="1200" cap="none" spc="0" normalizeH="0" baseline="0" noProof="0" dirty="0">
                <a:solidFill>
                  <a:srgbClr val="FF0000"/>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endParaRPr>
            </a:p>
          </p:txBody>
        </p:sp>
      </p:grpSp>
      <p:grpSp>
        <p:nvGrpSpPr>
          <p:cNvPr id="5" name="Group 3"/>
          <p:cNvGrpSpPr/>
          <p:nvPr/>
        </p:nvGrpSpPr>
        <p:grpSpPr>
          <a:xfrm>
            <a:off x="1808004" y="1000310"/>
            <a:ext cx="3745607" cy="576370"/>
            <a:chOff x="158" y="119"/>
            <a:chExt cx="2359" cy="363"/>
          </a:xfrm>
        </p:grpSpPr>
        <p:sp>
          <p:nvSpPr>
            <p:cNvPr id="7196" name="AutoShape 4"/>
            <p:cNvSpPr/>
            <p:nvPr/>
          </p:nvSpPr>
          <p:spPr>
            <a:xfrm>
              <a:off x="158" y="119"/>
              <a:ext cx="2042" cy="363"/>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30" name="Text Box 5"/>
            <p:cNvSpPr txBox="1">
              <a:spLocks noChangeArrowheads="1"/>
            </p:cNvSpPr>
            <p:nvPr/>
          </p:nvSpPr>
          <p:spPr bwMode="auto">
            <a:xfrm>
              <a:off x="703" y="119"/>
              <a:ext cx="1814" cy="329"/>
            </a:xfrm>
            <a:prstGeom prst="rect">
              <a:avLst/>
            </a:prstGeom>
            <a:noFill/>
            <a:ln w="9525">
              <a:noFill/>
              <a:miter lim="800000"/>
            </a:ln>
            <a:effectLst/>
          </p:spPr>
          <p:txBody>
            <a:bodyPr>
              <a:spAutoFit/>
            </a:bodyPr>
            <a:lstStyle/>
            <a:p>
              <a:pPr marR="0" defTabSz="914400">
                <a:buClrTx/>
                <a:buSzTx/>
                <a:buFontTx/>
                <a:buNone/>
                <a:defRPr/>
              </a:pPr>
              <a:r>
                <a:rPr kumimoji="0" lang="zh-CN" altLang="en-US" sz="2800" b="1"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rPr>
                <a:t>秩的基本定理</a:t>
              </a:r>
              <a:endParaRPr kumimoji="0" lang="zh-CN" altLang="en-US" sz="2800" b="1" kern="1200" cap="none" spc="0" normalizeH="0" baseline="0" noProof="0" dirty="0">
                <a:solidFill>
                  <a:schemeClr val="bg1"/>
                </a:solidFill>
                <a:effectLst>
                  <a:outerShdw blurRad="38100" dist="38100" dir="2700000" algn="tl">
                    <a:srgbClr val="000000"/>
                  </a:outerShdw>
                </a:effectLst>
                <a:latin typeface="Times New Roman" panose="02020603050405020304" pitchFamily="18" charset="0"/>
                <a:ea typeface="楷体_GB2312" panose="02010609030101010101" pitchFamily="49" charset="-122"/>
                <a:cs typeface="+mn-cs"/>
              </a:endParaRPr>
            </a:p>
          </p:txBody>
        </p:sp>
        <p:grpSp>
          <p:nvGrpSpPr>
            <p:cNvPr id="7198" name="Group 6"/>
            <p:cNvGrpSpPr/>
            <p:nvPr/>
          </p:nvGrpSpPr>
          <p:grpSpPr>
            <a:xfrm>
              <a:off x="179" y="147"/>
              <a:ext cx="523" cy="292"/>
              <a:chOff x="603" y="1730"/>
              <a:chExt cx="735" cy="369"/>
            </a:xfrm>
          </p:grpSpPr>
          <p:sp>
            <p:nvSpPr>
              <p:cNvPr id="7199" name="AutoShape 7"/>
              <p:cNvSpPr/>
              <p:nvPr/>
            </p:nvSpPr>
            <p:spPr>
              <a:xfrm>
                <a:off x="603" y="1730"/>
                <a:ext cx="735" cy="369"/>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7200" name="Picture 8" descr="pic014"/>
              <p:cNvPicPr>
                <a:picLocks noChangeAspect="1"/>
              </p:cNvPicPr>
              <p:nvPr/>
            </p:nvPicPr>
            <p:blipFill>
              <a:blip r:embed="rId8" cstate="print"/>
              <a:stretch>
                <a:fillRect/>
              </a:stretch>
            </p:blipFill>
            <p:spPr>
              <a:xfrm>
                <a:off x="703" y="1752"/>
                <a:ext cx="528" cy="346"/>
              </a:xfrm>
              <a:prstGeom prst="rect">
                <a:avLst/>
              </a:prstGeom>
              <a:noFill/>
              <a:ln w="9525">
                <a:noFill/>
              </a:ln>
            </p:spPr>
          </p:pic>
        </p:grpSp>
      </p:grpSp>
      <p:grpSp>
        <p:nvGrpSpPr>
          <p:cNvPr id="7" name="Group 12"/>
          <p:cNvGrpSpPr/>
          <p:nvPr/>
        </p:nvGrpSpPr>
        <p:grpSpPr>
          <a:xfrm>
            <a:off x="5166189" y="1071761"/>
            <a:ext cx="4072691" cy="570398"/>
            <a:chOff x="2030" y="961"/>
            <a:chExt cx="2593" cy="318"/>
          </a:xfrm>
        </p:grpSpPr>
        <p:sp>
          <p:nvSpPr>
            <p:cNvPr id="7194" name="Text Box 13"/>
            <p:cNvSpPr txBox="1"/>
            <p:nvPr/>
          </p:nvSpPr>
          <p:spPr>
            <a:xfrm>
              <a:off x="2030" y="961"/>
              <a:ext cx="342" cy="292"/>
            </a:xfrm>
            <a:prstGeom prst="rect">
              <a:avLst/>
            </a:prstGeom>
            <a:noFill/>
            <a:ln w="34925">
              <a:noFill/>
            </a:ln>
          </p:spPr>
          <p:txBody>
            <a:bodyPr wrap="none" lIns="90016" tIns="46808" rIns="90016" bIns="46808">
              <a:spAutoFit/>
            </a:bodyPr>
            <a:lstStyle/>
            <a:p>
              <a:pPr algn="ctr" eaLnBrk="1" hangingPunct="1"/>
              <a:r>
                <a:rPr lang="zh-CN" altLang="en-US" sz="2800" b="1" dirty="0">
                  <a:latin typeface="Times New Roman" panose="02020603050405020304" pitchFamily="18" charset="0"/>
                </a:rPr>
                <a:t>若</a:t>
              </a:r>
              <a:endParaRPr lang="en-US" altLang="zh-CN" sz="2800" b="1">
                <a:latin typeface="Times New Roman" panose="02020603050405020304" pitchFamily="18" charset="0"/>
              </a:endParaRPr>
            </a:p>
          </p:txBody>
        </p:sp>
        <p:graphicFrame>
          <p:nvGraphicFramePr>
            <p:cNvPr id="7172" name="Object 14"/>
            <p:cNvGraphicFramePr>
              <a:graphicFrameLocks noChangeAspect="1"/>
            </p:cNvGraphicFramePr>
            <p:nvPr/>
          </p:nvGraphicFramePr>
          <p:xfrm>
            <a:off x="2381" y="1026"/>
            <a:ext cx="559" cy="203"/>
          </p:xfrm>
          <a:graphic>
            <a:graphicData uri="http://schemas.openxmlformats.org/presentationml/2006/ole">
              <mc:AlternateContent xmlns:mc="http://schemas.openxmlformats.org/markup-compatibility/2006">
                <mc:Choice xmlns:v="urn:schemas-microsoft-com:vml" Requires="v">
                  <p:oleObj spid="_x0000_s53252" name="" r:id="rId9" imgW="24384000" imgH="8839200" progId="">
                    <p:embed/>
                  </p:oleObj>
                </mc:Choice>
                <mc:Fallback>
                  <p:oleObj name="" r:id="rId9" imgW="24384000" imgH="8839200" progId="">
                    <p:embed/>
                    <p:pic>
                      <p:nvPicPr>
                        <p:cNvPr id="0" name="图片 53251"/>
                        <p:cNvPicPr>
                          <a:picLocks noChangeAspect="1"/>
                        </p:cNvPicPr>
                        <p:nvPr/>
                      </p:nvPicPr>
                      <p:blipFill>
                        <a:blip r:embed="rId10"/>
                        <a:stretch>
                          <a:fillRect/>
                        </a:stretch>
                      </p:blipFill>
                      <p:spPr>
                        <a:xfrm>
                          <a:off x="2381" y="1026"/>
                          <a:ext cx="559" cy="203"/>
                        </a:xfrm>
                        <a:prstGeom prst="rect">
                          <a:avLst/>
                        </a:prstGeom>
                        <a:noFill/>
                        <a:ln w="38100">
                          <a:noFill/>
                        </a:ln>
                      </p:spPr>
                    </p:pic>
                  </p:oleObj>
                </mc:Fallback>
              </mc:AlternateContent>
            </a:graphicData>
          </a:graphic>
        </p:graphicFrame>
        <p:sp>
          <p:nvSpPr>
            <p:cNvPr id="7195" name="Text Box 15"/>
            <p:cNvSpPr txBox="1"/>
            <p:nvPr/>
          </p:nvSpPr>
          <p:spPr>
            <a:xfrm>
              <a:off x="3014" y="981"/>
              <a:ext cx="417" cy="292"/>
            </a:xfrm>
            <a:prstGeom prst="rect">
              <a:avLst/>
            </a:prstGeom>
            <a:noFill/>
            <a:ln w="34925">
              <a:noFill/>
            </a:ln>
          </p:spPr>
          <p:txBody>
            <a:bodyPr wrap="none" lIns="90016" tIns="46808" rIns="90016" bIns="46808">
              <a:spAutoFit/>
            </a:bodyPr>
            <a:lstStyle/>
            <a:p>
              <a:pPr algn="ctr" eaLnBrk="1" hangingPunct="1"/>
              <a:r>
                <a:rPr lang="zh-CN" altLang="en-US" sz="2800" b="1" dirty="0">
                  <a:latin typeface="Times New Roman" panose="02020603050405020304" pitchFamily="18" charset="0"/>
                </a:rPr>
                <a:t>则</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graphicFrame>
          <p:nvGraphicFramePr>
            <p:cNvPr id="7173" name="Object 16"/>
            <p:cNvGraphicFramePr>
              <a:graphicFrameLocks noChangeAspect="1"/>
            </p:cNvGraphicFramePr>
            <p:nvPr/>
          </p:nvGraphicFramePr>
          <p:xfrm>
            <a:off x="3440" y="1001"/>
            <a:ext cx="1183" cy="278"/>
          </p:xfrm>
          <a:graphic>
            <a:graphicData uri="http://schemas.openxmlformats.org/presentationml/2006/ole">
              <mc:AlternateContent xmlns:mc="http://schemas.openxmlformats.org/markup-compatibility/2006">
                <mc:Choice xmlns:v="urn:schemas-microsoft-com:vml" Requires="v">
                  <p:oleObj spid="_x0000_s53253" name="" r:id="rId11" imgW="20726400" imgH="4876800" progId="Equation.DSMT4">
                    <p:embed/>
                  </p:oleObj>
                </mc:Choice>
                <mc:Fallback>
                  <p:oleObj name="" r:id="rId11" imgW="20726400" imgH="4876800" progId="Equation.DSMT4">
                    <p:embed/>
                    <p:pic>
                      <p:nvPicPr>
                        <p:cNvPr id="0" name="图片 53252"/>
                        <p:cNvPicPr>
                          <a:picLocks noChangeAspect="1"/>
                        </p:cNvPicPr>
                        <p:nvPr/>
                      </p:nvPicPr>
                      <p:blipFill>
                        <a:blip r:embed="rId12"/>
                        <a:stretch>
                          <a:fillRect/>
                        </a:stretch>
                      </p:blipFill>
                      <p:spPr>
                        <a:xfrm>
                          <a:off x="3440" y="1001"/>
                          <a:ext cx="1183" cy="278"/>
                        </a:xfrm>
                        <a:prstGeom prst="rect">
                          <a:avLst/>
                        </a:prstGeom>
                        <a:noFill/>
                        <a:ln w="38100">
                          <a:noFill/>
                        </a:ln>
                      </p:spPr>
                    </p:pic>
                  </p:oleObj>
                </mc:Fallback>
              </mc:AlternateContent>
            </a:graphicData>
          </a:graphic>
        </p:graphicFrame>
      </p:grpSp>
      <p:sp>
        <p:nvSpPr>
          <p:cNvPr id="45" name="矩形 44"/>
          <p:cNvSpPr/>
          <p:nvPr/>
        </p:nvSpPr>
        <p:spPr>
          <a:xfrm>
            <a:off x="5094737" y="1643367"/>
            <a:ext cx="4472940" cy="521970"/>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rgbClr val="0000FF"/>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初等变换不改变矩阵的秩。</a:t>
            </a:r>
            <a:endParaRPr kumimoji="1" lang="zh-CN" altLang="en-US" sz="2800" b="1" i="0" u="none" strike="noStrike" kern="1200" cap="none" spc="0" normalizeH="0" baseline="0" noProof="0" dirty="0">
              <a:ln>
                <a:noFill/>
              </a:ln>
              <a:solidFill>
                <a:srgbClr val="0000FF"/>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3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30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3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190"/>
                                        </p:tgtEl>
                                        <p:attrNameLst>
                                          <p:attrName>style.visibility</p:attrName>
                                        </p:attrNameLst>
                                      </p:cBhvr>
                                      <p:to>
                                        <p:strVal val="visible"/>
                                      </p:to>
                                    </p:set>
                                    <p:animEffect transition="in" filter="wipe(left)">
                                      <p:cBhvr>
                                        <p:cTn id="33" dur="5000"/>
                                        <p:tgtEl>
                                          <p:spTgt spid="719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18499"/>
                                        </p:tgtEl>
                                        <p:attrNameLst>
                                          <p:attrName>style.visibility</p:attrName>
                                        </p:attrNameLst>
                                      </p:cBhvr>
                                      <p:to>
                                        <p:strVal val="visible"/>
                                      </p:to>
                                    </p:set>
                                    <p:animEffect transition="in" filter="wipe(left)">
                                      <p:cBhvr>
                                        <p:cTn id="38" dur="3000"/>
                                        <p:tgtEl>
                                          <p:spTgt spid="61849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18501"/>
                                        </p:tgtEl>
                                        <p:attrNameLst>
                                          <p:attrName>style.visibility</p:attrName>
                                        </p:attrNameLst>
                                      </p:cBhvr>
                                      <p:to>
                                        <p:strVal val="visible"/>
                                      </p:to>
                                    </p:set>
                                    <p:animEffect transition="in" filter="wipe(down)">
                                      <p:cBhvr>
                                        <p:cTn id="43" dur="3000"/>
                                        <p:tgtEl>
                                          <p:spTgt spid="61850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18502"/>
                                        </p:tgtEl>
                                        <p:attrNameLst>
                                          <p:attrName>style.visibility</p:attrName>
                                        </p:attrNameLst>
                                      </p:cBhvr>
                                      <p:to>
                                        <p:strVal val="visible"/>
                                      </p:to>
                                    </p:set>
                                    <p:animEffect transition="in" filter="wipe(up)">
                                      <p:cBhvr>
                                        <p:cTn id="48" dur="3000"/>
                                        <p:tgtEl>
                                          <p:spTgt spid="61850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18503"/>
                                        </p:tgtEl>
                                        <p:attrNameLst>
                                          <p:attrName>style.visibility</p:attrName>
                                        </p:attrNameLst>
                                      </p:cBhvr>
                                      <p:to>
                                        <p:strVal val="visible"/>
                                      </p:to>
                                    </p:set>
                                    <p:animEffect transition="in" filter="wipe(up)">
                                      <p:cBhvr>
                                        <p:cTn id="53" dur="3000"/>
                                        <p:tgtEl>
                                          <p:spTgt spid="61850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18507"/>
                                        </p:tgtEl>
                                        <p:attrNameLst>
                                          <p:attrName>style.visibility</p:attrName>
                                        </p:attrNameLst>
                                      </p:cBhvr>
                                      <p:to>
                                        <p:strVal val="visible"/>
                                      </p:to>
                                    </p:set>
                                    <p:animEffect transition="in" filter="wipe(down)">
                                      <p:cBhvr>
                                        <p:cTn id="58" dur="3000"/>
                                        <p:tgtEl>
                                          <p:spTgt spid="61850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18509"/>
                                        </p:tgtEl>
                                        <p:attrNameLst>
                                          <p:attrName>style.visibility</p:attrName>
                                        </p:attrNameLst>
                                      </p:cBhvr>
                                      <p:to>
                                        <p:strVal val="visible"/>
                                      </p:to>
                                    </p:set>
                                    <p:animEffect transition="in" filter="wipe(down)">
                                      <p:cBhvr>
                                        <p:cTn id="63" dur="3000"/>
                                        <p:tgtEl>
                                          <p:spTgt spid="6185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down)">
                                      <p:cBhvr>
                                        <p:cTn id="68"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9" grpId="0"/>
      <p:bldP spid="618501" grpId="0"/>
      <p:bldP spid="618503" grpId="0"/>
      <p:bldP spid="618507" grpId="0"/>
      <p:bldP spid="7190" grpId="0"/>
      <p:bldP spid="4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6" name="Object 2"/>
          <p:cNvGraphicFramePr>
            <a:graphicFrameLocks noChangeAspect="1"/>
          </p:cNvGraphicFramePr>
          <p:nvPr/>
        </p:nvGraphicFramePr>
        <p:xfrm>
          <a:off x="3022667" y="571606"/>
          <a:ext cx="6783056" cy="2603982"/>
        </p:xfrm>
        <a:graphic>
          <a:graphicData uri="http://schemas.openxmlformats.org/presentationml/2006/ole">
            <mc:AlternateContent xmlns:mc="http://schemas.openxmlformats.org/markup-compatibility/2006">
              <mc:Choice xmlns:v="urn:schemas-microsoft-com:vml" Requires="v">
                <p:oleObj spid="_x0000_s54273" name="" r:id="rId1" imgW="162763200" imgH="62484000" progId="">
                  <p:embed/>
                </p:oleObj>
              </mc:Choice>
              <mc:Fallback>
                <p:oleObj name="" r:id="rId1" imgW="162763200" imgH="62484000" progId="">
                  <p:embed/>
                  <p:pic>
                    <p:nvPicPr>
                      <p:cNvPr id="0" name="图片 54272"/>
                      <p:cNvPicPr>
                        <a:picLocks noChangeAspect="1"/>
                      </p:cNvPicPr>
                      <p:nvPr/>
                    </p:nvPicPr>
                    <p:blipFill>
                      <a:blip r:embed="rId2"/>
                      <a:stretch>
                        <a:fillRect/>
                      </a:stretch>
                    </p:blipFill>
                    <p:spPr>
                      <a:xfrm>
                        <a:off x="3022667" y="571606"/>
                        <a:ext cx="6783056" cy="2603982"/>
                      </a:xfrm>
                      <a:prstGeom prst="rect">
                        <a:avLst/>
                      </a:prstGeom>
                      <a:noFill/>
                      <a:ln w="38100">
                        <a:noFill/>
                      </a:ln>
                    </p:spPr>
                  </p:pic>
                </p:oleObj>
              </mc:Fallback>
            </mc:AlternateContent>
          </a:graphicData>
        </a:graphic>
      </p:graphicFrame>
      <p:graphicFrame>
        <p:nvGraphicFramePr>
          <p:cNvPr id="55297" name="Object 3"/>
          <p:cNvGraphicFramePr>
            <a:graphicFrameLocks noChangeAspect="1"/>
          </p:cNvGraphicFramePr>
          <p:nvPr/>
        </p:nvGraphicFramePr>
        <p:xfrm>
          <a:off x="3094117" y="3429635"/>
          <a:ext cx="6024090" cy="541438"/>
        </p:xfrm>
        <a:graphic>
          <a:graphicData uri="http://schemas.openxmlformats.org/presentationml/2006/ole">
            <mc:AlternateContent xmlns:mc="http://schemas.openxmlformats.org/markup-compatibility/2006">
              <mc:Choice xmlns:v="urn:schemas-microsoft-com:vml" Requires="v">
                <p:oleObj spid="_x0000_s54274" name="" r:id="rId3" imgW="54254400" imgH="4876800" progId="Equation.DSMT4">
                  <p:embed/>
                </p:oleObj>
              </mc:Choice>
              <mc:Fallback>
                <p:oleObj name="" r:id="rId3" imgW="54254400" imgH="4876800" progId="Equation.DSMT4">
                  <p:embed/>
                  <p:pic>
                    <p:nvPicPr>
                      <p:cNvPr id="0" name="图片 54273"/>
                      <p:cNvPicPr>
                        <a:picLocks noChangeAspect="1"/>
                      </p:cNvPicPr>
                      <p:nvPr/>
                    </p:nvPicPr>
                    <p:blipFill>
                      <a:blip r:embed="rId4"/>
                      <a:stretch>
                        <a:fillRect/>
                      </a:stretch>
                    </p:blipFill>
                    <p:spPr>
                      <a:xfrm>
                        <a:off x="3094117" y="3429635"/>
                        <a:ext cx="6024090" cy="541438"/>
                      </a:xfrm>
                      <a:prstGeom prst="rect">
                        <a:avLst/>
                      </a:prstGeom>
                      <a:noFill/>
                      <a:ln w="38100">
                        <a:noFill/>
                      </a:ln>
                    </p:spPr>
                  </p:pic>
                </p:oleObj>
              </mc:Fallback>
            </mc:AlternateContent>
          </a:graphicData>
        </a:graphic>
      </p:graphicFrame>
      <p:sp>
        <p:nvSpPr>
          <p:cNvPr id="13325" name="Text Box 13"/>
          <p:cNvSpPr txBox="1"/>
          <p:nvPr/>
        </p:nvSpPr>
        <p:spPr>
          <a:xfrm>
            <a:off x="2236708" y="3429635"/>
            <a:ext cx="685927" cy="521970"/>
          </a:xfrm>
          <a:prstGeom prst="rect">
            <a:avLst/>
          </a:prstGeom>
          <a:noFill/>
          <a:ln w="28575">
            <a:noFill/>
          </a:ln>
        </p:spPr>
        <p:txBody>
          <a:bodyPr>
            <a:spAutoFit/>
          </a:bodyPr>
          <a:lstStyle/>
          <a:p>
            <a:pPr>
              <a:spcBef>
                <a:spcPct val="50000"/>
              </a:spcBef>
            </a:pPr>
            <a:r>
              <a:rPr lang="zh-CN" altLang="en-US" sz="2800" dirty="0">
                <a:solidFill>
                  <a:schemeClr val="tx2"/>
                </a:solidFill>
                <a:latin typeface="Arial" panose="020B0604020202020204" pitchFamily="34" charset="0"/>
                <a:ea typeface="黑体" panose="02010609060101010101" pitchFamily="49" charset="-122"/>
              </a:rPr>
              <a:t>解</a:t>
            </a:r>
            <a:endParaRPr lang="zh-CN" altLang="en-US" sz="2800" dirty="0">
              <a:solidFill>
                <a:schemeClr val="tx2"/>
              </a:solidFill>
              <a:latin typeface="Arial" panose="020B0604020202020204" pitchFamily="34" charset="0"/>
              <a:ea typeface="黑体" panose="02010609060101010101" pitchFamily="49" charset="-122"/>
            </a:endParaRPr>
          </a:p>
        </p:txBody>
      </p:sp>
      <p:graphicFrame>
        <p:nvGraphicFramePr>
          <p:cNvPr id="53252" name="Object 4"/>
          <p:cNvGraphicFramePr>
            <a:graphicFrameLocks noChangeAspect="1"/>
          </p:cNvGraphicFramePr>
          <p:nvPr/>
        </p:nvGraphicFramePr>
        <p:xfrm>
          <a:off x="5094737" y="4144142"/>
          <a:ext cx="3670980" cy="2045079"/>
        </p:xfrm>
        <a:graphic>
          <a:graphicData uri="http://schemas.openxmlformats.org/presentationml/2006/ole">
            <mc:AlternateContent xmlns:mc="http://schemas.openxmlformats.org/markup-compatibility/2006">
              <mc:Choice xmlns:v="urn:schemas-microsoft-com:vml" Requires="v">
                <p:oleObj spid="_x0000_s54275" name="" r:id="rId5" imgW="88087200" imgH="49072800" progId="">
                  <p:embed/>
                </p:oleObj>
              </mc:Choice>
              <mc:Fallback>
                <p:oleObj name="" r:id="rId5" imgW="88087200" imgH="49072800" progId="">
                  <p:embed/>
                  <p:pic>
                    <p:nvPicPr>
                      <p:cNvPr id="0" name="图片 54274"/>
                      <p:cNvPicPr>
                        <a:picLocks noChangeAspect="1"/>
                      </p:cNvPicPr>
                      <p:nvPr/>
                    </p:nvPicPr>
                    <p:blipFill>
                      <a:blip r:embed="rId6"/>
                      <a:stretch>
                        <a:fillRect/>
                      </a:stretch>
                    </p:blipFill>
                    <p:spPr>
                      <a:xfrm>
                        <a:off x="5094737" y="4144142"/>
                        <a:ext cx="3670980" cy="2045079"/>
                      </a:xfrm>
                      <a:prstGeom prst="rect">
                        <a:avLst/>
                      </a:prstGeom>
                      <a:noFill/>
                      <a:ln w="38100">
                        <a:noFill/>
                      </a:ln>
                    </p:spPr>
                  </p:pic>
                </p:oleObj>
              </mc:Fallback>
            </mc:AlternateContent>
          </a:graphicData>
        </a:graphic>
      </p:graphicFrame>
      <p:grpSp>
        <p:nvGrpSpPr>
          <p:cNvPr id="2" name="组合 19"/>
          <p:cNvGrpSpPr/>
          <p:nvPr/>
        </p:nvGrpSpPr>
        <p:grpSpPr>
          <a:xfrm>
            <a:off x="3237018" y="4787199"/>
            <a:ext cx="1756100" cy="736321"/>
            <a:chOff x="1714500" y="4786313"/>
            <a:chExt cx="1755775" cy="736185"/>
          </a:xfrm>
        </p:grpSpPr>
        <p:graphicFrame>
          <p:nvGraphicFramePr>
            <p:cNvPr id="8197" name="Object 5"/>
            <p:cNvGraphicFramePr>
              <a:graphicFrameLocks noChangeAspect="1"/>
            </p:cNvGraphicFramePr>
            <p:nvPr/>
          </p:nvGraphicFramePr>
          <p:xfrm>
            <a:off x="2428875" y="4786313"/>
            <a:ext cx="1041400" cy="419100"/>
          </p:xfrm>
          <a:graphic>
            <a:graphicData uri="http://schemas.openxmlformats.org/presentationml/2006/ole">
              <mc:AlternateContent xmlns:mc="http://schemas.openxmlformats.org/markup-compatibility/2006">
                <mc:Choice xmlns:v="urn:schemas-microsoft-com:vml" Requires="v">
                  <p:oleObj spid="_x0000_s54276" name="" r:id="rId7" imgW="24993600" imgH="10058400" progId="">
                    <p:embed/>
                  </p:oleObj>
                </mc:Choice>
                <mc:Fallback>
                  <p:oleObj name="" r:id="rId7" imgW="24993600" imgH="10058400" progId="">
                    <p:embed/>
                    <p:pic>
                      <p:nvPicPr>
                        <p:cNvPr id="0" name="图片 54275"/>
                        <p:cNvPicPr>
                          <a:picLocks noChangeAspect="1"/>
                        </p:cNvPicPr>
                        <p:nvPr/>
                      </p:nvPicPr>
                      <p:blipFill>
                        <a:blip r:embed="rId8"/>
                        <a:stretch>
                          <a:fillRect/>
                        </a:stretch>
                      </p:blipFill>
                      <p:spPr>
                        <a:xfrm>
                          <a:off x="2428875" y="4786313"/>
                          <a:ext cx="1041400" cy="419100"/>
                        </a:xfrm>
                        <a:prstGeom prst="rect">
                          <a:avLst/>
                        </a:prstGeom>
                        <a:noFill/>
                        <a:ln w="38100">
                          <a:noFill/>
                        </a:ln>
                      </p:spPr>
                    </p:pic>
                  </p:oleObj>
                </mc:Fallback>
              </mc:AlternateContent>
            </a:graphicData>
          </a:graphic>
        </p:graphicFrame>
        <p:sp>
          <p:nvSpPr>
            <p:cNvPr id="8211" name="Freeform 32"/>
            <p:cNvSpPr/>
            <p:nvPr/>
          </p:nvSpPr>
          <p:spPr>
            <a:xfrm>
              <a:off x="2428875" y="5327650"/>
              <a:ext cx="990600" cy="46038"/>
            </a:xfrm>
            <a:custGeom>
              <a:avLst/>
              <a:gdLst>
                <a:gd name="txL" fmla="*/ 0 w 624"/>
                <a:gd name="txT" fmla="*/ 0 h 48"/>
                <a:gd name="txR" fmla="*/ 624 w 624"/>
                <a:gd name="txB" fmla="*/ 48 h 48"/>
              </a:gdLst>
              <a:ahLst/>
              <a:cxnLst>
                <a:cxn ang="0">
                  <a:pos x="0" y="2147483647"/>
                </a:cxn>
                <a:cxn ang="0">
                  <a:pos x="2147483647" y="0"/>
                </a:cxn>
                <a:cxn ang="0">
                  <a:pos x="2147483647" y="2147483647"/>
                </a:cxn>
                <a:cxn ang="0">
                  <a:pos x="2147483647"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212" name="矩形 17"/>
            <p:cNvSpPr/>
            <p:nvPr/>
          </p:nvSpPr>
          <p:spPr>
            <a:xfrm>
              <a:off x="1714500" y="5000625"/>
              <a:ext cx="415925" cy="521873"/>
            </a:xfrm>
            <a:prstGeom prst="rect">
              <a:avLst/>
            </a:prstGeom>
            <a:noFill/>
            <a:ln w="9525">
              <a:noFill/>
            </a:ln>
          </p:spPr>
          <p:txBody>
            <a:bodyPr>
              <a:spAutoFit/>
            </a:bodyPr>
            <a:lstStyle/>
            <a:p>
              <a:pPr>
                <a:spcBef>
                  <a:spcPct val="50000"/>
                </a:spcBef>
              </a:pPr>
              <a:r>
                <a:rPr lang="zh-CN" altLang="en-US" sz="2800" b="1" i="1" dirty="0">
                  <a:solidFill>
                    <a:schemeClr val="tx2"/>
                  </a:solidFill>
                  <a:latin typeface="Arial" panose="020B0604020202020204" pitchFamily="34" charset="0"/>
                  <a:ea typeface="黑体" panose="02010609060101010101" pitchFamily="49" charset="-122"/>
                </a:rPr>
                <a:t>Ａ</a:t>
              </a:r>
              <a:endParaRPr lang="zh-CN" altLang="en-US" sz="2800" b="1" i="1" dirty="0">
                <a:solidFill>
                  <a:schemeClr val="tx2"/>
                </a:solidFill>
                <a:latin typeface="Arial" panose="020B0604020202020204" pitchFamily="34" charset="0"/>
                <a:ea typeface="黑体" panose="02010609060101010101" pitchFamily="49" charset="-122"/>
              </a:endParaRPr>
            </a:p>
          </p:txBody>
        </p:sp>
      </p:grpSp>
      <p:sp>
        <p:nvSpPr>
          <p:cNvPr id="8203" name="矩形 21"/>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grpSp>
        <p:nvGrpSpPr>
          <p:cNvPr id="3" name="Group 14"/>
          <p:cNvGrpSpPr/>
          <p:nvPr/>
        </p:nvGrpSpPr>
        <p:grpSpPr>
          <a:xfrm>
            <a:off x="1808004" y="285803"/>
            <a:ext cx="1287701" cy="935211"/>
            <a:chOff x="164" y="119"/>
            <a:chExt cx="811" cy="589"/>
          </a:xfrm>
        </p:grpSpPr>
        <p:grpSp>
          <p:nvGrpSpPr>
            <p:cNvPr id="8205" name="Group 15"/>
            <p:cNvGrpSpPr/>
            <p:nvPr/>
          </p:nvGrpSpPr>
          <p:grpSpPr>
            <a:xfrm>
              <a:off x="164" y="119"/>
              <a:ext cx="635" cy="589"/>
              <a:chOff x="432" y="1197"/>
              <a:chExt cx="672" cy="672"/>
            </a:xfrm>
          </p:grpSpPr>
          <p:sp>
            <p:nvSpPr>
              <p:cNvPr id="8207" name="Freeform 16"/>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208" name="Rectangle 17"/>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8209" name="Rectangle 18"/>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8210" name="Rectangle 19"/>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8206" name="Text Box 20"/>
            <p:cNvSpPr txBox="1"/>
            <p:nvPr/>
          </p:nvSpPr>
          <p:spPr>
            <a:xfrm>
              <a:off x="243" y="346"/>
              <a:ext cx="732"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a:latin typeface="Times New Roman" panose="02020603050405020304" pitchFamily="18" charset="0"/>
                  <a:ea typeface="楷体_GB2312" panose="02010609030101010101" pitchFamily="49" charset="-122"/>
                </a:rPr>
                <a:t>3</a:t>
              </a:r>
              <a:endParaRPr lang="en-US" altLang="zh-CN" sz="800" b="1">
                <a:latin typeface="Times New Roman" panose="02020603050405020304" pitchFamily="18" charset="0"/>
                <a:ea typeface="楷体_GB2312" panose="02010609030101010101" pitchFamily="49"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5296"/>
                                        </p:tgtEl>
                                        <p:attrNameLst>
                                          <p:attrName>style.visibility</p:attrName>
                                        </p:attrNameLst>
                                      </p:cBhvr>
                                      <p:to>
                                        <p:strVal val="visible"/>
                                      </p:to>
                                    </p:set>
                                    <p:animEffect transition="in" filter="wipe(up)">
                                      <p:cBhvr>
                                        <p:cTn id="12" dur="3000"/>
                                        <p:tgtEl>
                                          <p:spTgt spid="552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5"/>
                                        </p:tgtEl>
                                        <p:attrNameLst>
                                          <p:attrName>style.visibility</p:attrName>
                                        </p:attrNameLst>
                                      </p:cBhvr>
                                      <p:to>
                                        <p:strVal val="visible"/>
                                      </p:to>
                                    </p:set>
                                    <p:animEffect transition="in" filter="wipe(left)">
                                      <p:cBhvr>
                                        <p:cTn id="17" dur="500"/>
                                        <p:tgtEl>
                                          <p:spTgt spid="133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297"/>
                                        </p:tgtEl>
                                        <p:attrNameLst>
                                          <p:attrName>style.visibility</p:attrName>
                                        </p:attrNameLst>
                                      </p:cBhvr>
                                      <p:to>
                                        <p:strVal val="visible"/>
                                      </p:to>
                                    </p:set>
                                    <p:animEffect transition="in" filter="wipe(left)">
                                      <p:cBhvr>
                                        <p:cTn id="22" dur="500"/>
                                        <p:tgtEl>
                                          <p:spTgt spid="552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3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3252"/>
                                        </p:tgtEl>
                                        <p:attrNameLst>
                                          <p:attrName>style.visibility</p:attrName>
                                        </p:attrNameLst>
                                      </p:cBhvr>
                                      <p:to>
                                        <p:strVal val="visible"/>
                                      </p:to>
                                    </p:set>
                                    <p:animEffect transition="in" filter="wipe(left)">
                                      <p:cBhvr>
                                        <p:cTn id="32" dur="30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二、矩阵</a:t>
            </a:r>
            <a:endParaRPr lang="zh-CN" altLang="en-US" dirty="0"/>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a:sym typeface="+mn-ea"/>
              </a:rPr>
              <a:t> </a:t>
            </a:r>
            <a:r>
              <a:rPr lang="zh-CN" altLang="en-US">
                <a:sym typeface="+mn-ea"/>
              </a:rPr>
              <a:t>矩阵：即描述线性代数中线性关系的参数，即矩阵是一个线性变换，可以将一些向量转换为另一些向量。</a:t>
            </a:r>
            <a:endParaRPr lang="zh-CN" altLang="en-US">
              <a:sym typeface="+mn-ea"/>
            </a:endParaRPr>
          </a:p>
          <a:p>
            <a:pPr>
              <a:lnSpc>
                <a:spcPct val="150000"/>
              </a:lnSpc>
            </a:pPr>
            <a:r>
              <a:rPr lang="zh-CN" altLang="en-US">
                <a:sym typeface="+mn-ea"/>
              </a:rPr>
              <a:t> 初等代数中，</a:t>
            </a:r>
            <a:r>
              <a:rPr lang="en-US" altLang="zh-CN">
                <a:sym typeface="+mn-ea"/>
              </a:rPr>
              <a:t>y=ax</a:t>
            </a:r>
            <a:r>
              <a:rPr lang="zh-CN" altLang="en-US">
                <a:sym typeface="+mn-ea"/>
              </a:rPr>
              <a:t>表示的是</a:t>
            </a:r>
            <a:r>
              <a:rPr lang="en-US" altLang="zh-CN">
                <a:sym typeface="+mn-ea"/>
              </a:rPr>
              <a:t>x</a:t>
            </a:r>
            <a:r>
              <a:rPr lang="zh-CN" altLang="en-US">
                <a:sym typeface="+mn-ea"/>
              </a:rPr>
              <a:t>到</a:t>
            </a:r>
            <a:r>
              <a:rPr lang="en-US" altLang="zh-CN">
                <a:sym typeface="+mn-ea"/>
              </a:rPr>
              <a:t>y</a:t>
            </a:r>
            <a:r>
              <a:rPr lang="zh-CN" altLang="en-US">
                <a:sym typeface="+mn-ea"/>
              </a:rPr>
              <a:t>的一种映射关系，其中</a:t>
            </a:r>
            <a:r>
              <a:rPr lang="en-US" altLang="zh-CN">
                <a:sym typeface="+mn-ea"/>
              </a:rPr>
              <a:t>a</a:t>
            </a:r>
            <a:r>
              <a:rPr lang="zh-CN" altLang="en-US">
                <a:sym typeface="+mn-ea"/>
              </a:rPr>
              <a:t>是描述这中关系的参数。</a:t>
            </a:r>
            <a:endParaRPr lang="zh-CN" altLang="en-US">
              <a:sym typeface="+mn-ea"/>
            </a:endParaRPr>
          </a:p>
          <a:p>
            <a:pPr>
              <a:lnSpc>
                <a:spcPct val="150000"/>
              </a:lnSpc>
            </a:pPr>
            <a:r>
              <a:rPr lang="zh-CN" altLang="en-US">
                <a:sym typeface="+mn-ea"/>
              </a:rPr>
              <a:t> 线性代数中，</a:t>
            </a:r>
            <a:r>
              <a:rPr lang="en-US" altLang="zh-CN">
                <a:sym typeface="+mn-ea"/>
              </a:rPr>
              <a:t>Y=AX</a:t>
            </a:r>
            <a:r>
              <a:rPr lang="zh-CN" altLang="en-US">
                <a:sym typeface="+mn-ea"/>
              </a:rPr>
              <a:t>表示的是向量</a:t>
            </a:r>
            <a:r>
              <a:rPr lang="en-US" altLang="zh-CN">
                <a:sym typeface="+mn-ea"/>
              </a:rPr>
              <a:t>X</a:t>
            </a:r>
            <a:r>
              <a:rPr lang="zh-CN" altLang="en-US">
                <a:sym typeface="+mn-ea"/>
              </a:rPr>
              <a:t>和</a:t>
            </a:r>
            <a:r>
              <a:rPr lang="en-US" altLang="zh-CN">
                <a:sym typeface="+mn-ea"/>
              </a:rPr>
              <a:t>Y</a:t>
            </a:r>
            <a:r>
              <a:rPr lang="zh-CN" altLang="en-US">
                <a:sym typeface="+mn-ea"/>
              </a:rPr>
              <a:t>的一种映射关系，其中</a:t>
            </a:r>
            <a:r>
              <a:rPr lang="en-US" altLang="zh-CN">
                <a:sym typeface="+mn-ea"/>
              </a:rPr>
              <a:t>A</a:t>
            </a:r>
            <a:r>
              <a:rPr lang="zh-CN" altLang="en-US">
                <a:sym typeface="+mn-ea"/>
              </a:rPr>
              <a:t>是描述这种关系的参数。</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4380230" y="785959"/>
          <a:ext cx="4064753" cy="2045079"/>
        </p:xfrm>
        <a:graphic>
          <a:graphicData uri="http://schemas.openxmlformats.org/presentationml/2006/ole">
            <mc:AlternateContent xmlns:mc="http://schemas.openxmlformats.org/markup-compatibility/2006">
              <mc:Choice xmlns:v="urn:schemas-microsoft-com:vml" Requires="v">
                <p:oleObj spid="_x0000_s55297" name="" r:id="rId1" imgW="97536000" imgH="49072800" progId="">
                  <p:embed/>
                </p:oleObj>
              </mc:Choice>
              <mc:Fallback>
                <p:oleObj name="" r:id="rId1" imgW="97536000" imgH="49072800" progId="">
                  <p:embed/>
                  <p:pic>
                    <p:nvPicPr>
                      <p:cNvPr id="0" name="图片 55296"/>
                      <p:cNvPicPr>
                        <a:picLocks noChangeAspect="1"/>
                      </p:cNvPicPr>
                      <p:nvPr/>
                    </p:nvPicPr>
                    <p:blipFill>
                      <a:blip r:embed="rId2"/>
                      <a:stretch>
                        <a:fillRect/>
                      </a:stretch>
                    </p:blipFill>
                    <p:spPr>
                      <a:xfrm>
                        <a:off x="4380230" y="785959"/>
                        <a:ext cx="4064753" cy="2045079"/>
                      </a:xfrm>
                      <a:prstGeom prst="rect">
                        <a:avLst/>
                      </a:prstGeom>
                      <a:noFill/>
                      <a:ln w="38100">
                        <a:noFill/>
                      </a:ln>
                    </p:spPr>
                  </p:pic>
                </p:oleObj>
              </mc:Fallback>
            </mc:AlternateContent>
          </a:graphicData>
        </a:graphic>
      </p:graphicFrame>
      <p:grpSp>
        <p:nvGrpSpPr>
          <p:cNvPr id="2" name="Group 26"/>
          <p:cNvGrpSpPr/>
          <p:nvPr/>
        </p:nvGrpSpPr>
        <p:grpSpPr>
          <a:xfrm>
            <a:off x="4808934" y="1571916"/>
            <a:ext cx="3874217" cy="1041593"/>
            <a:chOff x="2016" y="2688"/>
            <a:chExt cx="2440" cy="656"/>
          </a:xfrm>
        </p:grpSpPr>
        <p:sp>
          <p:nvSpPr>
            <p:cNvPr id="9228" name="Arc 23"/>
            <p:cNvSpPr/>
            <p:nvPr/>
          </p:nvSpPr>
          <p:spPr>
            <a:xfrm>
              <a:off x="4248" y="2714"/>
              <a:ext cx="96" cy="302"/>
            </a:xfrm>
            <a:custGeom>
              <a:avLst/>
              <a:gdLst>
                <a:gd name="txL" fmla="*/ 0 w 21600"/>
                <a:gd name="txT" fmla="*/ 0 h 42749"/>
                <a:gd name="txR" fmla="*/ 21600 w 21600"/>
                <a:gd name="txB" fmla="*/ 42749 h 42749"/>
              </a:gdLst>
              <a:ahLst/>
              <a:cxnLst>
                <a:cxn ang="0">
                  <a:pos x="0" y="0"/>
                </a:cxn>
                <a:cxn ang="0">
                  <a:pos x="0" y="0"/>
                </a:cxn>
                <a:cxn ang="0">
                  <a:pos x="0" y="0"/>
                </a:cxn>
              </a:cxnLst>
              <a:rect l="txL" t="txT" r="txR" b="txB"/>
              <a:pathLst>
                <a:path w="21600" h="42749" fill="none">
                  <a:moveTo>
                    <a:pt x="-1" y="0"/>
                  </a:moveTo>
                  <a:cubicBezTo>
                    <a:pt x="11929" y="0"/>
                    <a:pt x="21600" y="9670"/>
                    <a:pt x="21600" y="21600"/>
                  </a:cubicBezTo>
                  <a:cubicBezTo>
                    <a:pt x="21600" y="31837"/>
                    <a:pt x="14413" y="40668"/>
                    <a:pt x="4390" y="42749"/>
                  </a:cubicBezTo>
                </a:path>
                <a:path w="21600" h="42749" stroke="0">
                  <a:moveTo>
                    <a:pt x="-1" y="0"/>
                  </a:moveTo>
                  <a:cubicBezTo>
                    <a:pt x="11929" y="0"/>
                    <a:pt x="21600" y="9670"/>
                    <a:pt x="21600" y="21600"/>
                  </a:cubicBezTo>
                  <a:cubicBezTo>
                    <a:pt x="21600" y="31837"/>
                    <a:pt x="14413" y="40668"/>
                    <a:pt x="4390" y="42749"/>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9229" name="Arc 24"/>
            <p:cNvSpPr/>
            <p:nvPr/>
          </p:nvSpPr>
          <p:spPr>
            <a:xfrm>
              <a:off x="4264" y="2710"/>
              <a:ext cx="192" cy="634"/>
            </a:xfrm>
            <a:custGeom>
              <a:avLst/>
              <a:gdLst>
                <a:gd name="txL" fmla="*/ 0 w 21600"/>
                <a:gd name="txT" fmla="*/ 0 h 42831"/>
                <a:gd name="txR" fmla="*/ 21600 w 21600"/>
                <a:gd name="txB" fmla="*/ 42831 h 42831"/>
              </a:gdLst>
              <a:ahLst/>
              <a:cxnLst>
                <a:cxn ang="0">
                  <a:pos x="0" y="0"/>
                </a:cxn>
                <a:cxn ang="0">
                  <a:pos x="0" y="0"/>
                </a:cxn>
                <a:cxn ang="0">
                  <a:pos x="0" y="0"/>
                </a:cxn>
              </a:cxnLst>
              <a:rect l="txL" t="txT" r="txR" b="txB"/>
              <a:pathLst>
                <a:path w="21600" h="42831" fill="none">
                  <a:moveTo>
                    <a:pt x="-1" y="0"/>
                  </a:moveTo>
                  <a:cubicBezTo>
                    <a:pt x="11929" y="0"/>
                    <a:pt x="21600" y="9670"/>
                    <a:pt x="21600" y="21600"/>
                  </a:cubicBezTo>
                  <a:cubicBezTo>
                    <a:pt x="21600" y="31996"/>
                    <a:pt x="14193" y="40918"/>
                    <a:pt x="3974" y="42831"/>
                  </a:cubicBezTo>
                </a:path>
                <a:path w="21600" h="42831" stroke="0">
                  <a:moveTo>
                    <a:pt x="-1" y="0"/>
                  </a:moveTo>
                  <a:cubicBezTo>
                    <a:pt x="11929" y="0"/>
                    <a:pt x="21600" y="9670"/>
                    <a:pt x="21600" y="21600"/>
                  </a:cubicBezTo>
                  <a:cubicBezTo>
                    <a:pt x="21600" y="31996"/>
                    <a:pt x="14193" y="40918"/>
                    <a:pt x="3974" y="42831"/>
                  </a:cubicBezTo>
                  <a:lnTo>
                    <a:pt x="0"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9230" name="Line 25"/>
            <p:cNvSpPr/>
            <p:nvPr/>
          </p:nvSpPr>
          <p:spPr>
            <a:xfrm>
              <a:off x="2016" y="2688"/>
              <a:ext cx="2208" cy="0"/>
            </a:xfrm>
            <a:prstGeom prst="line">
              <a:avLst/>
            </a:prstGeom>
            <a:ln w="19050" cap="flat" cmpd="sng">
              <a:solidFill>
                <a:srgbClr val="FF6600"/>
              </a:solidFill>
              <a:prstDash val="solid"/>
              <a:headEnd type="none" w="med" len="med"/>
              <a:tailEnd type="none" w="med" len="med"/>
            </a:ln>
          </p:spPr>
        </p:sp>
      </p:grpSp>
      <p:grpSp>
        <p:nvGrpSpPr>
          <p:cNvPr id="3" name="Group 28"/>
          <p:cNvGrpSpPr/>
          <p:nvPr/>
        </p:nvGrpSpPr>
        <p:grpSpPr>
          <a:xfrm>
            <a:off x="2808314" y="890753"/>
            <a:ext cx="1071761" cy="1714818"/>
            <a:chOff x="959" y="2424"/>
            <a:chExt cx="675" cy="1080"/>
          </a:xfrm>
        </p:grpSpPr>
        <p:graphicFrame>
          <p:nvGraphicFramePr>
            <p:cNvPr id="9219" name="Object 4"/>
            <p:cNvGraphicFramePr>
              <a:graphicFrameLocks noChangeAspect="1"/>
            </p:cNvGraphicFramePr>
            <p:nvPr/>
          </p:nvGraphicFramePr>
          <p:xfrm>
            <a:off x="959" y="2424"/>
            <a:ext cx="675" cy="294"/>
          </p:xfrm>
          <a:graphic>
            <a:graphicData uri="http://schemas.openxmlformats.org/presentationml/2006/ole">
              <mc:AlternateContent xmlns:mc="http://schemas.openxmlformats.org/markup-compatibility/2006">
                <mc:Choice xmlns:v="urn:schemas-microsoft-com:vml" Requires="v">
                  <p:oleObj spid="_x0000_s55298" name="" r:id="rId3" imgW="9448800" imgH="5486400" progId="Equation.DSMT4">
                    <p:embed/>
                  </p:oleObj>
                </mc:Choice>
                <mc:Fallback>
                  <p:oleObj name="" r:id="rId3" imgW="9448800" imgH="5486400" progId="Equation.DSMT4">
                    <p:embed/>
                    <p:pic>
                      <p:nvPicPr>
                        <p:cNvPr id="0" name="图片 55297"/>
                        <p:cNvPicPr>
                          <a:picLocks noChangeAspect="1"/>
                        </p:cNvPicPr>
                        <p:nvPr/>
                      </p:nvPicPr>
                      <p:blipFill>
                        <a:blip r:embed="rId4"/>
                        <a:stretch>
                          <a:fillRect/>
                        </a:stretch>
                      </p:blipFill>
                      <p:spPr>
                        <a:xfrm>
                          <a:off x="959" y="2424"/>
                          <a:ext cx="675" cy="294"/>
                        </a:xfrm>
                        <a:prstGeom prst="rect">
                          <a:avLst/>
                        </a:prstGeom>
                        <a:noFill/>
                        <a:ln w="38100">
                          <a:noFill/>
                        </a:ln>
                      </p:spPr>
                    </p:pic>
                  </p:oleObj>
                </mc:Fallback>
              </mc:AlternateContent>
            </a:graphicData>
          </a:graphic>
        </p:graphicFrame>
        <p:graphicFrame>
          <p:nvGraphicFramePr>
            <p:cNvPr id="9220" name="Object 5"/>
            <p:cNvGraphicFramePr>
              <a:graphicFrameLocks noChangeAspect="1"/>
            </p:cNvGraphicFramePr>
            <p:nvPr/>
          </p:nvGraphicFramePr>
          <p:xfrm>
            <a:off x="964" y="2888"/>
            <a:ext cx="640" cy="616"/>
          </p:xfrm>
          <a:graphic>
            <a:graphicData uri="http://schemas.openxmlformats.org/presentationml/2006/ole">
              <mc:AlternateContent xmlns:mc="http://schemas.openxmlformats.org/markup-compatibility/2006">
                <mc:Choice xmlns:v="urn:schemas-microsoft-com:vml" Requires="v">
                  <p:oleObj spid="_x0000_s55299" name="" r:id="rId5" imgW="24384000" imgH="23469600" progId="">
                    <p:embed/>
                  </p:oleObj>
                </mc:Choice>
                <mc:Fallback>
                  <p:oleObj name="" r:id="rId5" imgW="24384000" imgH="23469600" progId="">
                    <p:embed/>
                    <p:pic>
                      <p:nvPicPr>
                        <p:cNvPr id="0" name="图片 55298"/>
                        <p:cNvPicPr>
                          <a:picLocks noChangeAspect="1"/>
                        </p:cNvPicPr>
                        <p:nvPr/>
                      </p:nvPicPr>
                      <p:blipFill>
                        <a:blip r:embed="rId6"/>
                        <a:stretch>
                          <a:fillRect/>
                        </a:stretch>
                      </p:blipFill>
                      <p:spPr>
                        <a:xfrm>
                          <a:off x="964" y="2888"/>
                          <a:ext cx="640" cy="616"/>
                        </a:xfrm>
                        <a:prstGeom prst="rect">
                          <a:avLst/>
                        </a:prstGeom>
                        <a:noFill/>
                        <a:ln w="38100">
                          <a:noFill/>
                        </a:ln>
                      </p:spPr>
                    </p:pic>
                  </p:oleObj>
                </mc:Fallback>
              </mc:AlternateContent>
            </a:graphicData>
          </a:graphic>
        </p:graphicFrame>
        <p:sp>
          <p:nvSpPr>
            <p:cNvPr id="9227" name="Freeform 27"/>
            <p:cNvSpPr/>
            <p:nvPr/>
          </p:nvSpPr>
          <p:spPr>
            <a:xfrm rot="374069">
              <a:off x="960" y="2808"/>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226" name="矩形 14"/>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grpSp>
        <p:nvGrpSpPr>
          <p:cNvPr id="4" name="Group 26"/>
          <p:cNvGrpSpPr/>
          <p:nvPr/>
        </p:nvGrpSpPr>
        <p:grpSpPr>
          <a:xfrm>
            <a:off x="2888410" y="3611504"/>
            <a:ext cx="1041593" cy="1079700"/>
            <a:chOff x="1104" y="880"/>
            <a:chExt cx="656" cy="680"/>
          </a:xfrm>
        </p:grpSpPr>
        <p:graphicFrame>
          <p:nvGraphicFramePr>
            <p:cNvPr id="10246" name="Object 6"/>
            <p:cNvGraphicFramePr>
              <a:graphicFrameLocks noChangeAspect="1"/>
            </p:cNvGraphicFramePr>
            <p:nvPr/>
          </p:nvGraphicFramePr>
          <p:xfrm>
            <a:off x="1104" y="880"/>
            <a:ext cx="656" cy="272"/>
          </p:xfrm>
          <a:graphic>
            <a:graphicData uri="http://schemas.openxmlformats.org/presentationml/2006/ole">
              <mc:AlternateContent xmlns:mc="http://schemas.openxmlformats.org/markup-compatibility/2006">
                <mc:Choice xmlns:v="urn:schemas-microsoft-com:vml" Requires="v">
                  <p:oleObj spid="_x0000_s55300" name="" r:id="rId7" imgW="24993600" imgH="10363200" progId="">
                    <p:embed/>
                  </p:oleObj>
                </mc:Choice>
                <mc:Fallback>
                  <p:oleObj name="" r:id="rId7" imgW="24993600" imgH="10363200" progId="">
                    <p:embed/>
                    <p:pic>
                      <p:nvPicPr>
                        <p:cNvPr id="0" name="图片 55299"/>
                        <p:cNvPicPr>
                          <a:picLocks noChangeAspect="1"/>
                        </p:cNvPicPr>
                        <p:nvPr/>
                      </p:nvPicPr>
                      <p:blipFill>
                        <a:blip r:embed="rId8"/>
                        <a:stretch>
                          <a:fillRect/>
                        </a:stretch>
                      </p:blipFill>
                      <p:spPr>
                        <a:xfrm>
                          <a:off x="1104" y="880"/>
                          <a:ext cx="656" cy="272"/>
                        </a:xfrm>
                        <a:prstGeom prst="rect">
                          <a:avLst/>
                        </a:prstGeom>
                        <a:noFill/>
                        <a:ln w="38100">
                          <a:noFill/>
                        </a:ln>
                      </p:spPr>
                    </p:pic>
                  </p:oleObj>
                </mc:Fallback>
              </mc:AlternateContent>
            </a:graphicData>
          </a:graphic>
        </p:graphicFrame>
        <p:graphicFrame>
          <p:nvGraphicFramePr>
            <p:cNvPr id="10247" name="Object 7"/>
            <p:cNvGraphicFramePr>
              <a:graphicFrameLocks noChangeAspect="1"/>
            </p:cNvGraphicFramePr>
            <p:nvPr/>
          </p:nvGraphicFramePr>
          <p:xfrm>
            <a:off x="1104" y="1296"/>
            <a:ext cx="648" cy="264"/>
          </p:xfrm>
          <a:graphic>
            <a:graphicData uri="http://schemas.openxmlformats.org/presentationml/2006/ole">
              <mc:AlternateContent xmlns:mc="http://schemas.openxmlformats.org/markup-compatibility/2006">
                <mc:Choice xmlns:v="urn:schemas-microsoft-com:vml" Requires="v">
                  <p:oleObj spid="_x0000_s55301" name="" r:id="rId9" imgW="24688800" imgH="10058400" progId="">
                    <p:embed/>
                  </p:oleObj>
                </mc:Choice>
                <mc:Fallback>
                  <p:oleObj name="" r:id="rId9" imgW="24688800" imgH="10058400" progId="">
                    <p:embed/>
                    <p:pic>
                      <p:nvPicPr>
                        <p:cNvPr id="0" name="图片 55300"/>
                        <p:cNvPicPr>
                          <a:picLocks noChangeAspect="1"/>
                        </p:cNvPicPr>
                        <p:nvPr/>
                      </p:nvPicPr>
                      <p:blipFill>
                        <a:blip r:embed="rId10"/>
                        <a:stretch>
                          <a:fillRect/>
                        </a:stretch>
                      </p:blipFill>
                      <p:spPr>
                        <a:xfrm>
                          <a:off x="1104" y="1296"/>
                          <a:ext cx="648" cy="264"/>
                        </a:xfrm>
                        <a:prstGeom prst="rect">
                          <a:avLst/>
                        </a:prstGeom>
                        <a:noFill/>
                        <a:ln w="38100">
                          <a:noFill/>
                        </a:ln>
                      </p:spPr>
                    </p:pic>
                  </p:oleObj>
                </mc:Fallback>
              </mc:AlternateContent>
            </a:graphicData>
          </a:graphic>
        </p:graphicFrame>
        <p:sp>
          <p:nvSpPr>
            <p:cNvPr id="10257" name="Freeform 23"/>
            <p:cNvSpPr/>
            <p:nvPr/>
          </p:nvSpPr>
          <p:spPr>
            <a:xfrm rot="374069">
              <a:off x="1104" y="120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aphicFrame>
        <p:nvGraphicFramePr>
          <p:cNvPr id="10242" name="Object 2"/>
          <p:cNvGraphicFramePr>
            <a:graphicFrameLocks noChangeAspect="1"/>
          </p:cNvGraphicFramePr>
          <p:nvPr/>
        </p:nvGraphicFramePr>
        <p:xfrm>
          <a:off x="4380251" y="3225337"/>
          <a:ext cx="3747194" cy="2045079"/>
        </p:xfrm>
        <a:graphic>
          <a:graphicData uri="http://schemas.openxmlformats.org/presentationml/2006/ole">
            <mc:AlternateContent xmlns:mc="http://schemas.openxmlformats.org/markup-compatibility/2006">
              <mc:Choice xmlns:v="urn:schemas-microsoft-com:vml" Requires="v">
                <p:oleObj spid="_x0000_s55302" name="" r:id="rId11" imgW="89916000" imgH="49072800" progId="">
                  <p:embed/>
                </p:oleObj>
              </mc:Choice>
              <mc:Fallback>
                <p:oleObj name="" r:id="rId11" imgW="89916000" imgH="49072800" progId="">
                  <p:embed/>
                  <p:pic>
                    <p:nvPicPr>
                      <p:cNvPr id="0" name="图片 55301"/>
                      <p:cNvPicPr>
                        <a:picLocks noChangeAspect="1"/>
                      </p:cNvPicPr>
                      <p:nvPr/>
                    </p:nvPicPr>
                    <p:blipFill>
                      <a:blip r:embed="rId12"/>
                      <a:stretch>
                        <a:fillRect/>
                      </a:stretch>
                    </p:blipFill>
                    <p:spPr>
                      <a:xfrm>
                        <a:off x="4380251" y="3225337"/>
                        <a:ext cx="3747194" cy="2045079"/>
                      </a:xfrm>
                      <a:prstGeom prst="rect">
                        <a:avLst/>
                      </a:prstGeom>
                      <a:noFill/>
                      <a:ln w="38100">
                        <a:noFill/>
                      </a:ln>
                    </p:spPr>
                  </p:pic>
                </p:oleObj>
              </mc:Fallback>
            </mc:AlternateContent>
          </a:graphicData>
        </a:graphic>
      </p:graphicFrame>
      <p:grpSp>
        <p:nvGrpSpPr>
          <p:cNvPr id="5" name="Group 21"/>
          <p:cNvGrpSpPr/>
          <p:nvPr/>
        </p:nvGrpSpPr>
        <p:grpSpPr>
          <a:xfrm>
            <a:off x="4808897" y="4481604"/>
            <a:ext cx="3696384" cy="485865"/>
            <a:chOff x="2040" y="1392"/>
            <a:chExt cx="2328" cy="306"/>
          </a:xfrm>
        </p:grpSpPr>
        <p:sp>
          <p:nvSpPr>
            <p:cNvPr id="10258" name="Arc 18"/>
            <p:cNvSpPr/>
            <p:nvPr/>
          </p:nvSpPr>
          <p:spPr>
            <a:xfrm>
              <a:off x="4257" y="1393"/>
              <a:ext cx="111" cy="305"/>
            </a:xfrm>
            <a:custGeom>
              <a:avLst/>
              <a:gdLst>
                <a:gd name="txL" fmla="*/ 0 w 25019"/>
                <a:gd name="txT" fmla="*/ 0 h 43200"/>
                <a:gd name="txR" fmla="*/ 25019 w 25019"/>
                <a:gd name="txB" fmla="*/ 43200 h 43200"/>
              </a:gdLst>
              <a:ahLst/>
              <a:cxnLst>
                <a:cxn ang="0">
                  <a:pos x="0" y="0"/>
                </a:cxn>
                <a:cxn ang="0">
                  <a:pos x="0" y="0"/>
                </a:cxn>
                <a:cxn ang="0">
                  <a:pos x="0" y="0"/>
                </a:cxn>
              </a:cxnLst>
              <a:rect l="txL" t="txT" r="txR" b="txB"/>
              <a:pathLst>
                <a:path w="25019" h="43200" fill="none">
                  <a:moveTo>
                    <a:pt x="3418" y="0"/>
                  </a:moveTo>
                  <a:cubicBezTo>
                    <a:pt x="15348" y="0"/>
                    <a:pt x="25019" y="9670"/>
                    <a:pt x="25019" y="21600"/>
                  </a:cubicBezTo>
                  <a:cubicBezTo>
                    <a:pt x="25019" y="33529"/>
                    <a:pt x="15348" y="43200"/>
                    <a:pt x="3419" y="43200"/>
                  </a:cubicBezTo>
                  <a:cubicBezTo>
                    <a:pt x="2273" y="43200"/>
                    <a:pt x="1130" y="43108"/>
                    <a:pt x="0" y="42927"/>
                  </a:cubicBezTo>
                </a:path>
                <a:path w="25019" h="43200" stroke="0">
                  <a:moveTo>
                    <a:pt x="3418" y="0"/>
                  </a:moveTo>
                  <a:cubicBezTo>
                    <a:pt x="15348" y="0"/>
                    <a:pt x="25019" y="9670"/>
                    <a:pt x="25019" y="21600"/>
                  </a:cubicBezTo>
                  <a:cubicBezTo>
                    <a:pt x="25019" y="33529"/>
                    <a:pt x="15348" y="43200"/>
                    <a:pt x="3419" y="43200"/>
                  </a:cubicBezTo>
                  <a:cubicBezTo>
                    <a:pt x="2273" y="43200"/>
                    <a:pt x="1130" y="43108"/>
                    <a:pt x="0" y="42927"/>
                  </a:cubicBezTo>
                  <a:lnTo>
                    <a:pt x="3419" y="21600"/>
                  </a:lnTo>
                  <a:close/>
                </a:path>
              </a:pathLst>
            </a:custGeom>
            <a:noFill/>
            <a:ln w="28575" cap="flat" cmpd="sng">
              <a:solidFill>
                <a:srgbClr val="0000FF">
                  <a:alpha val="100000"/>
                </a:srgbClr>
              </a:solidFill>
              <a:prstDash val="solid"/>
              <a:round/>
              <a:headEnd type="none" w="med" len="med"/>
              <a:tailEnd type="triangle" w="sm" len="med"/>
            </a:ln>
          </p:spPr>
          <p:txBody>
            <a:bodyPr/>
            <a:lstStyle/>
            <a:p>
              <a:endParaRPr lang="zh-CN" altLang="en-US"/>
            </a:p>
          </p:txBody>
        </p:sp>
        <p:sp>
          <p:nvSpPr>
            <p:cNvPr id="10259" name="Line 20"/>
            <p:cNvSpPr/>
            <p:nvPr/>
          </p:nvSpPr>
          <p:spPr>
            <a:xfrm>
              <a:off x="2040" y="1392"/>
              <a:ext cx="2208" cy="0"/>
            </a:xfrm>
            <a:prstGeom prst="line">
              <a:avLst/>
            </a:prstGeom>
            <a:ln w="19050" cap="flat" cmpd="sng">
              <a:solidFill>
                <a:srgbClr val="FF6600"/>
              </a:solidFill>
              <a:prstDash val="solid"/>
              <a:headEnd type="none" w="med" len="med"/>
              <a:tailEnd type="none" w="med" len="med"/>
            </a:ln>
          </p:spPr>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wipe(up)">
                                      <p:cBhvr>
                                        <p:cTn id="12" dur="30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3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wipe(up)">
                                      <p:cBhvr>
                                        <p:cTn id="27" dur="3000"/>
                                        <p:tgtEl>
                                          <p:spTgt spid="102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3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3" name="Object 3"/>
          <p:cNvGraphicFramePr>
            <a:graphicFrameLocks noChangeAspect="1"/>
          </p:cNvGraphicFramePr>
          <p:nvPr/>
        </p:nvGraphicFramePr>
        <p:xfrm>
          <a:off x="4403111" y="1129002"/>
          <a:ext cx="3747194" cy="2045079"/>
        </p:xfrm>
        <a:graphic>
          <a:graphicData uri="http://schemas.openxmlformats.org/presentationml/2006/ole">
            <mc:AlternateContent xmlns:mc="http://schemas.openxmlformats.org/markup-compatibility/2006">
              <mc:Choice xmlns:v="urn:schemas-microsoft-com:vml" Requires="v">
                <p:oleObj spid="_x0000_s56321" name="" r:id="rId1" imgW="89916000" imgH="49072800" progId="">
                  <p:embed/>
                </p:oleObj>
              </mc:Choice>
              <mc:Fallback>
                <p:oleObj name="" r:id="rId1" imgW="89916000" imgH="49072800" progId="">
                  <p:embed/>
                  <p:pic>
                    <p:nvPicPr>
                      <p:cNvPr id="0" name="图片 56320"/>
                      <p:cNvPicPr>
                        <a:picLocks noChangeAspect="1"/>
                      </p:cNvPicPr>
                      <p:nvPr/>
                    </p:nvPicPr>
                    <p:blipFill>
                      <a:blip r:embed="rId2"/>
                      <a:stretch>
                        <a:fillRect/>
                      </a:stretch>
                    </p:blipFill>
                    <p:spPr>
                      <a:xfrm>
                        <a:off x="4403111" y="1129002"/>
                        <a:ext cx="3747194" cy="2045079"/>
                      </a:xfrm>
                      <a:prstGeom prst="rect">
                        <a:avLst/>
                      </a:prstGeom>
                      <a:noFill/>
                      <a:ln w="38100">
                        <a:noFill/>
                      </a:ln>
                    </p:spPr>
                  </p:pic>
                </p:oleObj>
              </mc:Fallback>
            </mc:AlternateContent>
          </a:graphicData>
        </a:graphic>
      </p:graphicFrame>
      <p:sp>
        <p:nvSpPr>
          <p:cNvPr id="15369" name="Text Box 9"/>
          <p:cNvSpPr txBox="1"/>
          <p:nvPr/>
        </p:nvSpPr>
        <p:spPr>
          <a:xfrm>
            <a:off x="2483455" y="3597983"/>
            <a:ext cx="5258774" cy="521970"/>
          </a:xfrm>
          <a:prstGeom prst="rect">
            <a:avLst/>
          </a:prstGeom>
          <a:noFill/>
          <a:ln w="28575">
            <a:noFill/>
          </a:ln>
        </p:spPr>
        <p:txBody>
          <a:bodyPr>
            <a:spAutoFit/>
          </a:bodyPr>
          <a:lstStyle/>
          <a:p>
            <a:pPr>
              <a:spcBef>
                <a:spcPct val="50000"/>
              </a:spcBef>
            </a:pPr>
            <a:r>
              <a:rPr lang="zh-CN" altLang="en-US" sz="2800" b="1" dirty="0">
                <a:solidFill>
                  <a:schemeClr val="tx2"/>
                </a:solidFill>
                <a:latin typeface="Arial" panose="020B0604020202020204" pitchFamily="34" charset="0"/>
              </a:rPr>
              <a:t>由阶梯形矩阵有三个非零行可知</a:t>
            </a:r>
            <a:endParaRPr lang="zh-CN" altLang="en-US" sz="2800" b="1" dirty="0">
              <a:solidFill>
                <a:schemeClr val="tx2"/>
              </a:solidFill>
              <a:latin typeface="Arial" panose="020B0604020202020204" pitchFamily="34" charset="0"/>
            </a:endParaRPr>
          </a:p>
        </p:txBody>
      </p:sp>
      <p:graphicFrame>
        <p:nvGraphicFramePr>
          <p:cNvPr id="59394" name="Object 4"/>
          <p:cNvGraphicFramePr>
            <a:graphicFrameLocks noChangeAspect="1"/>
          </p:cNvGraphicFramePr>
          <p:nvPr/>
        </p:nvGraphicFramePr>
        <p:xfrm>
          <a:off x="7743190" y="3597275"/>
          <a:ext cx="1546860" cy="523240"/>
        </p:xfrm>
        <a:graphic>
          <a:graphicData uri="http://schemas.openxmlformats.org/presentationml/2006/ole">
            <mc:AlternateContent xmlns:mc="http://schemas.openxmlformats.org/markup-compatibility/2006">
              <mc:Choice xmlns:v="urn:schemas-microsoft-com:vml" Requires="v">
                <p:oleObj spid="_x0000_s56322" name="" r:id="rId3" imgW="24993600" imgH="7010400" progId="">
                  <p:embed/>
                </p:oleObj>
              </mc:Choice>
              <mc:Fallback>
                <p:oleObj name="" r:id="rId3" imgW="24993600" imgH="7010400" progId="">
                  <p:embed/>
                  <p:pic>
                    <p:nvPicPr>
                      <p:cNvPr id="0" name="图片 56321"/>
                      <p:cNvPicPr>
                        <a:picLocks noChangeAspect="1"/>
                      </p:cNvPicPr>
                      <p:nvPr/>
                    </p:nvPicPr>
                    <p:blipFill>
                      <a:blip r:embed="rId4"/>
                      <a:stretch>
                        <a:fillRect/>
                      </a:stretch>
                    </p:blipFill>
                    <p:spPr>
                      <a:xfrm>
                        <a:off x="7743190" y="3597275"/>
                        <a:ext cx="1546860" cy="523240"/>
                      </a:xfrm>
                      <a:prstGeom prst="rect">
                        <a:avLst/>
                      </a:prstGeom>
                      <a:noFill/>
                      <a:ln w="38100">
                        <a:noFill/>
                      </a:ln>
                    </p:spPr>
                  </p:pic>
                </p:oleObj>
              </mc:Fallback>
            </mc:AlternateContent>
          </a:graphicData>
        </a:graphic>
      </p:graphicFrame>
      <p:grpSp>
        <p:nvGrpSpPr>
          <p:cNvPr id="4" name="Group 25"/>
          <p:cNvGrpSpPr/>
          <p:nvPr/>
        </p:nvGrpSpPr>
        <p:grpSpPr>
          <a:xfrm>
            <a:off x="3001426" y="1794585"/>
            <a:ext cx="990783" cy="584308"/>
            <a:chOff x="1056" y="2416"/>
            <a:chExt cx="624" cy="368"/>
          </a:xfrm>
        </p:grpSpPr>
        <p:graphicFrame>
          <p:nvGraphicFramePr>
            <p:cNvPr id="10245" name="Object 5"/>
            <p:cNvGraphicFramePr>
              <a:graphicFrameLocks noChangeAspect="1"/>
            </p:cNvGraphicFramePr>
            <p:nvPr/>
          </p:nvGraphicFramePr>
          <p:xfrm>
            <a:off x="1104" y="2416"/>
            <a:ext cx="536" cy="272"/>
          </p:xfrm>
          <a:graphic>
            <a:graphicData uri="http://schemas.openxmlformats.org/presentationml/2006/ole">
              <mc:AlternateContent xmlns:mc="http://schemas.openxmlformats.org/markup-compatibility/2006">
                <mc:Choice xmlns:v="urn:schemas-microsoft-com:vml" Requires="v">
                  <p:oleObj spid="_x0000_s56323" name="" r:id="rId5" imgW="20421600" imgH="10363200" progId="">
                    <p:embed/>
                  </p:oleObj>
                </mc:Choice>
                <mc:Fallback>
                  <p:oleObj name="" r:id="rId5" imgW="20421600" imgH="10363200" progId="">
                    <p:embed/>
                    <p:pic>
                      <p:nvPicPr>
                        <p:cNvPr id="0" name="图片 56322"/>
                        <p:cNvPicPr>
                          <a:picLocks noChangeAspect="1"/>
                        </p:cNvPicPr>
                        <p:nvPr/>
                      </p:nvPicPr>
                      <p:blipFill>
                        <a:blip r:embed="rId6"/>
                        <a:stretch>
                          <a:fillRect/>
                        </a:stretch>
                      </p:blipFill>
                      <p:spPr>
                        <a:xfrm>
                          <a:off x="1104" y="2416"/>
                          <a:ext cx="536" cy="272"/>
                        </a:xfrm>
                        <a:prstGeom prst="rect">
                          <a:avLst/>
                        </a:prstGeom>
                        <a:noFill/>
                        <a:ln w="38100">
                          <a:noFill/>
                        </a:ln>
                      </p:spPr>
                    </p:pic>
                  </p:oleObj>
                </mc:Fallback>
              </mc:AlternateContent>
            </a:graphicData>
          </a:graphic>
        </p:graphicFrame>
        <p:sp>
          <p:nvSpPr>
            <p:cNvPr id="10256" name="Freeform 24"/>
            <p:cNvSpPr/>
            <p:nvPr/>
          </p:nvSpPr>
          <p:spPr>
            <a:xfrm rot="374069">
              <a:off x="1056" y="2736"/>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55" name="矩形 18"/>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393"/>
                                        </p:tgtEl>
                                        <p:attrNameLst>
                                          <p:attrName>style.visibility</p:attrName>
                                        </p:attrNameLst>
                                      </p:cBhvr>
                                      <p:to>
                                        <p:strVal val="visible"/>
                                      </p:to>
                                    </p:set>
                                    <p:animEffect transition="in" filter="wipe(left)">
                                      <p:cBhvr>
                                        <p:cTn id="12" dur="3000"/>
                                        <p:tgtEl>
                                          <p:spTgt spid="593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9"/>
                                        </p:tgtEl>
                                        <p:attrNameLst>
                                          <p:attrName>style.visibility</p:attrName>
                                        </p:attrNameLst>
                                      </p:cBhvr>
                                      <p:to>
                                        <p:strVal val="visible"/>
                                      </p:to>
                                    </p:set>
                                    <p:animEffect transition="in" filter="wipe(left)">
                                      <p:cBhvr>
                                        <p:cTn id="17" dur="3000"/>
                                        <p:tgtEl>
                                          <p:spTgt spid="153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9394"/>
                                        </p:tgtEl>
                                        <p:attrNameLst>
                                          <p:attrName>style.visibility</p:attrName>
                                        </p:attrNameLst>
                                      </p:cBhvr>
                                      <p:to>
                                        <p:strVal val="visible"/>
                                      </p:to>
                                    </p:set>
                                    <p:animEffect transition="in" filter="wipe(up)">
                                      <p:cBhvr>
                                        <p:cTn id="22" dur="30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2665413" y="785959"/>
          <a:ext cx="4242586" cy="444582"/>
        </p:xfrm>
        <a:graphic>
          <a:graphicData uri="http://schemas.openxmlformats.org/presentationml/2006/ole">
            <mc:AlternateContent xmlns:mc="http://schemas.openxmlformats.org/markup-compatibility/2006">
              <mc:Choice xmlns:v="urn:schemas-microsoft-com:vml" Requires="v">
                <p:oleObj spid="_x0000_s57345" name="" r:id="rId1" imgW="101803200" imgH="10668000" progId="">
                  <p:embed/>
                </p:oleObj>
              </mc:Choice>
              <mc:Fallback>
                <p:oleObj name="" r:id="rId1" imgW="101803200" imgH="10668000" progId="">
                  <p:embed/>
                  <p:pic>
                    <p:nvPicPr>
                      <p:cNvPr id="0" name="图片 57344"/>
                      <p:cNvPicPr>
                        <a:picLocks noChangeAspect="1"/>
                      </p:cNvPicPr>
                      <p:nvPr/>
                    </p:nvPicPr>
                    <p:blipFill>
                      <a:blip r:embed="rId2"/>
                      <a:stretch>
                        <a:fillRect/>
                      </a:stretch>
                    </p:blipFill>
                    <p:spPr>
                      <a:xfrm>
                        <a:off x="2665413" y="785959"/>
                        <a:ext cx="4242586" cy="444582"/>
                      </a:xfrm>
                      <a:prstGeom prst="rect">
                        <a:avLst/>
                      </a:prstGeom>
                      <a:noFill/>
                      <a:ln w="38100">
                        <a:noFill/>
                      </a:ln>
                    </p:spPr>
                  </p:pic>
                </p:oleObj>
              </mc:Fallback>
            </mc:AlternateContent>
          </a:graphicData>
        </a:graphic>
      </p:graphicFrame>
      <p:graphicFrame>
        <p:nvGraphicFramePr>
          <p:cNvPr id="60417" name="Object 3"/>
          <p:cNvGraphicFramePr>
            <a:graphicFrameLocks noChangeAspect="1"/>
          </p:cNvGraphicFramePr>
          <p:nvPr/>
        </p:nvGraphicFramePr>
        <p:xfrm>
          <a:off x="2665413" y="1435366"/>
          <a:ext cx="2273721" cy="393773"/>
        </p:xfrm>
        <a:graphic>
          <a:graphicData uri="http://schemas.openxmlformats.org/presentationml/2006/ole">
            <mc:AlternateContent xmlns:mc="http://schemas.openxmlformats.org/markup-compatibility/2006">
              <mc:Choice xmlns:v="urn:schemas-microsoft-com:vml" Requires="v">
                <p:oleObj spid="_x0000_s57346" name="" r:id="rId3" imgW="54559200" imgH="9448800" progId="">
                  <p:embed/>
                </p:oleObj>
              </mc:Choice>
              <mc:Fallback>
                <p:oleObj name="" r:id="rId3" imgW="54559200" imgH="9448800" progId="">
                  <p:embed/>
                  <p:pic>
                    <p:nvPicPr>
                      <p:cNvPr id="0" name="图片 57345"/>
                      <p:cNvPicPr>
                        <a:picLocks noChangeAspect="1"/>
                      </p:cNvPicPr>
                      <p:nvPr/>
                    </p:nvPicPr>
                    <p:blipFill>
                      <a:blip r:embed="rId4"/>
                      <a:stretch>
                        <a:fillRect/>
                      </a:stretch>
                    </p:blipFill>
                    <p:spPr>
                      <a:xfrm>
                        <a:off x="2665413" y="1435366"/>
                        <a:ext cx="2273721" cy="393773"/>
                      </a:xfrm>
                      <a:prstGeom prst="rect">
                        <a:avLst/>
                      </a:prstGeom>
                      <a:noFill/>
                      <a:ln w="38100">
                        <a:noFill/>
                      </a:ln>
                    </p:spPr>
                  </p:pic>
                </p:oleObj>
              </mc:Fallback>
            </mc:AlternateContent>
          </a:graphicData>
        </a:graphic>
      </p:graphicFrame>
      <p:graphicFrame>
        <p:nvGraphicFramePr>
          <p:cNvPr id="60418" name="Object 4"/>
          <p:cNvGraphicFramePr>
            <a:graphicFrameLocks noChangeAspect="1"/>
          </p:cNvGraphicFramePr>
          <p:nvPr/>
        </p:nvGraphicFramePr>
        <p:xfrm>
          <a:off x="4964538" y="1422663"/>
          <a:ext cx="5017429" cy="393773"/>
        </p:xfrm>
        <a:graphic>
          <a:graphicData uri="http://schemas.openxmlformats.org/presentationml/2006/ole">
            <mc:AlternateContent xmlns:mc="http://schemas.openxmlformats.org/markup-compatibility/2006">
              <mc:Choice xmlns:v="urn:schemas-microsoft-com:vml" Requires="v">
                <p:oleObj spid="_x0000_s57347" name="" r:id="rId5" imgW="112776000" imgH="9448800" progId="">
                  <p:embed/>
                </p:oleObj>
              </mc:Choice>
              <mc:Fallback>
                <p:oleObj name="" r:id="rId5" imgW="112776000" imgH="9448800" progId="">
                  <p:embed/>
                  <p:pic>
                    <p:nvPicPr>
                      <p:cNvPr id="0" name="图片 57346"/>
                      <p:cNvPicPr>
                        <a:picLocks noChangeAspect="1"/>
                      </p:cNvPicPr>
                      <p:nvPr/>
                    </p:nvPicPr>
                    <p:blipFill>
                      <a:blip r:embed="rId6"/>
                      <a:stretch>
                        <a:fillRect/>
                      </a:stretch>
                    </p:blipFill>
                    <p:spPr>
                      <a:xfrm>
                        <a:off x="4964538" y="1422663"/>
                        <a:ext cx="5017429" cy="393773"/>
                      </a:xfrm>
                      <a:prstGeom prst="rect">
                        <a:avLst/>
                      </a:prstGeom>
                      <a:noFill/>
                      <a:ln w="38100">
                        <a:noFill/>
                      </a:ln>
                    </p:spPr>
                  </p:pic>
                </p:oleObj>
              </mc:Fallback>
            </mc:AlternateContent>
          </a:graphicData>
        </a:graphic>
      </p:graphicFrame>
      <p:grpSp>
        <p:nvGrpSpPr>
          <p:cNvPr id="2" name="Group 17"/>
          <p:cNvGrpSpPr/>
          <p:nvPr/>
        </p:nvGrpSpPr>
        <p:grpSpPr>
          <a:xfrm>
            <a:off x="2608252" y="2006972"/>
            <a:ext cx="5544577" cy="482689"/>
            <a:chOff x="684" y="1264"/>
            <a:chExt cx="3492" cy="304"/>
          </a:xfrm>
        </p:grpSpPr>
        <p:graphicFrame>
          <p:nvGraphicFramePr>
            <p:cNvPr id="11273" name="Object 9"/>
            <p:cNvGraphicFramePr>
              <a:graphicFrameLocks noChangeAspect="1"/>
            </p:cNvGraphicFramePr>
            <p:nvPr/>
          </p:nvGraphicFramePr>
          <p:xfrm>
            <a:off x="684" y="1284"/>
            <a:ext cx="1776" cy="272"/>
          </p:xfrm>
          <a:graphic>
            <a:graphicData uri="http://schemas.openxmlformats.org/presentationml/2006/ole">
              <mc:AlternateContent xmlns:mc="http://schemas.openxmlformats.org/markup-compatibility/2006">
                <mc:Choice xmlns:v="urn:schemas-microsoft-com:vml" Requires="v">
                  <p:oleObj spid="_x0000_s57348" name="" r:id="rId7" imgW="67665600" imgH="10363200" progId="">
                    <p:embed/>
                  </p:oleObj>
                </mc:Choice>
                <mc:Fallback>
                  <p:oleObj name="" r:id="rId7" imgW="67665600" imgH="10363200" progId="">
                    <p:embed/>
                    <p:pic>
                      <p:nvPicPr>
                        <p:cNvPr id="0" name="图片 57347"/>
                        <p:cNvPicPr>
                          <a:picLocks noChangeAspect="1"/>
                        </p:cNvPicPr>
                        <p:nvPr/>
                      </p:nvPicPr>
                      <p:blipFill>
                        <a:blip r:embed="rId8"/>
                        <a:stretch>
                          <a:fillRect/>
                        </a:stretch>
                      </p:blipFill>
                      <p:spPr>
                        <a:xfrm>
                          <a:off x="684" y="1284"/>
                          <a:ext cx="1776" cy="272"/>
                        </a:xfrm>
                        <a:prstGeom prst="rect">
                          <a:avLst/>
                        </a:prstGeom>
                        <a:noFill/>
                        <a:ln w="38100">
                          <a:noFill/>
                        </a:ln>
                      </p:spPr>
                    </p:pic>
                  </p:oleObj>
                </mc:Fallback>
              </mc:AlternateContent>
            </a:graphicData>
          </a:graphic>
        </p:graphicFrame>
        <p:graphicFrame>
          <p:nvGraphicFramePr>
            <p:cNvPr id="11274" name="Object 10"/>
            <p:cNvGraphicFramePr>
              <a:graphicFrameLocks noChangeAspect="1"/>
            </p:cNvGraphicFramePr>
            <p:nvPr/>
          </p:nvGraphicFramePr>
          <p:xfrm>
            <a:off x="2520" y="1264"/>
            <a:ext cx="1656" cy="304"/>
          </p:xfrm>
          <a:graphic>
            <a:graphicData uri="http://schemas.openxmlformats.org/presentationml/2006/ole">
              <mc:AlternateContent xmlns:mc="http://schemas.openxmlformats.org/markup-compatibility/2006">
                <mc:Choice xmlns:v="urn:schemas-microsoft-com:vml" Requires="v">
                  <p:oleObj spid="_x0000_s57349" name="" r:id="rId9" imgW="63093600" imgH="11582400" progId="">
                    <p:embed/>
                  </p:oleObj>
                </mc:Choice>
                <mc:Fallback>
                  <p:oleObj name="" r:id="rId9" imgW="63093600" imgH="11582400" progId="">
                    <p:embed/>
                    <p:pic>
                      <p:nvPicPr>
                        <p:cNvPr id="0" name="图片 57348"/>
                        <p:cNvPicPr>
                          <a:picLocks noChangeAspect="1"/>
                        </p:cNvPicPr>
                        <p:nvPr/>
                      </p:nvPicPr>
                      <p:blipFill>
                        <a:blip r:embed="rId10"/>
                        <a:stretch>
                          <a:fillRect/>
                        </a:stretch>
                      </p:blipFill>
                      <p:spPr>
                        <a:xfrm>
                          <a:off x="2520" y="1264"/>
                          <a:ext cx="1656" cy="304"/>
                        </a:xfrm>
                        <a:prstGeom prst="rect">
                          <a:avLst/>
                        </a:prstGeom>
                        <a:noFill/>
                        <a:ln w="38100">
                          <a:noFill/>
                        </a:ln>
                      </p:spPr>
                    </p:pic>
                  </p:oleObj>
                </mc:Fallback>
              </mc:AlternateContent>
            </a:graphicData>
          </a:graphic>
        </p:graphicFrame>
      </p:grpSp>
      <p:graphicFrame>
        <p:nvGraphicFramePr>
          <p:cNvPr id="60419" name="Object 5"/>
          <p:cNvGraphicFramePr>
            <a:graphicFrameLocks noChangeAspect="1"/>
          </p:cNvGraphicFramePr>
          <p:nvPr/>
        </p:nvGraphicFramePr>
        <p:xfrm>
          <a:off x="2576496" y="3200993"/>
          <a:ext cx="7253043" cy="952676"/>
        </p:xfrm>
        <a:graphic>
          <a:graphicData uri="http://schemas.openxmlformats.org/presentationml/2006/ole">
            <mc:AlternateContent xmlns:mc="http://schemas.openxmlformats.org/markup-compatibility/2006">
              <mc:Choice xmlns:v="urn:schemas-microsoft-com:vml" Requires="v">
                <p:oleObj spid="_x0000_s57350" name="" r:id="rId11" imgW="174040800" imgH="22860000" progId="">
                  <p:embed/>
                </p:oleObj>
              </mc:Choice>
              <mc:Fallback>
                <p:oleObj name="" r:id="rId11" imgW="174040800" imgH="22860000" progId="">
                  <p:embed/>
                  <p:pic>
                    <p:nvPicPr>
                      <p:cNvPr id="0" name="图片 57349"/>
                      <p:cNvPicPr>
                        <a:picLocks noChangeAspect="1"/>
                      </p:cNvPicPr>
                      <p:nvPr/>
                    </p:nvPicPr>
                    <p:blipFill>
                      <a:blip r:embed="rId12"/>
                      <a:stretch>
                        <a:fillRect/>
                      </a:stretch>
                    </p:blipFill>
                    <p:spPr>
                      <a:xfrm>
                        <a:off x="2576496" y="3200993"/>
                        <a:ext cx="7253043" cy="952676"/>
                      </a:xfrm>
                      <a:prstGeom prst="rect">
                        <a:avLst/>
                      </a:prstGeom>
                      <a:noFill/>
                      <a:ln w="38100">
                        <a:noFill/>
                      </a:ln>
                    </p:spPr>
                  </p:pic>
                </p:oleObj>
              </mc:Fallback>
            </mc:AlternateContent>
          </a:graphicData>
        </a:graphic>
      </p:graphicFrame>
      <p:graphicFrame>
        <p:nvGraphicFramePr>
          <p:cNvPr id="60420" name="Object 6"/>
          <p:cNvGraphicFramePr>
            <a:graphicFrameLocks noChangeAspect="1"/>
          </p:cNvGraphicFramePr>
          <p:nvPr/>
        </p:nvGraphicFramePr>
        <p:xfrm>
          <a:off x="2736864" y="2643677"/>
          <a:ext cx="3912324" cy="406475"/>
        </p:xfrm>
        <a:graphic>
          <a:graphicData uri="http://schemas.openxmlformats.org/presentationml/2006/ole">
            <mc:AlternateContent xmlns:mc="http://schemas.openxmlformats.org/markup-compatibility/2006">
              <mc:Choice xmlns:v="urn:schemas-microsoft-com:vml" Requires="v">
                <p:oleObj spid="_x0000_s57351" name="" r:id="rId13" imgW="93878400" imgH="9753600" progId="">
                  <p:embed/>
                </p:oleObj>
              </mc:Choice>
              <mc:Fallback>
                <p:oleObj name="" r:id="rId13" imgW="93878400" imgH="9753600" progId="">
                  <p:embed/>
                  <p:pic>
                    <p:nvPicPr>
                      <p:cNvPr id="0" name="图片 57350"/>
                      <p:cNvPicPr>
                        <a:picLocks noChangeAspect="1"/>
                      </p:cNvPicPr>
                      <p:nvPr/>
                    </p:nvPicPr>
                    <p:blipFill>
                      <a:blip r:embed="rId14"/>
                      <a:stretch>
                        <a:fillRect/>
                      </a:stretch>
                    </p:blipFill>
                    <p:spPr>
                      <a:xfrm>
                        <a:off x="2736864" y="2643677"/>
                        <a:ext cx="3912324" cy="406475"/>
                      </a:xfrm>
                      <a:prstGeom prst="rect">
                        <a:avLst/>
                      </a:prstGeom>
                      <a:noFill/>
                      <a:ln w="38100">
                        <a:noFill/>
                      </a:ln>
                    </p:spPr>
                  </p:pic>
                </p:oleObj>
              </mc:Fallback>
            </mc:AlternateContent>
          </a:graphicData>
        </a:graphic>
      </p:graphicFrame>
      <p:graphicFrame>
        <p:nvGraphicFramePr>
          <p:cNvPr id="60421" name="Object 7"/>
          <p:cNvGraphicFramePr>
            <a:graphicFrameLocks noChangeAspect="1"/>
          </p:cNvGraphicFramePr>
          <p:nvPr/>
        </p:nvGraphicFramePr>
        <p:xfrm>
          <a:off x="3094117" y="4358495"/>
          <a:ext cx="2095888" cy="2045079"/>
        </p:xfrm>
        <a:graphic>
          <a:graphicData uri="http://schemas.openxmlformats.org/presentationml/2006/ole">
            <mc:AlternateContent xmlns:mc="http://schemas.openxmlformats.org/markup-compatibility/2006">
              <mc:Choice xmlns:v="urn:schemas-microsoft-com:vml" Requires="v">
                <p:oleObj spid="_x0000_s57352" name="" r:id="rId15" imgW="50292000" imgH="49072800" progId="">
                  <p:embed/>
                </p:oleObj>
              </mc:Choice>
              <mc:Fallback>
                <p:oleObj name="" r:id="rId15" imgW="50292000" imgH="49072800" progId="">
                  <p:embed/>
                  <p:pic>
                    <p:nvPicPr>
                      <p:cNvPr id="0" name="图片 57351"/>
                      <p:cNvPicPr>
                        <a:picLocks noChangeAspect="1"/>
                      </p:cNvPicPr>
                      <p:nvPr/>
                    </p:nvPicPr>
                    <p:blipFill>
                      <a:blip r:embed="rId16"/>
                      <a:stretch>
                        <a:fillRect/>
                      </a:stretch>
                    </p:blipFill>
                    <p:spPr>
                      <a:xfrm>
                        <a:off x="3094117" y="4358495"/>
                        <a:ext cx="2095888" cy="2045079"/>
                      </a:xfrm>
                      <a:prstGeom prst="rect">
                        <a:avLst/>
                      </a:prstGeom>
                      <a:noFill/>
                      <a:ln w="38100">
                        <a:noFill/>
                      </a:ln>
                    </p:spPr>
                  </p:pic>
                </p:oleObj>
              </mc:Fallback>
            </mc:AlternateContent>
          </a:graphicData>
        </a:graphic>
      </p:graphicFrame>
      <p:graphicFrame>
        <p:nvGraphicFramePr>
          <p:cNvPr id="60422" name="Object 8"/>
          <p:cNvGraphicFramePr>
            <a:graphicFrameLocks noChangeAspect="1"/>
          </p:cNvGraphicFramePr>
          <p:nvPr/>
        </p:nvGraphicFramePr>
        <p:xfrm>
          <a:off x="5737794" y="5073002"/>
          <a:ext cx="2006972" cy="428704"/>
        </p:xfrm>
        <a:graphic>
          <a:graphicData uri="http://schemas.openxmlformats.org/presentationml/2006/ole">
            <mc:AlternateContent xmlns:mc="http://schemas.openxmlformats.org/markup-compatibility/2006">
              <mc:Choice xmlns:v="urn:schemas-microsoft-com:vml" Requires="v">
                <p:oleObj spid="_x0000_s57353" name="" r:id="rId17" imgW="48158400" imgH="9448800" progId="">
                  <p:embed/>
                </p:oleObj>
              </mc:Choice>
              <mc:Fallback>
                <p:oleObj name="" r:id="rId17" imgW="48158400" imgH="9448800" progId="">
                  <p:embed/>
                  <p:pic>
                    <p:nvPicPr>
                      <p:cNvPr id="0" name="图片 57352"/>
                      <p:cNvPicPr>
                        <a:picLocks noChangeAspect="1"/>
                      </p:cNvPicPr>
                      <p:nvPr/>
                    </p:nvPicPr>
                    <p:blipFill>
                      <a:blip r:embed="rId18"/>
                      <a:stretch>
                        <a:fillRect/>
                      </a:stretch>
                    </p:blipFill>
                    <p:spPr>
                      <a:xfrm>
                        <a:off x="5737794" y="5073002"/>
                        <a:ext cx="2006972" cy="428704"/>
                      </a:xfrm>
                      <a:prstGeom prst="rect">
                        <a:avLst/>
                      </a:prstGeom>
                      <a:noFill/>
                      <a:ln w="38100">
                        <a:noFill/>
                      </a:ln>
                    </p:spPr>
                  </p:pic>
                </p:oleObj>
              </mc:Fallback>
            </mc:AlternateContent>
          </a:graphicData>
        </a:graphic>
      </p:graphicFrame>
      <p:sp>
        <p:nvSpPr>
          <p:cNvPr id="11279" name="矩形 14"/>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up)">
                                      <p:cBhvr>
                                        <p:cTn id="7" dur="30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417"/>
                                        </p:tgtEl>
                                        <p:attrNameLst>
                                          <p:attrName>style.visibility</p:attrName>
                                        </p:attrNameLst>
                                      </p:cBhvr>
                                      <p:to>
                                        <p:strVal val="visible"/>
                                      </p:to>
                                    </p:set>
                                    <p:animEffect transition="in" filter="wipe(left)">
                                      <p:cBhvr>
                                        <p:cTn id="12" dur="3000"/>
                                        <p:tgtEl>
                                          <p:spTgt spid="604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418"/>
                                        </p:tgtEl>
                                        <p:attrNameLst>
                                          <p:attrName>style.visibility</p:attrName>
                                        </p:attrNameLst>
                                      </p:cBhvr>
                                      <p:to>
                                        <p:strVal val="visible"/>
                                      </p:to>
                                    </p:set>
                                    <p:animEffect transition="in" filter="wipe(left)">
                                      <p:cBhvr>
                                        <p:cTn id="17" dur="500"/>
                                        <p:tgtEl>
                                          <p:spTgt spid="604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3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420"/>
                                        </p:tgtEl>
                                        <p:attrNameLst>
                                          <p:attrName>style.visibility</p:attrName>
                                        </p:attrNameLst>
                                      </p:cBhvr>
                                      <p:to>
                                        <p:strVal val="visible"/>
                                      </p:to>
                                    </p:set>
                                    <p:animEffect transition="in" filter="wipe(left)">
                                      <p:cBhvr>
                                        <p:cTn id="27" dur="3000"/>
                                        <p:tgtEl>
                                          <p:spTgt spid="604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0419"/>
                                        </p:tgtEl>
                                        <p:attrNameLst>
                                          <p:attrName>style.visibility</p:attrName>
                                        </p:attrNameLst>
                                      </p:cBhvr>
                                      <p:to>
                                        <p:strVal val="visible"/>
                                      </p:to>
                                    </p:set>
                                    <p:animEffect transition="in" filter="wipe(left)">
                                      <p:cBhvr>
                                        <p:cTn id="32" dur="3000"/>
                                        <p:tgtEl>
                                          <p:spTgt spid="604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0421"/>
                                        </p:tgtEl>
                                        <p:attrNameLst>
                                          <p:attrName>style.visibility</p:attrName>
                                        </p:attrNameLst>
                                      </p:cBhvr>
                                      <p:to>
                                        <p:strVal val="visible"/>
                                      </p:to>
                                    </p:set>
                                    <p:animEffect transition="in" filter="wipe(left)">
                                      <p:cBhvr>
                                        <p:cTn id="37" dur="3000"/>
                                        <p:tgtEl>
                                          <p:spTgt spid="604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0422"/>
                                        </p:tgtEl>
                                        <p:attrNameLst>
                                          <p:attrName>style.visibility</p:attrName>
                                        </p:attrNameLst>
                                      </p:cBhvr>
                                      <p:to>
                                        <p:strVal val="visible"/>
                                      </p:to>
                                    </p:set>
                                    <p:animEffect transition="in" filter="wipe(left)">
                                      <p:cBhvr>
                                        <p:cTn id="42" dur="30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0" name="Object 2"/>
          <p:cNvGraphicFramePr>
            <a:graphicFrameLocks noChangeAspect="1"/>
          </p:cNvGraphicFramePr>
          <p:nvPr/>
        </p:nvGraphicFramePr>
        <p:xfrm>
          <a:off x="2436770" y="1587794"/>
          <a:ext cx="4229883" cy="393773"/>
        </p:xfrm>
        <a:graphic>
          <a:graphicData uri="http://schemas.openxmlformats.org/presentationml/2006/ole">
            <mc:AlternateContent xmlns:mc="http://schemas.openxmlformats.org/markup-compatibility/2006">
              <mc:Choice xmlns:v="urn:schemas-microsoft-com:vml" Requires="v">
                <p:oleObj spid="_x0000_s58369" name="" r:id="rId1" imgW="101498400" imgH="9448800" progId="">
                  <p:embed/>
                </p:oleObj>
              </mc:Choice>
              <mc:Fallback>
                <p:oleObj name="" r:id="rId1" imgW="101498400" imgH="9448800" progId="">
                  <p:embed/>
                  <p:pic>
                    <p:nvPicPr>
                      <p:cNvPr id="0" name="图片 58368"/>
                      <p:cNvPicPr>
                        <a:picLocks noChangeAspect="1"/>
                      </p:cNvPicPr>
                      <p:nvPr/>
                    </p:nvPicPr>
                    <p:blipFill>
                      <a:blip r:embed="rId2"/>
                      <a:stretch>
                        <a:fillRect/>
                      </a:stretch>
                    </p:blipFill>
                    <p:spPr>
                      <a:xfrm>
                        <a:off x="2436770" y="1587794"/>
                        <a:ext cx="4229883" cy="393773"/>
                      </a:xfrm>
                      <a:prstGeom prst="rect">
                        <a:avLst/>
                      </a:prstGeom>
                      <a:noFill/>
                      <a:ln w="38100">
                        <a:noFill/>
                      </a:ln>
                    </p:spPr>
                  </p:pic>
                </p:oleObj>
              </mc:Fallback>
            </mc:AlternateContent>
          </a:graphicData>
        </a:graphic>
      </p:graphicFrame>
      <p:graphicFrame>
        <p:nvGraphicFramePr>
          <p:cNvPr id="12291" name="Object 3"/>
          <p:cNvGraphicFramePr>
            <a:graphicFrameLocks noChangeAspect="1"/>
          </p:cNvGraphicFramePr>
          <p:nvPr/>
        </p:nvGraphicFramePr>
        <p:xfrm>
          <a:off x="3135400" y="1003486"/>
          <a:ext cx="4140967" cy="431880"/>
        </p:xfrm>
        <a:graphic>
          <a:graphicData uri="http://schemas.openxmlformats.org/presentationml/2006/ole">
            <mc:AlternateContent xmlns:mc="http://schemas.openxmlformats.org/markup-compatibility/2006">
              <mc:Choice xmlns:v="urn:schemas-microsoft-com:vml" Requires="v">
                <p:oleObj spid="_x0000_s58370" name="" r:id="rId3" imgW="99364800" imgH="10363200" progId="">
                  <p:embed/>
                </p:oleObj>
              </mc:Choice>
              <mc:Fallback>
                <p:oleObj name="" r:id="rId3" imgW="99364800" imgH="10363200" progId="">
                  <p:embed/>
                  <p:pic>
                    <p:nvPicPr>
                      <p:cNvPr id="0" name="图片 58369"/>
                      <p:cNvPicPr>
                        <a:picLocks noChangeAspect="1"/>
                      </p:cNvPicPr>
                      <p:nvPr/>
                    </p:nvPicPr>
                    <p:blipFill>
                      <a:blip r:embed="rId4"/>
                      <a:stretch>
                        <a:fillRect/>
                      </a:stretch>
                    </p:blipFill>
                    <p:spPr>
                      <a:xfrm>
                        <a:off x="3135400" y="1003486"/>
                        <a:ext cx="4140967" cy="431880"/>
                      </a:xfrm>
                      <a:prstGeom prst="rect">
                        <a:avLst/>
                      </a:prstGeom>
                      <a:noFill/>
                      <a:ln w="38100">
                        <a:noFill/>
                      </a:ln>
                    </p:spPr>
                  </p:pic>
                </p:oleObj>
              </mc:Fallback>
            </mc:AlternateContent>
          </a:graphicData>
        </a:graphic>
      </p:graphicFrame>
      <p:graphicFrame>
        <p:nvGraphicFramePr>
          <p:cNvPr id="61442" name="Object 4"/>
          <p:cNvGraphicFramePr>
            <a:graphicFrameLocks noChangeAspect="1"/>
          </p:cNvGraphicFramePr>
          <p:nvPr/>
        </p:nvGraphicFramePr>
        <p:xfrm>
          <a:off x="7352580" y="1003486"/>
          <a:ext cx="1867246" cy="444582"/>
        </p:xfrm>
        <a:graphic>
          <a:graphicData uri="http://schemas.openxmlformats.org/presentationml/2006/ole">
            <mc:AlternateContent xmlns:mc="http://schemas.openxmlformats.org/markup-compatibility/2006">
              <mc:Choice xmlns:v="urn:schemas-microsoft-com:vml" Requires="v">
                <p:oleObj spid="_x0000_s58371" name="" r:id="rId5" imgW="44805600" imgH="10668000" progId="">
                  <p:embed/>
                </p:oleObj>
              </mc:Choice>
              <mc:Fallback>
                <p:oleObj name="" r:id="rId5" imgW="44805600" imgH="10668000" progId="">
                  <p:embed/>
                  <p:pic>
                    <p:nvPicPr>
                      <p:cNvPr id="0" name="图片 58370"/>
                      <p:cNvPicPr>
                        <a:picLocks noChangeAspect="1"/>
                      </p:cNvPicPr>
                      <p:nvPr/>
                    </p:nvPicPr>
                    <p:blipFill>
                      <a:blip r:embed="rId6"/>
                      <a:stretch>
                        <a:fillRect/>
                      </a:stretch>
                    </p:blipFill>
                    <p:spPr>
                      <a:xfrm>
                        <a:off x="7352580" y="1003486"/>
                        <a:ext cx="1867246" cy="444582"/>
                      </a:xfrm>
                      <a:prstGeom prst="rect">
                        <a:avLst/>
                      </a:prstGeom>
                      <a:noFill/>
                      <a:ln w="38100">
                        <a:noFill/>
                      </a:ln>
                    </p:spPr>
                  </p:pic>
                </p:oleObj>
              </mc:Fallback>
            </mc:AlternateContent>
          </a:graphicData>
        </a:graphic>
      </p:graphicFrame>
      <p:graphicFrame>
        <p:nvGraphicFramePr>
          <p:cNvPr id="61443" name="Object 5"/>
          <p:cNvGraphicFramePr>
            <a:graphicFrameLocks noChangeAspect="1"/>
          </p:cNvGraphicFramePr>
          <p:nvPr/>
        </p:nvGraphicFramePr>
        <p:xfrm>
          <a:off x="3198911" y="2222912"/>
          <a:ext cx="1575092" cy="1511580"/>
        </p:xfrm>
        <a:graphic>
          <a:graphicData uri="http://schemas.openxmlformats.org/presentationml/2006/ole">
            <mc:AlternateContent xmlns:mc="http://schemas.openxmlformats.org/markup-compatibility/2006">
              <mc:Choice xmlns:v="urn:schemas-microsoft-com:vml" Requires="v">
                <p:oleObj spid="_x0000_s58372" name="" r:id="rId7" imgW="37795200" imgH="36271200" progId="">
                  <p:embed/>
                </p:oleObj>
              </mc:Choice>
              <mc:Fallback>
                <p:oleObj name="" r:id="rId7" imgW="37795200" imgH="36271200" progId="">
                  <p:embed/>
                  <p:pic>
                    <p:nvPicPr>
                      <p:cNvPr id="0" name="图片 58371"/>
                      <p:cNvPicPr>
                        <a:picLocks noChangeAspect="1"/>
                      </p:cNvPicPr>
                      <p:nvPr/>
                    </p:nvPicPr>
                    <p:blipFill>
                      <a:blip r:embed="rId8"/>
                      <a:stretch>
                        <a:fillRect/>
                      </a:stretch>
                    </p:blipFill>
                    <p:spPr>
                      <a:xfrm>
                        <a:off x="3198911" y="2222912"/>
                        <a:ext cx="1575092" cy="1511580"/>
                      </a:xfrm>
                      <a:prstGeom prst="rect">
                        <a:avLst/>
                      </a:prstGeom>
                      <a:noFill/>
                      <a:ln w="38100">
                        <a:noFill/>
                      </a:ln>
                    </p:spPr>
                  </p:pic>
                </p:oleObj>
              </mc:Fallback>
            </mc:AlternateContent>
          </a:graphicData>
        </a:graphic>
      </p:graphicFrame>
      <p:graphicFrame>
        <p:nvGraphicFramePr>
          <p:cNvPr id="61444" name="Object 6"/>
          <p:cNvGraphicFramePr>
            <a:graphicFrameLocks noChangeAspect="1"/>
          </p:cNvGraphicFramePr>
          <p:nvPr/>
        </p:nvGraphicFramePr>
        <p:xfrm>
          <a:off x="4875622" y="2210209"/>
          <a:ext cx="1752925" cy="1511580"/>
        </p:xfrm>
        <a:graphic>
          <a:graphicData uri="http://schemas.openxmlformats.org/presentationml/2006/ole">
            <mc:AlternateContent xmlns:mc="http://schemas.openxmlformats.org/markup-compatibility/2006">
              <mc:Choice xmlns:v="urn:schemas-microsoft-com:vml" Requires="v">
                <p:oleObj spid="_x0000_s58373" name="" r:id="rId9" imgW="42062400" imgH="36271200" progId="">
                  <p:embed/>
                </p:oleObj>
              </mc:Choice>
              <mc:Fallback>
                <p:oleObj name="" r:id="rId9" imgW="42062400" imgH="36271200" progId="">
                  <p:embed/>
                  <p:pic>
                    <p:nvPicPr>
                      <p:cNvPr id="0" name="图片 58372"/>
                      <p:cNvPicPr>
                        <a:picLocks noChangeAspect="1"/>
                      </p:cNvPicPr>
                      <p:nvPr/>
                    </p:nvPicPr>
                    <p:blipFill>
                      <a:blip r:embed="rId10"/>
                      <a:stretch>
                        <a:fillRect/>
                      </a:stretch>
                    </p:blipFill>
                    <p:spPr>
                      <a:xfrm>
                        <a:off x="4875622" y="2210209"/>
                        <a:ext cx="1752925" cy="1511580"/>
                      </a:xfrm>
                      <a:prstGeom prst="rect">
                        <a:avLst/>
                      </a:prstGeom>
                      <a:noFill/>
                      <a:ln w="38100">
                        <a:noFill/>
                      </a:ln>
                    </p:spPr>
                  </p:pic>
                </p:oleObj>
              </mc:Fallback>
            </mc:AlternateContent>
          </a:graphicData>
        </a:graphic>
      </p:graphicFrame>
      <p:graphicFrame>
        <p:nvGraphicFramePr>
          <p:cNvPr id="61445" name="Object 7"/>
          <p:cNvGraphicFramePr>
            <a:graphicFrameLocks noChangeAspect="1"/>
          </p:cNvGraphicFramePr>
          <p:nvPr/>
        </p:nvGraphicFramePr>
        <p:xfrm>
          <a:off x="3122697" y="3886920"/>
          <a:ext cx="1625901" cy="978081"/>
        </p:xfrm>
        <a:graphic>
          <a:graphicData uri="http://schemas.openxmlformats.org/presentationml/2006/ole">
            <mc:AlternateContent xmlns:mc="http://schemas.openxmlformats.org/markup-compatibility/2006">
              <mc:Choice xmlns:v="urn:schemas-microsoft-com:vml" Requires="v">
                <p:oleObj spid="_x0000_s58374" name="" r:id="rId11" imgW="39014400" imgH="23469600" progId="">
                  <p:embed/>
                </p:oleObj>
              </mc:Choice>
              <mc:Fallback>
                <p:oleObj name="" r:id="rId11" imgW="39014400" imgH="23469600" progId="">
                  <p:embed/>
                  <p:pic>
                    <p:nvPicPr>
                      <p:cNvPr id="0" name="图片 58373"/>
                      <p:cNvPicPr>
                        <a:picLocks noChangeAspect="1"/>
                      </p:cNvPicPr>
                      <p:nvPr/>
                    </p:nvPicPr>
                    <p:blipFill>
                      <a:blip r:embed="rId12"/>
                      <a:stretch>
                        <a:fillRect/>
                      </a:stretch>
                    </p:blipFill>
                    <p:spPr>
                      <a:xfrm>
                        <a:off x="3122697" y="3886920"/>
                        <a:ext cx="1625901" cy="978081"/>
                      </a:xfrm>
                      <a:prstGeom prst="rect">
                        <a:avLst/>
                      </a:prstGeom>
                      <a:noFill/>
                      <a:ln w="38100">
                        <a:noFill/>
                      </a:ln>
                    </p:spPr>
                  </p:pic>
                </p:oleObj>
              </mc:Fallback>
            </mc:AlternateContent>
          </a:graphicData>
        </a:graphic>
      </p:graphicFrame>
      <p:graphicFrame>
        <p:nvGraphicFramePr>
          <p:cNvPr id="61446" name="Object 8"/>
          <p:cNvGraphicFramePr>
            <a:graphicFrameLocks noChangeAspect="1"/>
          </p:cNvGraphicFramePr>
          <p:nvPr/>
        </p:nvGraphicFramePr>
        <p:xfrm>
          <a:off x="4831163" y="4191776"/>
          <a:ext cx="1295640" cy="317559"/>
        </p:xfrm>
        <a:graphic>
          <a:graphicData uri="http://schemas.openxmlformats.org/presentationml/2006/ole">
            <mc:AlternateContent xmlns:mc="http://schemas.openxmlformats.org/markup-compatibility/2006">
              <mc:Choice xmlns:v="urn:schemas-microsoft-com:vml" Requires="v">
                <p:oleObj spid="_x0000_s58375" name="" r:id="rId13" imgW="31089600" imgH="7620000" progId="">
                  <p:embed/>
                </p:oleObj>
              </mc:Choice>
              <mc:Fallback>
                <p:oleObj name="" r:id="rId13" imgW="31089600" imgH="7620000" progId="">
                  <p:embed/>
                  <p:pic>
                    <p:nvPicPr>
                      <p:cNvPr id="0" name="图片 58374"/>
                      <p:cNvPicPr>
                        <a:picLocks noChangeAspect="1"/>
                      </p:cNvPicPr>
                      <p:nvPr/>
                    </p:nvPicPr>
                    <p:blipFill>
                      <a:blip r:embed="rId14"/>
                      <a:stretch>
                        <a:fillRect/>
                      </a:stretch>
                    </p:blipFill>
                    <p:spPr>
                      <a:xfrm>
                        <a:off x="4831163" y="4191776"/>
                        <a:ext cx="1295640" cy="317559"/>
                      </a:xfrm>
                      <a:prstGeom prst="rect">
                        <a:avLst/>
                      </a:prstGeom>
                      <a:noFill/>
                      <a:ln w="38100">
                        <a:noFill/>
                      </a:ln>
                    </p:spPr>
                  </p:pic>
                </p:oleObj>
              </mc:Fallback>
            </mc:AlternateContent>
          </a:graphicData>
        </a:graphic>
      </p:graphicFrame>
      <p:grpSp>
        <p:nvGrpSpPr>
          <p:cNvPr id="2" name="Group 10"/>
          <p:cNvGrpSpPr/>
          <p:nvPr/>
        </p:nvGrpSpPr>
        <p:grpSpPr>
          <a:xfrm>
            <a:off x="2436770" y="5044422"/>
            <a:ext cx="7164126" cy="522384"/>
            <a:chOff x="576" y="2208"/>
            <a:chExt cx="4512" cy="329"/>
          </a:xfrm>
        </p:grpSpPr>
        <p:sp>
          <p:nvSpPr>
            <p:cNvPr id="12303" name="Text Box 11"/>
            <p:cNvSpPr txBox="1"/>
            <p:nvPr/>
          </p:nvSpPr>
          <p:spPr>
            <a:xfrm>
              <a:off x="576" y="2208"/>
              <a:ext cx="4512" cy="329"/>
            </a:xfrm>
            <a:prstGeom prst="rect">
              <a:avLst/>
            </a:prstGeom>
            <a:noFill/>
            <a:ln w="28575">
              <a:noFill/>
            </a:ln>
          </p:spPr>
          <p:txBody>
            <a:bodyPr>
              <a:spAutoFit/>
            </a:bodyPr>
            <a:lstStyle/>
            <a:p>
              <a:pPr algn="ctr">
                <a:spcBef>
                  <a:spcPct val="50000"/>
                </a:spcBef>
              </a:pPr>
              <a:r>
                <a:rPr lang="zh-CN" altLang="en-US" sz="2800" b="1" dirty="0">
                  <a:solidFill>
                    <a:schemeClr val="tx2"/>
                  </a:solidFill>
                  <a:latin typeface="Arial" panose="020B0604020202020204" pitchFamily="34" charset="0"/>
                </a:rPr>
                <a:t>则这个子式便是</a:t>
              </a:r>
              <a:r>
                <a:rPr lang="zh-CN" altLang="en-US" sz="2800" b="1" dirty="0">
                  <a:solidFill>
                    <a:schemeClr val="bg2"/>
                  </a:solidFill>
                  <a:latin typeface="Arial" panose="020B0604020202020204" pitchFamily="34" charset="0"/>
                </a:rPr>
                <a:t>     </a:t>
              </a:r>
              <a:r>
                <a:rPr lang="zh-CN" altLang="en-US" sz="2800" b="1" dirty="0">
                  <a:solidFill>
                    <a:schemeClr val="tx2"/>
                  </a:solidFill>
                  <a:latin typeface="Arial" panose="020B0604020202020204" pitchFamily="34" charset="0"/>
                </a:rPr>
                <a:t>的一个最高阶非零子式</a:t>
              </a:r>
              <a:r>
                <a:rPr lang="en-US" altLang="zh-CN" sz="2800" b="1">
                  <a:solidFill>
                    <a:schemeClr val="tx2"/>
                  </a:solidFill>
                  <a:latin typeface="Arial" panose="020B0604020202020204" pitchFamily="34" charset="0"/>
                </a:rPr>
                <a:t>.</a:t>
              </a:r>
              <a:endParaRPr lang="en-US" altLang="zh-CN" sz="2800" b="1">
                <a:solidFill>
                  <a:schemeClr val="tx2"/>
                </a:solidFill>
                <a:latin typeface="Arial" panose="020B0604020202020204" pitchFamily="34" charset="0"/>
              </a:endParaRPr>
            </a:p>
          </p:txBody>
        </p:sp>
        <p:graphicFrame>
          <p:nvGraphicFramePr>
            <p:cNvPr id="12297" name="Object 9"/>
            <p:cNvGraphicFramePr>
              <a:graphicFrameLocks noChangeAspect="1"/>
            </p:cNvGraphicFramePr>
            <p:nvPr/>
          </p:nvGraphicFramePr>
          <p:xfrm>
            <a:off x="2340" y="2271"/>
            <a:ext cx="184" cy="192"/>
          </p:xfrm>
          <a:graphic>
            <a:graphicData uri="http://schemas.openxmlformats.org/presentationml/2006/ole">
              <mc:AlternateContent xmlns:mc="http://schemas.openxmlformats.org/markup-compatibility/2006">
                <mc:Choice xmlns:v="urn:schemas-microsoft-com:vml" Requires="v">
                  <p:oleObj spid="_x0000_s58376" name="" r:id="rId15" imgW="7010400" imgH="7315200" progId="">
                    <p:embed/>
                  </p:oleObj>
                </mc:Choice>
                <mc:Fallback>
                  <p:oleObj name="" r:id="rId15" imgW="7010400" imgH="7315200" progId="">
                    <p:embed/>
                    <p:pic>
                      <p:nvPicPr>
                        <p:cNvPr id="0" name="图片 58375"/>
                        <p:cNvPicPr>
                          <a:picLocks noChangeAspect="1"/>
                        </p:cNvPicPr>
                        <p:nvPr/>
                      </p:nvPicPr>
                      <p:blipFill>
                        <a:blip r:embed="rId16"/>
                        <a:stretch>
                          <a:fillRect/>
                        </a:stretch>
                      </p:blipFill>
                      <p:spPr>
                        <a:xfrm>
                          <a:off x="2340" y="2271"/>
                          <a:ext cx="184" cy="192"/>
                        </a:xfrm>
                        <a:prstGeom prst="rect">
                          <a:avLst/>
                        </a:prstGeom>
                        <a:noFill/>
                        <a:ln w="38100">
                          <a:noFill/>
                        </a:ln>
                      </p:spPr>
                    </p:pic>
                  </p:oleObj>
                </mc:Fallback>
              </mc:AlternateContent>
            </a:graphicData>
          </a:graphic>
        </p:graphicFrame>
      </p:grpSp>
      <p:sp>
        <p:nvSpPr>
          <p:cNvPr id="12302" name="矩形 14"/>
          <p:cNvSpPr/>
          <p:nvPr/>
        </p:nvSpPr>
        <p:spPr>
          <a:xfrm>
            <a:off x="9739035" y="6287664"/>
            <a:ext cx="381000" cy="306705"/>
          </a:xfrm>
          <a:prstGeom prst="rect">
            <a:avLst/>
          </a:prstGeom>
          <a:noFill/>
          <a:ln w="9525">
            <a:noFill/>
          </a:ln>
        </p:spPr>
        <p:txBody>
          <a:bodyPr wrap="none">
            <a:spAutoFit/>
          </a:bodyPr>
          <a:lstStyle/>
          <a:p>
            <a:fld id="{9A0DB2DC-4C9A-4742-B13C-FB6460FD3503}" type="slidenum">
              <a:rPr lang="en-US" altLang="zh-CN" sz="1400">
                <a:latin typeface="Arial" panose="020B0604020202020204" pitchFamily="34" charset="0"/>
              </a:rPr>
            </a:fld>
            <a:endParaRPr lang="en-US" altLang="zh-CN" sz="140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30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42"/>
                                        </p:tgtEl>
                                        <p:attrNameLst>
                                          <p:attrName>style.visibility</p:attrName>
                                        </p:attrNameLst>
                                      </p:cBhvr>
                                      <p:to>
                                        <p:strVal val="visible"/>
                                      </p:to>
                                    </p:set>
                                    <p:animEffect transition="in" filter="wipe(left)">
                                      <p:cBhvr>
                                        <p:cTn id="12" dur="3000"/>
                                        <p:tgtEl>
                                          <p:spTgt spid="614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40"/>
                                        </p:tgtEl>
                                        <p:attrNameLst>
                                          <p:attrName>style.visibility</p:attrName>
                                        </p:attrNameLst>
                                      </p:cBhvr>
                                      <p:to>
                                        <p:strVal val="visible"/>
                                      </p:to>
                                    </p:set>
                                    <p:animEffect transition="in" filter="wipe(left)">
                                      <p:cBhvr>
                                        <p:cTn id="17" dur="3000"/>
                                        <p:tgtEl>
                                          <p:spTgt spid="614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443"/>
                                        </p:tgtEl>
                                        <p:attrNameLst>
                                          <p:attrName>style.visibility</p:attrName>
                                        </p:attrNameLst>
                                      </p:cBhvr>
                                      <p:to>
                                        <p:strVal val="visible"/>
                                      </p:to>
                                    </p:set>
                                    <p:animEffect transition="in" filter="wipe(left)">
                                      <p:cBhvr>
                                        <p:cTn id="22" dur="3000"/>
                                        <p:tgtEl>
                                          <p:spTgt spid="614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444"/>
                                        </p:tgtEl>
                                        <p:attrNameLst>
                                          <p:attrName>style.visibility</p:attrName>
                                        </p:attrNameLst>
                                      </p:cBhvr>
                                      <p:to>
                                        <p:strVal val="visible"/>
                                      </p:to>
                                    </p:set>
                                    <p:animEffect transition="in" filter="wipe(left)">
                                      <p:cBhvr>
                                        <p:cTn id="27" dur="3000"/>
                                        <p:tgtEl>
                                          <p:spTgt spid="614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445"/>
                                        </p:tgtEl>
                                        <p:attrNameLst>
                                          <p:attrName>style.visibility</p:attrName>
                                        </p:attrNameLst>
                                      </p:cBhvr>
                                      <p:to>
                                        <p:strVal val="visible"/>
                                      </p:to>
                                    </p:set>
                                    <p:animEffect transition="in" filter="wipe(left)">
                                      <p:cBhvr>
                                        <p:cTn id="32" dur="3000"/>
                                        <p:tgtEl>
                                          <p:spTgt spid="614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446"/>
                                        </p:tgtEl>
                                        <p:attrNameLst>
                                          <p:attrName>style.visibility</p:attrName>
                                        </p:attrNameLst>
                                      </p:cBhvr>
                                      <p:to>
                                        <p:strVal val="visible"/>
                                      </p:to>
                                    </p:set>
                                    <p:animEffect transition="in" filter="wipe(left)">
                                      <p:cBhvr>
                                        <p:cTn id="37" dur="3000"/>
                                        <p:tgtEl>
                                          <p:spTgt spid="614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1"/>
          <p:cNvSpPr>
            <a:spLocks noGrp="1"/>
          </p:cNvSpPr>
          <p:nvPr>
            <p:ph type="sldNum" sz="quarter" idx="10"/>
          </p:nvPr>
        </p:nvSpPr>
        <p:spPr/>
        <p:txBody>
          <a:bodyPr/>
          <a:lstStyle/>
          <a:p>
            <a:r>
              <a:rPr lang="en-US" altLang="zh-CN"/>
              <a:t>-</a:t>
            </a:r>
            <a:fld id="{BE96F1BB-99F9-4EF0-8C4E-D8463AA274B0}" type="slidenum">
              <a:rPr lang="en-US" altLang="zh-CN" sz="2100">
                <a:solidFill>
                  <a:srgbClr val="0000FF"/>
                </a:solidFill>
              </a:rPr>
            </a:fld>
            <a:r>
              <a:rPr lang="en-US" altLang="zh-CN"/>
              <a:t>-</a:t>
            </a:r>
            <a:endParaRPr lang="en-US" altLang="zh-CN"/>
          </a:p>
        </p:txBody>
      </p:sp>
      <p:sp>
        <p:nvSpPr>
          <p:cNvPr id="377892" name="Text Box 36"/>
          <p:cNvSpPr txBox="1">
            <a:spLocks noChangeArrowheads="1"/>
          </p:cNvSpPr>
          <p:nvPr/>
        </p:nvSpPr>
        <p:spPr bwMode="auto">
          <a:xfrm>
            <a:off x="3094164" y="409669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902" name="Text Box 46"/>
          <p:cNvSpPr txBox="1">
            <a:spLocks noChangeArrowheads="1"/>
          </p:cNvSpPr>
          <p:nvPr/>
        </p:nvSpPr>
        <p:spPr bwMode="auto">
          <a:xfrm>
            <a:off x="766614" y="981522"/>
            <a:ext cx="934510" cy="543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smtClean="0"/>
              <a:t>练习</a:t>
            </a:r>
            <a:endParaRPr lang="zh-CN" altLang="en-US" dirty="0"/>
          </a:p>
        </p:txBody>
      </p:sp>
      <p:sp>
        <p:nvSpPr>
          <p:cNvPr id="377903" name="Text Box 47"/>
          <p:cNvSpPr txBox="1">
            <a:spLocks noChangeArrowheads="1"/>
          </p:cNvSpPr>
          <p:nvPr/>
        </p:nvSpPr>
        <p:spPr bwMode="auto">
          <a:xfrm>
            <a:off x="2256073" y="35012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905" name="Text Box 49"/>
          <p:cNvSpPr txBox="1">
            <a:spLocks noChangeArrowheads="1"/>
          </p:cNvSpPr>
          <p:nvPr/>
        </p:nvSpPr>
        <p:spPr bwMode="auto">
          <a:xfrm>
            <a:off x="5398915" y="35218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907" name="Text Box 51"/>
          <p:cNvSpPr txBox="1">
            <a:spLocks noChangeArrowheads="1"/>
          </p:cNvSpPr>
          <p:nvPr/>
        </p:nvSpPr>
        <p:spPr bwMode="auto">
          <a:xfrm>
            <a:off x="8662390" y="34488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909" name="Text Box 53"/>
          <p:cNvSpPr txBox="1">
            <a:spLocks noChangeArrowheads="1"/>
          </p:cNvSpPr>
          <p:nvPr/>
        </p:nvSpPr>
        <p:spPr bwMode="auto">
          <a:xfrm>
            <a:off x="1614646" y="981522"/>
            <a:ext cx="2938263" cy="543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smtClean="0"/>
              <a:t>求下列矩阵</a:t>
            </a:r>
            <a:r>
              <a:rPr lang="en-US" altLang="zh-CN" sz="2800" dirty="0" smtClean="0"/>
              <a:t>A</a:t>
            </a:r>
            <a:r>
              <a:rPr lang="zh-CN" altLang="en-US" sz="2800" dirty="0" smtClean="0"/>
              <a:t>的秩</a:t>
            </a:r>
            <a:endParaRPr lang="zh-CN" altLang="en-US" sz="2800" dirty="0"/>
          </a:p>
        </p:txBody>
      </p:sp>
      <p:sp>
        <p:nvSpPr>
          <p:cNvPr id="377910" name="Text Box 54"/>
          <p:cNvSpPr txBox="1">
            <a:spLocks noChangeArrowheads="1"/>
          </p:cNvSpPr>
          <p:nvPr/>
        </p:nvSpPr>
        <p:spPr bwMode="auto">
          <a:xfrm>
            <a:off x="334390" y="3357786"/>
            <a:ext cx="9245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解：</a:t>
            </a:r>
            <a:endParaRPr lang="zh-CN" altLang="en-US" sz="2800" dirty="0"/>
          </a:p>
        </p:txBody>
      </p:sp>
      <p:sp>
        <p:nvSpPr>
          <p:cNvPr id="377912" name="Text Box 56"/>
          <p:cNvSpPr txBox="1">
            <a:spLocks noChangeArrowheads="1"/>
          </p:cNvSpPr>
          <p:nvPr/>
        </p:nvSpPr>
        <p:spPr bwMode="auto">
          <a:xfrm>
            <a:off x="1462427" y="4889045"/>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3" name="Object 57"/>
          <p:cNvGraphicFramePr>
            <a:graphicFrameLocks noChangeAspect="1"/>
          </p:cNvGraphicFramePr>
          <p:nvPr/>
        </p:nvGraphicFramePr>
        <p:xfrm>
          <a:off x="3512844" y="1524919"/>
          <a:ext cx="3772141" cy="1780736"/>
        </p:xfrm>
        <a:graphic>
          <a:graphicData uri="http://schemas.openxmlformats.org/presentationml/2006/ole">
            <mc:AlternateContent xmlns:mc="http://schemas.openxmlformats.org/markup-compatibility/2006">
              <mc:Choice xmlns:v="urn:schemas-microsoft-com:vml" Requires="v">
                <p:oleObj spid="_x0000_s59393" name="Equation" r:id="rId1" imgW="27127200" imgH="17068800" progId="Equation.DSMT4">
                  <p:embed/>
                </p:oleObj>
              </mc:Choice>
              <mc:Fallback>
                <p:oleObj name="Equation" r:id="rId1" imgW="27127200" imgH="17068800" progId="Equation.DSMT4">
                  <p:embed/>
                  <p:pic>
                    <p:nvPicPr>
                      <p:cNvPr id="0" name="图片 59392"/>
                      <p:cNvPicPr>
                        <a:picLocks noChangeAspect="1"/>
                      </p:cNvPicPr>
                      <p:nvPr/>
                    </p:nvPicPr>
                    <p:blipFill>
                      <a:blip r:embed="rId2"/>
                      <a:stretch>
                        <a:fillRect/>
                      </a:stretch>
                    </p:blipFill>
                    <p:spPr>
                      <a:xfrm>
                        <a:off x="3512844" y="1524919"/>
                        <a:ext cx="3772141" cy="1780736"/>
                      </a:xfrm>
                      <a:prstGeom prst="rect">
                        <a:avLst/>
                      </a:prstGeom>
                      <a:noFill/>
                      <a:ln w="9525">
                        <a:noFill/>
                      </a:ln>
                    </p:spPr>
                  </p:pic>
                </p:oleObj>
              </mc:Fallback>
            </mc:AlternateContent>
          </a:graphicData>
        </a:graphic>
      </p:graphicFrame>
      <p:sp>
        <p:nvSpPr>
          <p:cNvPr id="377915" name="Text Box 59"/>
          <p:cNvSpPr txBox="1">
            <a:spLocks noChangeArrowheads="1"/>
          </p:cNvSpPr>
          <p:nvPr/>
        </p:nvSpPr>
        <p:spPr bwMode="auto">
          <a:xfrm>
            <a:off x="8181969" y="43856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6" name="Object 60"/>
          <p:cNvGraphicFramePr>
            <a:graphicFrameLocks noChangeAspect="1"/>
          </p:cNvGraphicFramePr>
          <p:nvPr/>
        </p:nvGraphicFramePr>
        <p:xfrm>
          <a:off x="5968223" y="3220196"/>
          <a:ext cx="253967" cy="419197"/>
        </p:xfrm>
        <a:graphic>
          <a:graphicData uri="http://schemas.openxmlformats.org/presentationml/2006/ole">
            <mc:AlternateContent xmlns:mc="http://schemas.openxmlformats.org/markup-compatibility/2006">
              <mc:Choice xmlns:v="urn:schemas-microsoft-com:vml" Requires="v">
                <p:oleObj spid="_x0000_s59394" name="公式" r:id="rId3" imgW="4572000" imgH="10058400" progId="">
                  <p:embed/>
                </p:oleObj>
              </mc:Choice>
              <mc:Fallback>
                <p:oleObj name="公式" r:id="rId3" imgW="4572000" imgH="10058400" progId="">
                  <p:embed/>
                  <p:pic>
                    <p:nvPicPr>
                      <p:cNvPr id="0" name="图片 59393"/>
                      <p:cNvPicPr>
                        <a:picLocks noChangeAspect="1"/>
                      </p:cNvPicPr>
                      <p:nvPr/>
                    </p:nvPicPr>
                    <p:blipFill>
                      <a:blip r:embed="rId4"/>
                      <a:stretch>
                        <a:fillRect/>
                      </a:stretch>
                    </p:blipFill>
                    <p:spPr>
                      <a:xfrm>
                        <a:off x="5968223" y="3220196"/>
                        <a:ext cx="253967" cy="419197"/>
                      </a:xfrm>
                      <a:prstGeom prst="rect">
                        <a:avLst/>
                      </a:prstGeom>
                      <a:noFill/>
                      <a:ln w="9525">
                        <a:noFill/>
                      </a:ln>
                    </p:spPr>
                  </p:pic>
                </p:oleObj>
              </mc:Fallback>
            </mc:AlternateContent>
          </a:graphicData>
        </a:graphic>
      </p:graphicFrame>
      <p:sp>
        <p:nvSpPr>
          <p:cNvPr id="377917" name="Text Box 61"/>
          <p:cNvSpPr txBox="1">
            <a:spLocks noChangeArrowheads="1"/>
          </p:cNvSpPr>
          <p:nvPr/>
        </p:nvSpPr>
        <p:spPr bwMode="auto">
          <a:xfrm>
            <a:off x="8086732" y="43126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8" name="Object 62"/>
          <p:cNvGraphicFramePr>
            <a:graphicFrameLocks noChangeAspect="1"/>
          </p:cNvGraphicFramePr>
          <p:nvPr/>
        </p:nvGraphicFramePr>
        <p:xfrm>
          <a:off x="4511030" y="3573810"/>
          <a:ext cx="3386226" cy="1511650"/>
        </p:xfrm>
        <a:graphic>
          <a:graphicData uri="http://schemas.openxmlformats.org/presentationml/2006/ole">
            <mc:AlternateContent xmlns:mc="http://schemas.openxmlformats.org/markup-compatibility/2006">
              <mc:Choice xmlns:v="urn:schemas-microsoft-com:vml" Requires="v">
                <p:oleObj spid="_x0000_s59395" name="公式" r:id="rId5" imgW="60960000" imgH="36271200" progId="">
                  <p:embed/>
                </p:oleObj>
              </mc:Choice>
              <mc:Fallback>
                <p:oleObj name="公式" r:id="rId5" imgW="60960000" imgH="36271200" progId="">
                  <p:embed/>
                  <p:pic>
                    <p:nvPicPr>
                      <p:cNvPr id="0" name="图片 59394"/>
                      <p:cNvPicPr>
                        <a:picLocks noChangeAspect="1"/>
                      </p:cNvPicPr>
                      <p:nvPr/>
                    </p:nvPicPr>
                    <p:blipFill>
                      <a:blip r:embed="rId6"/>
                      <a:stretch>
                        <a:fillRect/>
                      </a:stretch>
                    </p:blipFill>
                    <p:spPr>
                      <a:xfrm>
                        <a:off x="4511030" y="3573810"/>
                        <a:ext cx="3386226" cy="1511650"/>
                      </a:xfrm>
                      <a:prstGeom prst="rect">
                        <a:avLst/>
                      </a:prstGeom>
                      <a:noFill/>
                      <a:ln w="9525">
                        <a:noFill/>
                      </a:ln>
                    </p:spPr>
                  </p:pic>
                </p:oleObj>
              </mc:Fallback>
            </mc:AlternateContent>
          </a:graphicData>
        </a:graphic>
      </p:graphicFrame>
      <p:sp>
        <p:nvSpPr>
          <p:cNvPr id="377919" name="Text Box 63"/>
          <p:cNvSpPr txBox="1">
            <a:spLocks noChangeArrowheads="1"/>
          </p:cNvSpPr>
          <p:nvPr/>
        </p:nvSpPr>
        <p:spPr bwMode="auto">
          <a:xfrm>
            <a:off x="719573" y="5735378"/>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20" name="Object 64"/>
          <p:cNvGraphicFramePr>
            <a:graphicFrameLocks noChangeAspect="1"/>
          </p:cNvGraphicFramePr>
          <p:nvPr/>
        </p:nvGraphicFramePr>
        <p:xfrm>
          <a:off x="935922" y="5143742"/>
          <a:ext cx="2996810" cy="1511650"/>
        </p:xfrm>
        <a:graphic>
          <a:graphicData uri="http://schemas.openxmlformats.org/presentationml/2006/ole">
            <mc:AlternateContent xmlns:mc="http://schemas.openxmlformats.org/markup-compatibility/2006">
              <mc:Choice xmlns:v="urn:schemas-microsoft-com:vml" Requires="v">
                <p:oleObj spid="_x0000_s59396" name="公式" r:id="rId7" imgW="53949600" imgH="36271200" progId="">
                  <p:embed/>
                </p:oleObj>
              </mc:Choice>
              <mc:Fallback>
                <p:oleObj name="公式" r:id="rId7" imgW="53949600" imgH="36271200" progId="">
                  <p:embed/>
                  <p:pic>
                    <p:nvPicPr>
                      <p:cNvPr id="0" name="图片 59395"/>
                      <p:cNvPicPr>
                        <a:picLocks noChangeAspect="1"/>
                      </p:cNvPicPr>
                      <p:nvPr/>
                    </p:nvPicPr>
                    <p:blipFill>
                      <a:blip r:embed="rId8"/>
                      <a:stretch>
                        <a:fillRect/>
                      </a:stretch>
                    </p:blipFill>
                    <p:spPr>
                      <a:xfrm>
                        <a:off x="935922" y="5143742"/>
                        <a:ext cx="2996810" cy="1511650"/>
                      </a:xfrm>
                      <a:prstGeom prst="rect">
                        <a:avLst/>
                      </a:prstGeom>
                      <a:noFill/>
                      <a:ln w="9525">
                        <a:noFill/>
                      </a:ln>
                    </p:spPr>
                  </p:pic>
                </p:oleObj>
              </mc:Fallback>
            </mc:AlternateContent>
          </a:graphicData>
        </a:graphic>
      </p:graphicFrame>
      <p:sp>
        <p:nvSpPr>
          <p:cNvPr id="377921" name="Text Box 65"/>
          <p:cNvSpPr txBox="1">
            <a:spLocks noChangeArrowheads="1"/>
          </p:cNvSpPr>
          <p:nvPr/>
        </p:nvSpPr>
        <p:spPr bwMode="auto">
          <a:xfrm>
            <a:off x="4342835" y="56813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22" name="Object 66"/>
          <p:cNvGraphicFramePr>
            <a:graphicFrameLocks noChangeAspect="1"/>
          </p:cNvGraphicFramePr>
          <p:nvPr/>
        </p:nvGraphicFramePr>
        <p:xfrm>
          <a:off x="4338720" y="5617820"/>
          <a:ext cx="2753551" cy="623813"/>
        </p:xfrm>
        <a:graphic>
          <a:graphicData uri="http://schemas.openxmlformats.org/presentationml/2006/ole">
            <mc:AlternateContent xmlns:mc="http://schemas.openxmlformats.org/markup-compatibility/2006">
              <mc:Choice xmlns:v="urn:schemas-microsoft-com:vml" Requires="v">
                <p:oleObj spid="_x0000_s59397" name="Equation" r:id="rId9" imgW="16154400" imgH="4876800" progId="Equation.DSMT4">
                  <p:embed/>
                </p:oleObj>
              </mc:Choice>
              <mc:Fallback>
                <p:oleObj name="Equation" r:id="rId9" imgW="16154400" imgH="4876800" progId="Equation.DSMT4">
                  <p:embed/>
                  <p:pic>
                    <p:nvPicPr>
                      <p:cNvPr id="0" name="图片 59396"/>
                      <p:cNvPicPr>
                        <a:picLocks noChangeAspect="1"/>
                      </p:cNvPicPr>
                      <p:nvPr/>
                    </p:nvPicPr>
                    <p:blipFill>
                      <a:blip r:embed="rId10"/>
                      <a:stretch>
                        <a:fillRect/>
                      </a:stretch>
                    </p:blipFill>
                    <p:spPr>
                      <a:xfrm>
                        <a:off x="4338720" y="5617820"/>
                        <a:ext cx="2753551" cy="623813"/>
                      </a:xfrm>
                      <a:prstGeom prst="rect">
                        <a:avLst/>
                      </a:prstGeom>
                      <a:noFill/>
                      <a:ln w="9525">
                        <a:noFill/>
                      </a:ln>
                    </p:spPr>
                  </p:pic>
                </p:oleObj>
              </mc:Fallback>
            </mc:AlternateContent>
          </a:graphicData>
        </a:graphic>
      </p:graphicFrame>
      <p:sp>
        <p:nvSpPr>
          <p:cNvPr id="377923" name="Text Box 67"/>
          <p:cNvSpPr txBox="1">
            <a:spLocks noChangeArrowheads="1"/>
          </p:cNvSpPr>
          <p:nvPr/>
        </p:nvSpPr>
        <p:spPr bwMode="auto">
          <a:xfrm>
            <a:off x="7606310" y="5609937"/>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2" name="对象 1"/>
          <p:cNvGraphicFramePr>
            <a:graphicFrameLocks noChangeAspect="1"/>
          </p:cNvGraphicFramePr>
          <p:nvPr/>
        </p:nvGraphicFramePr>
        <p:xfrm>
          <a:off x="1270670" y="3501802"/>
          <a:ext cx="3204542" cy="1512786"/>
        </p:xfrm>
        <a:graphic>
          <a:graphicData uri="http://schemas.openxmlformats.org/presentationml/2006/ole">
            <mc:AlternateContent xmlns:mc="http://schemas.openxmlformats.org/markup-compatibility/2006">
              <mc:Choice xmlns:v="urn:schemas-microsoft-com:vml" Requires="v">
                <p:oleObj spid="_x0000_s59398" name="Equation" r:id="rId11" imgW="27127200" imgH="17068800" progId="Equation.DSMT4">
                  <p:embed/>
                </p:oleObj>
              </mc:Choice>
              <mc:Fallback>
                <p:oleObj name="Equation" r:id="rId11" imgW="27127200" imgH="17068800" progId="Equation.DSMT4">
                  <p:embed/>
                  <p:pic>
                    <p:nvPicPr>
                      <p:cNvPr id="0" name="图片 59397"/>
                      <p:cNvPicPr>
                        <a:picLocks noChangeAspect="1"/>
                      </p:cNvPicPr>
                      <p:nvPr/>
                    </p:nvPicPr>
                    <p:blipFill>
                      <a:blip r:embed="rId12"/>
                      <a:stretch>
                        <a:fillRect/>
                      </a:stretch>
                    </p:blipFill>
                    <p:spPr>
                      <a:xfrm>
                        <a:off x="1270670" y="3501802"/>
                        <a:ext cx="3204542" cy="1512786"/>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902"/>
                                        </p:tgtEl>
                                        <p:attrNameLst>
                                          <p:attrName>style.visibility</p:attrName>
                                        </p:attrNameLst>
                                      </p:cBhvr>
                                      <p:to>
                                        <p:strVal val="visible"/>
                                      </p:to>
                                    </p:set>
                                    <p:animEffect transition="in" filter="wipe(down)">
                                      <p:cBhvr>
                                        <p:cTn id="7" dur="500"/>
                                        <p:tgtEl>
                                          <p:spTgt spid="3779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7909"/>
                                        </p:tgtEl>
                                        <p:attrNameLst>
                                          <p:attrName>style.visibility</p:attrName>
                                        </p:attrNameLst>
                                      </p:cBhvr>
                                      <p:to>
                                        <p:strVal val="visible"/>
                                      </p:to>
                                    </p:set>
                                    <p:animEffect transition="in" filter="wipe(down)">
                                      <p:cBhvr>
                                        <p:cTn id="12" dur="500"/>
                                        <p:tgtEl>
                                          <p:spTgt spid="3779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7913"/>
                                        </p:tgtEl>
                                        <p:attrNameLst>
                                          <p:attrName>style.visibility</p:attrName>
                                        </p:attrNameLst>
                                      </p:cBhvr>
                                      <p:to>
                                        <p:strVal val="visible"/>
                                      </p:to>
                                    </p:set>
                                    <p:animEffect transition="in" filter="wipe(down)">
                                      <p:cBhvr>
                                        <p:cTn id="17" dur="500"/>
                                        <p:tgtEl>
                                          <p:spTgt spid="3779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7910"/>
                                        </p:tgtEl>
                                        <p:attrNameLst>
                                          <p:attrName>style.visibility</p:attrName>
                                        </p:attrNameLst>
                                      </p:cBhvr>
                                      <p:to>
                                        <p:strVal val="visible"/>
                                      </p:to>
                                    </p:set>
                                    <p:animEffect transition="in" filter="wipe(down)">
                                      <p:cBhvr>
                                        <p:cTn id="22" dur="500"/>
                                        <p:tgtEl>
                                          <p:spTgt spid="3779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77918"/>
                                        </p:tgtEl>
                                        <p:attrNameLst>
                                          <p:attrName>style.visibility</p:attrName>
                                        </p:attrNameLst>
                                      </p:cBhvr>
                                      <p:to>
                                        <p:strVal val="visible"/>
                                      </p:to>
                                    </p:set>
                                    <p:animEffect transition="in" filter="wipe(down)">
                                      <p:cBhvr>
                                        <p:cTn id="33" dur="500"/>
                                        <p:tgtEl>
                                          <p:spTgt spid="3779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77920"/>
                                        </p:tgtEl>
                                        <p:attrNameLst>
                                          <p:attrName>style.visibility</p:attrName>
                                        </p:attrNameLst>
                                      </p:cBhvr>
                                      <p:to>
                                        <p:strVal val="visible"/>
                                      </p:to>
                                    </p:set>
                                    <p:animEffect transition="in" filter="wipe(down)">
                                      <p:cBhvr>
                                        <p:cTn id="38" dur="500"/>
                                        <p:tgtEl>
                                          <p:spTgt spid="3779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77922"/>
                                        </p:tgtEl>
                                        <p:attrNameLst>
                                          <p:attrName>style.visibility</p:attrName>
                                        </p:attrNameLst>
                                      </p:cBhvr>
                                      <p:to>
                                        <p:strVal val="visible"/>
                                      </p:to>
                                    </p:set>
                                    <p:animEffect transition="in" filter="wipe(down)">
                                      <p:cBhvr>
                                        <p:cTn id="43" dur="500"/>
                                        <p:tgtEl>
                                          <p:spTgt spid="377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902" grpId="0" bldLvl="0" animBg="1"/>
      <p:bldP spid="377909" grpId="0" bldLvl="0" animBg="1"/>
      <p:bldP spid="377910"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向量组</a:t>
            </a:r>
            <a:endParaRPr lang="zh-CN" altLang="en-US"/>
          </a:p>
        </p:txBody>
      </p:sp>
      <p:sp>
        <p:nvSpPr>
          <p:cNvPr id="6" name="内容占位符 4"/>
          <p:cNvSpPr/>
          <p:nvPr/>
        </p:nvSpPr>
        <p:spPr>
          <a:xfrm>
            <a:off x="494030" y="1113155"/>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sym typeface="+mn-ea"/>
              </a:rPr>
              <a:t>  </a:t>
            </a:r>
            <a:r>
              <a:rPr lang="zh-CN" altLang="en-US" dirty="0">
                <a:sym typeface="+mn-ea"/>
              </a:rPr>
              <a:t>向量组：有限个相同维数的行向量或列向量组合成的一个集合就叫做向量组</a:t>
            </a:r>
            <a:endParaRPr lang="zh-CN" altLang="en-US" dirty="0">
              <a:sym typeface="+mn-ea"/>
            </a:endParaRPr>
          </a:p>
          <a:p>
            <a:pPr>
              <a:lnSpc>
                <a:spcPct val="150000"/>
              </a:lnSpc>
            </a:pPr>
            <a:endParaRPr lang="zh-CN" altLang="en-US" dirty="0">
              <a:sym typeface="+mn-ea"/>
            </a:endParaRPr>
          </a:p>
          <a:p>
            <a:pPr>
              <a:lnSpc>
                <a:spcPct val="150000"/>
              </a:lnSpc>
            </a:pPr>
            <a:r>
              <a:rPr lang="zh-CN" altLang="en-US" dirty="0">
                <a:sym typeface="+mn-ea"/>
              </a:rPr>
              <a:t> 向量组是由多个向量构成，可以表示为矩阵。</a:t>
            </a:r>
            <a:endParaRPr lang="zh-CN" altLang="en-US" dirty="0">
              <a:sym typeface="+mn-ea"/>
            </a:endParaRPr>
          </a:p>
        </p:txBody>
      </p:sp>
      <p:graphicFrame>
        <p:nvGraphicFramePr>
          <p:cNvPr id="2" name="对象 1">
            <a:hlinkClick r:id="" action="ppaction://ole?verb=0"/>
          </p:cNvPr>
          <p:cNvGraphicFramePr>
            <a:graphicFrameLocks noChangeAspect="1"/>
          </p:cNvGraphicFramePr>
          <p:nvPr/>
        </p:nvGraphicFramePr>
        <p:xfrm>
          <a:off x="3502918" y="2349674"/>
          <a:ext cx="5688632" cy="896441"/>
        </p:xfrm>
        <a:graphic>
          <a:graphicData uri="http://schemas.openxmlformats.org/presentationml/2006/ole">
            <mc:AlternateContent xmlns:mc="http://schemas.openxmlformats.org/markup-compatibility/2006">
              <mc:Choice xmlns:v="urn:schemas-microsoft-com:vml" Requires="v">
                <p:oleObj spid="_x0000_s60417" name="Equation" r:id="rId4" imgW="32918400" imgH="6096000" progId="Equation.DSMT4">
                  <p:embed/>
                </p:oleObj>
              </mc:Choice>
              <mc:Fallback>
                <p:oleObj name="Equation" r:id="rId4" imgW="32918400" imgH="6096000" progId="Equation.DSMT4">
                  <p:embed/>
                  <p:pic>
                    <p:nvPicPr>
                      <p:cNvPr id="0" name="图片 60416"/>
                      <p:cNvPicPr>
                        <a:picLocks noChangeAspect="1"/>
                      </p:cNvPicPr>
                      <p:nvPr/>
                    </p:nvPicPr>
                    <p:blipFill>
                      <a:blip r:embed="rId5"/>
                      <a:stretch>
                        <a:fillRect/>
                      </a:stretch>
                    </p:blipFill>
                    <p:spPr>
                      <a:xfrm>
                        <a:off x="3502918" y="2349674"/>
                        <a:ext cx="5688632" cy="896441"/>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p:cNvSpPr>
            <a:spLocks noGrp="1"/>
          </p:cNvSpPr>
          <p:nvPr>
            <p:ph type="sldNum" sz="quarter" idx="10"/>
          </p:nvPr>
        </p:nvSpPr>
        <p:spPr/>
        <p:txBody>
          <a:bodyPr/>
          <a:lstStyle/>
          <a:p>
            <a:r>
              <a:rPr lang="en-US" altLang="zh-CN"/>
              <a:t>-</a:t>
            </a:r>
            <a:fld id="{EF9302E8-7ED2-416B-A338-E84DA493C699}" type="slidenum">
              <a:rPr lang="en-US" altLang="zh-CN" sz="2100">
                <a:solidFill>
                  <a:srgbClr val="0000FF"/>
                </a:solidFill>
              </a:rPr>
            </a:fld>
            <a:r>
              <a:rPr lang="en-US" altLang="zh-CN"/>
              <a:t>-</a:t>
            </a:r>
            <a:endParaRPr lang="en-US" altLang="zh-CN"/>
          </a:p>
        </p:txBody>
      </p:sp>
      <p:grpSp>
        <p:nvGrpSpPr>
          <p:cNvPr id="197719" name="Group 87"/>
          <p:cNvGrpSpPr/>
          <p:nvPr/>
        </p:nvGrpSpPr>
        <p:grpSpPr bwMode="auto">
          <a:xfrm>
            <a:off x="1223274" y="1052758"/>
            <a:ext cx="7079329" cy="600214"/>
            <a:chOff x="533" y="663"/>
            <a:chExt cx="3345" cy="378"/>
          </a:xfrm>
        </p:grpSpPr>
        <p:graphicFrame>
          <p:nvGraphicFramePr>
            <p:cNvPr id="197706" name="Object 74"/>
            <p:cNvGraphicFramePr>
              <a:graphicFrameLocks noChangeAspect="1"/>
            </p:cNvGraphicFramePr>
            <p:nvPr/>
          </p:nvGraphicFramePr>
          <p:xfrm>
            <a:off x="533" y="729"/>
            <a:ext cx="3000" cy="279"/>
          </p:xfrm>
          <a:graphic>
            <a:graphicData uri="http://schemas.openxmlformats.org/presentationml/2006/ole">
              <mc:AlternateContent xmlns:mc="http://schemas.openxmlformats.org/markup-compatibility/2006">
                <mc:Choice xmlns:v="urn:schemas-microsoft-com:vml" Requires="v">
                  <p:oleObj spid="_x0000_s61441" name="公式" r:id="rId1" imgW="114300000" imgH="10668000" progId="">
                    <p:embed/>
                  </p:oleObj>
                </mc:Choice>
                <mc:Fallback>
                  <p:oleObj name="公式" r:id="rId1" imgW="114300000" imgH="10668000" progId="">
                    <p:embed/>
                    <p:pic>
                      <p:nvPicPr>
                        <p:cNvPr id="0" name="图片 61440"/>
                        <p:cNvPicPr>
                          <a:picLocks noChangeAspect="1"/>
                        </p:cNvPicPr>
                        <p:nvPr/>
                      </p:nvPicPr>
                      <p:blipFill>
                        <a:blip r:embed="rId2"/>
                        <a:stretch>
                          <a:fillRect/>
                        </a:stretch>
                      </p:blipFill>
                      <p:spPr>
                        <a:xfrm>
                          <a:off x="533" y="729"/>
                          <a:ext cx="3000" cy="279"/>
                        </a:xfrm>
                        <a:prstGeom prst="rect">
                          <a:avLst/>
                        </a:prstGeom>
                        <a:noFill/>
                        <a:ln w="9525">
                          <a:noFill/>
                        </a:ln>
                      </p:spPr>
                    </p:pic>
                  </p:oleObj>
                </mc:Fallback>
              </mc:AlternateContent>
            </a:graphicData>
          </a:graphic>
        </p:graphicFrame>
        <p:sp>
          <p:nvSpPr>
            <p:cNvPr id="197707" name="Text Box 75"/>
            <p:cNvSpPr txBox="1">
              <a:spLocks noChangeArrowheads="1"/>
            </p:cNvSpPr>
            <p:nvPr/>
          </p:nvSpPr>
          <p:spPr bwMode="auto">
            <a:xfrm>
              <a:off x="2471" y="663"/>
              <a:ext cx="1407"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zh-CN" altLang="en-US" sz="3300" u="sng">
                  <a:solidFill>
                    <a:srgbClr val="0000FF"/>
                  </a:solidFill>
                </a:rPr>
                <a:t>单位向量</a:t>
              </a:r>
              <a:endParaRPr lang="zh-CN" altLang="en-US" sz="3300" u="sng">
                <a:solidFill>
                  <a:srgbClr val="0000FF"/>
                </a:solidFill>
              </a:endParaRPr>
            </a:p>
          </p:txBody>
        </p:sp>
      </p:grpSp>
      <p:graphicFrame>
        <p:nvGraphicFramePr>
          <p:cNvPr id="197709" name="Object 77"/>
          <p:cNvGraphicFramePr>
            <a:graphicFrameLocks noChangeAspect="1"/>
          </p:cNvGraphicFramePr>
          <p:nvPr/>
        </p:nvGraphicFramePr>
        <p:xfrm>
          <a:off x="1180573" y="1785868"/>
          <a:ext cx="7507214" cy="961143"/>
        </p:xfrm>
        <a:graphic>
          <a:graphicData uri="http://schemas.openxmlformats.org/presentationml/2006/ole">
            <mc:AlternateContent xmlns:mc="http://schemas.openxmlformats.org/markup-compatibility/2006">
              <mc:Choice xmlns:v="urn:schemas-microsoft-com:vml" Requires="v">
                <p:oleObj spid="_x0000_s61442" name="Equation" r:id="rId3" imgW="62484000" imgH="10668000" progId="Equation.DSMT4">
                  <p:embed/>
                </p:oleObj>
              </mc:Choice>
              <mc:Fallback>
                <p:oleObj name="Equation" r:id="rId3" imgW="62484000" imgH="10668000" progId="Equation.DSMT4">
                  <p:embed/>
                  <p:pic>
                    <p:nvPicPr>
                      <p:cNvPr id="0" name="图片 61441"/>
                      <p:cNvPicPr>
                        <a:picLocks noChangeAspect="1"/>
                      </p:cNvPicPr>
                      <p:nvPr/>
                    </p:nvPicPr>
                    <p:blipFill>
                      <a:blip r:embed="rId4"/>
                      <a:stretch>
                        <a:fillRect/>
                      </a:stretch>
                    </p:blipFill>
                    <p:spPr>
                      <a:xfrm>
                        <a:off x="1180573" y="1785868"/>
                        <a:ext cx="7507214" cy="961143"/>
                      </a:xfrm>
                      <a:prstGeom prst="rect">
                        <a:avLst/>
                      </a:prstGeom>
                      <a:noFill/>
                      <a:ln w="9525">
                        <a:noFill/>
                      </a:ln>
                    </p:spPr>
                  </p:pic>
                </p:oleObj>
              </mc:Fallback>
            </mc:AlternateContent>
          </a:graphicData>
        </a:graphic>
      </p:graphicFrame>
      <p:grpSp>
        <p:nvGrpSpPr>
          <p:cNvPr id="197713" name="Group 81"/>
          <p:cNvGrpSpPr/>
          <p:nvPr/>
        </p:nvGrpSpPr>
        <p:grpSpPr bwMode="auto">
          <a:xfrm>
            <a:off x="1221158" y="2747011"/>
            <a:ext cx="5847588" cy="600214"/>
            <a:chOff x="201" y="1766"/>
            <a:chExt cx="2763" cy="378"/>
          </a:xfrm>
        </p:grpSpPr>
        <p:graphicFrame>
          <p:nvGraphicFramePr>
            <p:cNvPr id="197710" name="Object 78"/>
            <p:cNvGraphicFramePr>
              <a:graphicFrameLocks noChangeAspect="1"/>
            </p:cNvGraphicFramePr>
            <p:nvPr/>
          </p:nvGraphicFramePr>
          <p:xfrm>
            <a:off x="201" y="1821"/>
            <a:ext cx="2304" cy="271"/>
          </p:xfrm>
          <a:graphic>
            <a:graphicData uri="http://schemas.openxmlformats.org/presentationml/2006/ole">
              <mc:AlternateContent xmlns:mc="http://schemas.openxmlformats.org/markup-compatibility/2006">
                <mc:Choice xmlns:v="urn:schemas-microsoft-com:vml" Requires="v">
                  <p:oleObj spid="_x0000_s61443" name="公式" r:id="rId5" imgW="87782400" imgH="10363200" progId="">
                    <p:embed/>
                  </p:oleObj>
                </mc:Choice>
                <mc:Fallback>
                  <p:oleObj name="公式" r:id="rId5" imgW="87782400" imgH="10363200" progId="">
                    <p:embed/>
                    <p:pic>
                      <p:nvPicPr>
                        <p:cNvPr id="0" name="图片 61442"/>
                        <p:cNvPicPr>
                          <a:picLocks noChangeAspect="1"/>
                        </p:cNvPicPr>
                        <p:nvPr/>
                      </p:nvPicPr>
                      <p:blipFill>
                        <a:blip r:embed="rId6"/>
                        <a:stretch>
                          <a:fillRect/>
                        </a:stretch>
                      </p:blipFill>
                      <p:spPr>
                        <a:xfrm>
                          <a:off x="201" y="1821"/>
                          <a:ext cx="2304" cy="271"/>
                        </a:xfrm>
                        <a:prstGeom prst="rect">
                          <a:avLst/>
                        </a:prstGeom>
                        <a:noFill/>
                        <a:ln w="9525">
                          <a:noFill/>
                        </a:ln>
                      </p:spPr>
                    </p:pic>
                  </p:oleObj>
                </mc:Fallback>
              </mc:AlternateContent>
            </a:graphicData>
          </a:graphic>
        </p:graphicFrame>
        <p:sp>
          <p:nvSpPr>
            <p:cNvPr id="197711" name="Text Box 79"/>
            <p:cNvSpPr txBox="1">
              <a:spLocks noChangeArrowheads="1"/>
            </p:cNvSpPr>
            <p:nvPr/>
          </p:nvSpPr>
          <p:spPr bwMode="auto">
            <a:xfrm>
              <a:off x="2426" y="1766"/>
              <a:ext cx="53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3300" u="sng">
                  <a:solidFill>
                    <a:srgbClr val="0000FF"/>
                  </a:solidFill>
                </a:rPr>
                <a:t>夹角</a:t>
              </a:r>
              <a:r>
                <a:rPr lang="en-US" altLang="zh-CN" sz="3300"/>
                <a:t>.</a:t>
              </a:r>
              <a:endParaRPr lang="en-US" altLang="zh-CN" sz="3300"/>
            </a:p>
          </p:txBody>
        </p:sp>
      </p:grpSp>
      <p:sp>
        <p:nvSpPr>
          <p:cNvPr id="197712" name="Text Box 80"/>
          <p:cNvSpPr txBox="1">
            <a:spLocks noChangeArrowheads="1"/>
          </p:cNvSpPr>
          <p:nvPr/>
        </p:nvSpPr>
        <p:spPr bwMode="auto">
          <a:xfrm>
            <a:off x="1414686" y="188956"/>
            <a:ext cx="7487792" cy="620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3300" dirty="0" smtClean="0">
                <a:solidFill>
                  <a:srgbClr val="008000"/>
                </a:solidFill>
                <a:effectLst>
                  <a:outerShdw blurRad="38100" dist="38100" dir="2700000" algn="tl">
                    <a:srgbClr val="000000"/>
                  </a:outerShdw>
                </a:effectLst>
              </a:rPr>
              <a:t>正交向量</a:t>
            </a:r>
            <a:endParaRPr lang="zh-CN" altLang="en-US" sz="3300" dirty="0">
              <a:solidFill>
                <a:srgbClr val="008000"/>
              </a:solidFill>
              <a:effectLst>
                <a:outerShdw blurRad="38100" dist="38100" dir="2700000" algn="tl">
                  <a:srgbClr val="000000"/>
                </a:outerShdw>
              </a:effectLst>
            </a:endParaRPr>
          </a:p>
        </p:txBody>
      </p:sp>
      <p:grpSp>
        <p:nvGrpSpPr>
          <p:cNvPr id="197720" name="Group 88"/>
          <p:cNvGrpSpPr/>
          <p:nvPr/>
        </p:nvGrpSpPr>
        <p:grpSpPr bwMode="auto">
          <a:xfrm>
            <a:off x="1990750" y="3481041"/>
            <a:ext cx="7032005" cy="1099015"/>
            <a:chOff x="1356" y="2253"/>
            <a:chExt cx="2685" cy="386"/>
          </a:xfrm>
        </p:grpSpPr>
        <p:graphicFrame>
          <p:nvGraphicFramePr>
            <p:cNvPr id="197714" name="Object 82"/>
            <p:cNvGraphicFramePr>
              <a:graphicFrameLocks noChangeAspect="1"/>
            </p:cNvGraphicFramePr>
            <p:nvPr/>
          </p:nvGraphicFramePr>
          <p:xfrm>
            <a:off x="1356" y="2253"/>
            <a:ext cx="1722" cy="215"/>
          </p:xfrm>
          <a:graphic>
            <a:graphicData uri="http://schemas.openxmlformats.org/presentationml/2006/ole">
              <mc:AlternateContent xmlns:mc="http://schemas.openxmlformats.org/markup-compatibility/2006">
                <mc:Choice xmlns:v="urn:schemas-microsoft-com:vml" Requires="v">
                  <p:oleObj spid="_x0000_s61444" name="Equation" r:id="rId7" imgW="41452800" imgH="5181600" progId="Equation.DSMT4">
                    <p:embed/>
                  </p:oleObj>
                </mc:Choice>
                <mc:Fallback>
                  <p:oleObj name="Equation" r:id="rId7" imgW="41452800" imgH="5181600" progId="Equation.DSMT4">
                    <p:embed/>
                    <p:pic>
                      <p:nvPicPr>
                        <p:cNvPr id="0" name="图片 61443"/>
                        <p:cNvPicPr>
                          <a:picLocks noChangeAspect="1"/>
                        </p:cNvPicPr>
                        <p:nvPr/>
                      </p:nvPicPr>
                      <p:blipFill>
                        <a:blip r:embed="rId8"/>
                        <a:stretch>
                          <a:fillRect/>
                        </a:stretch>
                      </p:blipFill>
                      <p:spPr>
                        <a:xfrm>
                          <a:off x="1356" y="2253"/>
                          <a:ext cx="1722" cy="215"/>
                        </a:xfrm>
                        <a:prstGeom prst="rect">
                          <a:avLst/>
                        </a:prstGeom>
                        <a:noFill/>
                        <a:ln w="9525">
                          <a:noFill/>
                        </a:ln>
                      </p:spPr>
                    </p:pic>
                  </p:oleObj>
                </mc:Fallback>
              </mc:AlternateContent>
            </a:graphicData>
          </a:graphic>
        </p:graphicFrame>
        <p:sp>
          <p:nvSpPr>
            <p:cNvPr id="197716" name="Rectangle 84"/>
            <p:cNvSpPr>
              <a:spLocks noChangeArrowheads="1"/>
            </p:cNvSpPr>
            <p:nvPr/>
          </p:nvSpPr>
          <p:spPr bwMode="auto">
            <a:xfrm>
              <a:off x="3080" y="2260"/>
              <a:ext cx="961"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r>
                <a:rPr lang="zh-CN" altLang="en-US" sz="3300" u="sng" dirty="0">
                  <a:solidFill>
                    <a:srgbClr val="0000FF"/>
                  </a:solidFill>
                </a:rPr>
                <a:t>正交</a:t>
              </a:r>
              <a:endParaRPr lang="zh-CN" altLang="en-US" sz="3300" u="sng" dirty="0">
                <a:solidFill>
                  <a:srgbClr val="0000FF"/>
                </a:solidFill>
              </a:endParaRPr>
            </a:p>
          </p:txBody>
        </p:sp>
      </p:grpSp>
      <p:graphicFrame>
        <p:nvGraphicFramePr>
          <p:cNvPr id="197718" name="Object 86"/>
          <p:cNvGraphicFramePr>
            <a:graphicFrameLocks noChangeAspect="1"/>
          </p:cNvGraphicFramePr>
          <p:nvPr/>
        </p:nvGraphicFramePr>
        <p:xfrm>
          <a:off x="1230560" y="4437906"/>
          <a:ext cx="6533767" cy="444603"/>
        </p:xfrm>
        <a:graphic>
          <a:graphicData uri="http://schemas.openxmlformats.org/presentationml/2006/ole">
            <mc:AlternateContent xmlns:mc="http://schemas.openxmlformats.org/markup-compatibility/2006">
              <mc:Choice xmlns:v="urn:schemas-microsoft-com:vml" Requires="v">
                <p:oleObj spid="_x0000_s61445" name="公式" r:id="rId9" imgW="141427200" imgH="10668000" progId="">
                  <p:embed/>
                </p:oleObj>
              </mc:Choice>
              <mc:Fallback>
                <p:oleObj name="公式" r:id="rId9" imgW="141427200" imgH="10668000" progId="">
                  <p:embed/>
                  <p:pic>
                    <p:nvPicPr>
                      <p:cNvPr id="0" name="图片 61444"/>
                      <p:cNvPicPr>
                        <a:picLocks noChangeAspect="1"/>
                      </p:cNvPicPr>
                      <p:nvPr/>
                    </p:nvPicPr>
                    <p:blipFill>
                      <a:blip r:embed="rId10"/>
                      <a:stretch>
                        <a:fillRect/>
                      </a:stretch>
                    </p:blipFill>
                    <p:spPr>
                      <a:xfrm>
                        <a:off x="1230560" y="4437906"/>
                        <a:ext cx="6533767" cy="444603"/>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7719"/>
                                        </p:tgtEl>
                                        <p:attrNameLst>
                                          <p:attrName>style.visibility</p:attrName>
                                        </p:attrNameLst>
                                      </p:cBhvr>
                                      <p:to>
                                        <p:strVal val="visible"/>
                                      </p:to>
                                    </p:set>
                                    <p:animEffect transition="in" filter="wipe(left)">
                                      <p:cBhvr>
                                        <p:cTn id="7" dur="500"/>
                                        <p:tgtEl>
                                          <p:spTgt spid="1977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7709"/>
                                        </p:tgtEl>
                                        <p:attrNameLst>
                                          <p:attrName>style.visibility</p:attrName>
                                        </p:attrNameLst>
                                      </p:cBhvr>
                                      <p:to>
                                        <p:strVal val="visible"/>
                                      </p:to>
                                    </p:set>
                                    <p:animEffect transition="in" filter="wipe(left)">
                                      <p:cBhvr>
                                        <p:cTn id="12" dur="500"/>
                                        <p:tgtEl>
                                          <p:spTgt spid="1977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7713"/>
                                        </p:tgtEl>
                                        <p:attrNameLst>
                                          <p:attrName>style.visibility</p:attrName>
                                        </p:attrNameLst>
                                      </p:cBhvr>
                                      <p:to>
                                        <p:strVal val="visible"/>
                                      </p:to>
                                    </p:set>
                                    <p:animEffect transition="in" filter="wipe(left)">
                                      <p:cBhvr>
                                        <p:cTn id="17" dur="500"/>
                                        <p:tgtEl>
                                          <p:spTgt spid="1977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7720"/>
                                        </p:tgtEl>
                                        <p:attrNameLst>
                                          <p:attrName>style.visibility</p:attrName>
                                        </p:attrNameLst>
                                      </p:cBhvr>
                                      <p:to>
                                        <p:strVal val="visible"/>
                                      </p:to>
                                    </p:set>
                                    <p:animEffect transition="in" filter="wipe(left)">
                                      <p:cBhvr>
                                        <p:cTn id="22" dur="500"/>
                                        <p:tgtEl>
                                          <p:spTgt spid="1977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7718"/>
                                        </p:tgtEl>
                                        <p:attrNameLst>
                                          <p:attrName>style.visibility</p:attrName>
                                        </p:attrNameLst>
                                      </p:cBhvr>
                                      <p:to>
                                        <p:strVal val="visible"/>
                                      </p:to>
                                    </p:set>
                                    <p:animEffect transition="in" filter="wipe(left)">
                                      <p:cBhvr>
                                        <p:cTn id="27" dur="500"/>
                                        <p:tgtEl>
                                          <p:spTgt spid="197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0"/>
          </p:nvPr>
        </p:nvSpPr>
        <p:spPr/>
        <p:txBody>
          <a:bodyPr/>
          <a:lstStyle/>
          <a:p>
            <a:r>
              <a:rPr lang="en-US" altLang="zh-CN"/>
              <a:t>-</a:t>
            </a:r>
            <a:fld id="{F2702980-FF40-4BE0-A4DB-0D4E172585AA}" type="slidenum">
              <a:rPr lang="en-US" altLang="zh-CN" sz="2100">
                <a:solidFill>
                  <a:srgbClr val="0000FF"/>
                </a:solidFill>
              </a:rPr>
            </a:fld>
            <a:r>
              <a:rPr lang="en-US" altLang="zh-CN"/>
              <a:t>-</a:t>
            </a:r>
            <a:endParaRPr lang="en-US" altLang="zh-CN"/>
          </a:p>
        </p:txBody>
      </p:sp>
      <p:grpSp>
        <p:nvGrpSpPr>
          <p:cNvPr id="166965" name="Group 53"/>
          <p:cNvGrpSpPr/>
          <p:nvPr/>
        </p:nvGrpSpPr>
        <p:grpSpPr bwMode="auto">
          <a:xfrm>
            <a:off x="1126654" y="908261"/>
            <a:ext cx="8736463" cy="523997"/>
            <a:chOff x="1247" y="572"/>
            <a:chExt cx="4128" cy="330"/>
          </a:xfrm>
        </p:grpSpPr>
        <p:sp>
          <p:nvSpPr>
            <p:cNvPr id="166946" name="Text Box 34"/>
            <p:cNvSpPr txBox="1">
              <a:spLocks noChangeArrowheads="1"/>
            </p:cNvSpPr>
            <p:nvPr/>
          </p:nvSpPr>
          <p:spPr bwMode="auto">
            <a:xfrm>
              <a:off x="1247" y="572"/>
              <a:ext cx="412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对于向量组 </a:t>
              </a:r>
              <a:r>
                <a:rPr lang="zh-CN" altLang="en-US" sz="2800" dirty="0" smtClean="0"/>
                <a:t>                                       </a:t>
              </a:r>
              <a:r>
                <a:rPr lang="en-US" altLang="zh-CN" sz="2800" dirty="0"/>
                <a:t>,  </a:t>
              </a:r>
              <a:r>
                <a:rPr lang="en-US" altLang="zh-CN" sz="2800" dirty="0" smtClean="0"/>
                <a:t>  </a:t>
              </a:r>
              <a:r>
                <a:rPr lang="zh-CN" altLang="en-US" sz="2800" dirty="0" smtClean="0"/>
                <a:t>表达式</a:t>
              </a:r>
              <a:endParaRPr lang="zh-CN" altLang="en-US" sz="2800" dirty="0"/>
            </a:p>
          </p:txBody>
        </p:sp>
        <p:graphicFrame>
          <p:nvGraphicFramePr>
            <p:cNvPr id="166937" name="Object 25"/>
            <p:cNvGraphicFramePr>
              <a:graphicFrameLocks noChangeAspect="1"/>
            </p:cNvGraphicFramePr>
            <p:nvPr/>
          </p:nvGraphicFramePr>
          <p:xfrm>
            <a:off x="2208" y="581"/>
            <a:ext cx="1374" cy="312"/>
          </p:xfrm>
          <a:graphic>
            <a:graphicData uri="http://schemas.openxmlformats.org/presentationml/2006/ole">
              <mc:AlternateContent xmlns:mc="http://schemas.openxmlformats.org/markup-compatibility/2006">
                <mc:Choice xmlns:v="urn:schemas-microsoft-com:vml" Requires="v">
                  <p:oleObj spid="_x0000_s62465" name="Equation" r:id="rId1" imgW="24079200" imgH="5486400" progId="Equation.DSMT4">
                    <p:embed/>
                  </p:oleObj>
                </mc:Choice>
                <mc:Fallback>
                  <p:oleObj name="Equation" r:id="rId1" imgW="24079200" imgH="5486400" progId="Equation.DSMT4">
                    <p:embed/>
                    <p:pic>
                      <p:nvPicPr>
                        <p:cNvPr id="0" name="图片 62464"/>
                        <p:cNvPicPr>
                          <a:picLocks noChangeAspect="1"/>
                        </p:cNvPicPr>
                        <p:nvPr/>
                      </p:nvPicPr>
                      <p:blipFill>
                        <a:blip r:embed="rId2"/>
                        <a:stretch>
                          <a:fillRect/>
                        </a:stretch>
                      </p:blipFill>
                      <p:spPr>
                        <a:xfrm>
                          <a:off x="2208" y="581"/>
                          <a:ext cx="1374" cy="312"/>
                        </a:xfrm>
                        <a:prstGeom prst="rect">
                          <a:avLst/>
                        </a:prstGeom>
                        <a:noFill/>
                        <a:ln w="9525">
                          <a:noFill/>
                        </a:ln>
                      </p:spPr>
                    </p:pic>
                  </p:oleObj>
                </mc:Fallback>
              </mc:AlternateContent>
            </a:graphicData>
          </a:graphic>
        </p:graphicFrame>
      </p:grpSp>
      <p:graphicFrame>
        <p:nvGraphicFramePr>
          <p:cNvPr id="166940" name="Object 28"/>
          <p:cNvGraphicFramePr>
            <a:graphicFrameLocks noChangeAspect="1"/>
          </p:cNvGraphicFramePr>
          <p:nvPr/>
        </p:nvGraphicFramePr>
        <p:xfrm>
          <a:off x="1968244" y="1484657"/>
          <a:ext cx="6315311" cy="431900"/>
        </p:xfrm>
        <a:graphic>
          <a:graphicData uri="http://schemas.openxmlformats.org/presentationml/2006/ole">
            <mc:AlternateContent xmlns:mc="http://schemas.openxmlformats.org/markup-compatibility/2006">
              <mc:Choice xmlns:v="urn:schemas-microsoft-com:vml" Requires="v">
                <p:oleObj spid="_x0000_s62466" name="Equation" r:id="rId3" imgW="113690400" imgH="10363200" progId="Equation.DSMT4">
                  <p:embed/>
                </p:oleObj>
              </mc:Choice>
              <mc:Fallback>
                <p:oleObj name="Equation" r:id="rId3" imgW="113690400" imgH="10363200" progId="Equation.DSMT4">
                  <p:embed/>
                  <p:pic>
                    <p:nvPicPr>
                      <p:cNvPr id="0" name="图片 62465"/>
                      <p:cNvPicPr>
                        <a:picLocks noChangeAspect="1"/>
                      </p:cNvPicPr>
                      <p:nvPr/>
                    </p:nvPicPr>
                    <p:blipFill>
                      <a:blip r:embed="rId4"/>
                      <a:stretch>
                        <a:fillRect/>
                      </a:stretch>
                    </p:blipFill>
                    <p:spPr>
                      <a:xfrm>
                        <a:off x="1968244" y="1484657"/>
                        <a:ext cx="6315311" cy="431900"/>
                      </a:xfrm>
                      <a:prstGeom prst="rect">
                        <a:avLst/>
                      </a:prstGeom>
                      <a:noFill/>
                      <a:ln w="9525">
                        <a:noFill/>
                      </a:ln>
                    </p:spPr>
                  </p:pic>
                </p:oleObj>
              </mc:Fallback>
            </mc:AlternateContent>
          </a:graphicData>
        </a:graphic>
      </p:graphicFrame>
      <p:graphicFrame>
        <p:nvGraphicFramePr>
          <p:cNvPr id="166942" name="Object 30"/>
          <p:cNvGraphicFramePr>
            <a:graphicFrameLocks noChangeAspect="1"/>
          </p:cNvGraphicFramePr>
          <p:nvPr/>
        </p:nvGraphicFramePr>
        <p:xfrm>
          <a:off x="2206774" y="3213770"/>
          <a:ext cx="5570341" cy="431900"/>
        </p:xfrm>
        <a:graphic>
          <a:graphicData uri="http://schemas.openxmlformats.org/presentationml/2006/ole">
            <mc:AlternateContent xmlns:mc="http://schemas.openxmlformats.org/markup-compatibility/2006">
              <mc:Choice xmlns:v="urn:schemas-microsoft-com:vml" Requires="v">
                <p:oleObj spid="_x0000_s62467" name="公式" r:id="rId5" imgW="100279200" imgH="10363200" progId="">
                  <p:embed/>
                </p:oleObj>
              </mc:Choice>
              <mc:Fallback>
                <p:oleObj name="公式" r:id="rId5" imgW="100279200" imgH="10363200" progId="">
                  <p:embed/>
                  <p:pic>
                    <p:nvPicPr>
                      <p:cNvPr id="0" name="图片 62466"/>
                      <p:cNvPicPr>
                        <a:picLocks noChangeAspect="1"/>
                      </p:cNvPicPr>
                      <p:nvPr/>
                    </p:nvPicPr>
                    <p:blipFill>
                      <a:blip r:embed="rId6"/>
                      <a:stretch>
                        <a:fillRect/>
                      </a:stretch>
                    </p:blipFill>
                    <p:spPr>
                      <a:xfrm>
                        <a:off x="2206774" y="3213770"/>
                        <a:ext cx="5570341" cy="431900"/>
                      </a:xfrm>
                      <a:prstGeom prst="rect">
                        <a:avLst/>
                      </a:prstGeom>
                      <a:noFill/>
                      <a:ln w="9525">
                        <a:noFill/>
                      </a:ln>
                    </p:spPr>
                  </p:pic>
                </p:oleObj>
              </mc:Fallback>
            </mc:AlternateContent>
          </a:graphicData>
        </a:graphic>
      </p:graphicFrame>
      <p:grpSp>
        <p:nvGrpSpPr>
          <p:cNvPr id="166967" name="Group 55"/>
          <p:cNvGrpSpPr/>
          <p:nvPr/>
        </p:nvGrpSpPr>
        <p:grpSpPr bwMode="auto">
          <a:xfrm>
            <a:off x="334391" y="1845102"/>
            <a:ext cx="11856023" cy="738358"/>
            <a:chOff x="158" y="1117"/>
            <a:chExt cx="5602" cy="465"/>
          </a:xfrm>
        </p:grpSpPr>
        <p:sp>
          <p:nvSpPr>
            <p:cNvPr id="166947" name="Text Box 35"/>
            <p:cNvSpPr txBox="1">
              <a:spLocks noChangeArrowheads="1"/>
            </p:cNvSpPr>
            <p:nvPr/>
          </p:nvSpPr>
          <p:spPr bwMode="auto">
            <a:xfrm>
              <a:off x="158" y="1117"/>
              <a:ext cx="5602" cy="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50000"/>
                </a:lnSpc>
                <a:spcBef>
                  <a:spcPct val="0"/>
                </a:spcBef>
              </a:pPr>
              <a:r>
                <a:rPr lang="zh-CN" altLang="en-US" sz="2800"/>
                <a:t>称为向量组 </a:t>
              </a:r>
              <a:r>
                <a:rPr lang="en-US" altLang="zh-CN" sz="2800" i="1"/>
                <a:t>A </a:t>
              </a:r>
              <a:r>
                <a:rPr lang="zh-CN" altLang="en-US" sz="2800"/>
                <a:t>的一个</a:t>
              </a:r>
              <a:r>
                <a:rPr lang="zh-CN" altLang="en-US" sz="2800" u="sng">
                  <a:solidFill>
                    <a:srgbClr val="0000FF"/>
                  </a:solidFill>
                  <a:effectLst>
                    <a:outerShdw blurRad="38100" dist="38100" dir="2700000" algn="tl">
                      <a:srgbClr val="000000"/>
                    </a:outerShdw>
                  </a:effectLst>
                </a:rPr>
                <a:t>线性组合</a:t>
              </a:r>
              <a:r>
                <a:rPr lang="en-US" altLang="zh-CN" sz="2800"/>
                <a:t>.</a:t>
              </a:r>
              <a:r>
                <a:rPr lang="zh-CN" altLang="en-US" sz="2800"/>
                <a:t>又如果      是向量组 </a:t>
              </a:r>
              <a:r>
                <a:rPr lang="en-US" altLang="zh-CN" sz="2800" i="1"/>
                <a:t>A </a:t>
              </a:r>
              <a:r>
                <a:rPr lang="zh-CN" altLang="en-US" sz="2800"/>
                <a:t>的一个线性组合</a:t>
              </a:r>
              <a:r>
                <a:rPr lang="en-US" altLang="zh-CN" sz="2800"/>
                <a:t>, </a:t>
              </a:r>
              <a:endParaRPr lang="en-US" altLang="zh-CN" sz="2800"/>
            </a:p>
          </p:txBody>
        </p:sp>
        <p:graphicFrame>
          <p:nvGraphicFramePr>
            <p:cNvPr id="166950" name="Object 38"/>
            <p:cNvGraphicFramePr>
              <a:graphicFrameLocks noChangeAspect="1"/>
            </p:cNvGraphicFramePr>
            <p:nvPr/>
          </p:nvGraphicFramePr>
          <p:xfrm>
            <a:off x="2985" y="1275"/>
            <a:ext cx="188" cy="240"/>
          </p:xfrm>
          <a:graphic>
            <a:graphicData uri="http://schemas.openxmlformats.org/presentationml/2006/ole">
              <mc:AlternateContent xmlns:mc="http://schemas.openxmlformats.org/markup-compatibility/2006">
                <mc:Choice xmlns:v="urn:schemas-microsoft-com:vml" Requires="v">
                  <p:oleObj spid="_x0000_s62468" name="公式" r:id="rId7" imgW="7010400" imgH="9144000" progId="">
                    <p:embed/>
                  </p:oleObj>
                </mc:Choice>
                <mc:Fallback>
                  <p:oleObj name="公式" r:id="rId7" imgW="7010400" imgH="9144000" progId="">
                    <p:embed/>
                    <p:pic>
                      <p:nvPicPr>
                        <p:cNvPr id="0" name="图片 62467"/>
                        <p:cNvPicPr>
                          <a:picLocks noChangeAspect="1"/>
                        </p:cNvPicPr>
                        <p:nvPr/>
                      </p:nvPicPr>
                      <p:blipFill>
                        <a:blip r:embed="rId8"/>
                        <a:stretch>
                          <a:fillRect/>
                        </a:stretch>
                      </p:blipFill>
                      <p:spPr>
                        <a:xfrm>
                          <a:off x="2985" y="1275"/>
                          <a:ext cx="188" cy="240"/>
                        </a:xfrm>
                        <a:prstGeom prst="rect">
                          <a:avLst/>
                        </a:prstGeom>
                        <a:noFill/>
                        <a:ln w="9525">
                          <a:noFill/>
                        </a:ln>
                      </p:spPr>
                    </p:pic>
                  </p:oleObj>
                </mc:Fallback>
              </mc:AlternateContent>
            </a:graphicData>
          </a:graphic>
        </p:graphicFrame>
      </p:grpSp>
      <p:grpSp>
        <p:nvGrpSpPr>
          <p:cNvPr id="166966" name="Group 54"/>
          <p:cNvGrpSpPr/>
          <p:nvPr/>
        </p:nvGrpSpPr>
        <p:grpSpPr bwMode="auto">
          <a:xfrm>
            <a:off x="608628" y="3954905"/>
            <a:ext cx="7585146" cy="523996"/>
            <a:chOff x="158" y="2523"/>
            <a:chExt cx="3584" cy="330"/>
          </a:xfrm>
        </p:grpSpPr>
        <p:sp>
          <p:nvSpPr>
            <p:cNvPr id="166949" name="Text Box 37"/>
            <p:cNvSpPr txBox="1">
              <a:spLocks noChangeArrowheads="1"/>
            </p:cNvSpPr>
            <p:nvPr/>
          </p:nvSpPr>
          <p:spPr bwMode="auto">
            <a:xfrm>
              <a:off x="158" y="2523"/>
              <a:ext cx="358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则称向量     可由向量组 </a:t>
              </a:r>
              <a:r>
                <a:rPr lang="en-US" altLang="zh-CN" sz="2800" i="1" dirty="0" smtClean="0"/>
                <a:t>A </a:t>
              </a:r>
              <a:r>
                <a:rPr lang="zh-CN" altLang="en-US" sz="2800" u="sng" dirty="0" smtClean="0">
                  <a:solidFill>
                    <a:srgbClr val="0000FF"/>
                  </a:solidFill>
                  <a:effectLst>
                    <a:outerShdw blurRad="38100" dist="38100" dir="2700000" algn="tl">
                      <a:srgbClr val="000000"/>
                    </a:outerShdw>
                  </a:effectLst>
                </a:rPr>
                <a:t>线性</a:t>
              </a:r>
              <a:r>
                <a:rPr lang="zh-CN" altLang="en-US" sz="2800" u="sng" dirty="0">
                  <a:solidFill>
                    <a:srgbClr val="0000FF"/>
                  </a:solidFill>
                  <a:effectLst>
                    <a:outerShdw blurRad="38100" dist="38100" dir="2700000" algn="tl">
                      <a:srgbClr val="000000"/>
                    </a:outerShdw>
                  </a:effectLst>
                </a:rPr>
                <a:t>表示</a:t>
              </a:r>
              <a:r>
                <a:rPr lang="en-US" altLang="zh-CN" sz="2800" dirty="0"/>
                <a:t>.</a:t>
              </a:r>
              <a:endParaRPr lang="en-US" altLang="zh-CN" sz="2800" dirty="0"/>
            </a:p>
          </p:txBody>
        </p:sp>
        <p:graphicFrame>
          <p:nvGraphicFramePr>
            <p:cNvPr id="166951" name="Object 39"/>
            <p:cNvGraphicFramePr>
              <a:graphicFrameLocks noChangeAspect="1"/>
            </p:cNvGraphicFramePr>
            <p:nvPr/>
          </p:nvGraphicFramePr>
          <p:xfrm>
            <a:off x="900" y="2568"/>
            <a:ext cx="184" cy="240"/>
          </p:xfrm>
          <a:graphic>
            <a:graphicData uri="http://schemas.openxmlformats.org/presentationml/2006/ole">
              <mc:AlternateContent xmlns:mc="http://schemas.openxmlformats.org/markup-compatibility/2006">
                <mc:Choice xmlns:v="urn:schemas-microsoft-com:vml" Requires="v">
                  <p:oleObj spid="_x0000_s62469" name="公式" r:id="rId9" imgW="7010400" imgH="9144000" progId="">
                    <p:embed/>
                  </p:oleObj>
                </mc:Choice>
                <mc:Fallback>
                  <p:oleObj name="公式" r:id="rId9" imgW="7010400" imgH="9144000" progId="">
                    <p:embed/>
                    <p:pic>
                      <p:nvPicPr>
                        <p:cNvPr id="0" name="图片 62468"/>
                        <p:cNvPicPr>
                          <a:picLocks noChangeAspect="1"/>
                        </p:cNvPicPr>
                        <p:nvPr/>
                      </p:nvPicPr>
                      <p:blipFill>
                        <a:blip r:embed="rId8"/>
                        <a:stretch>
                          <a:fillRect/>
                        </a:stretch>
                      </p:blipFill>
                      <p:spPr>
                        <a:xfrm>
                          <a:off x="900" y="2568"/>
                          <a:ext cx="184" cy="240"/>
                        </a:xfrm>
                        <a:prstGeom prst="rect">
                          <a:avLst/>
                        </a:prstGeom>
                        <a:noFill/>
                        <a:ln w="9525">
                          <a:noFill/>
                        </a:ln>
                      </p:spPr>
                    </p:pic>
                  </p:oleObj>
                </mc:Fallback>
              </mc:AlternateContent>
            </a:graphicData>
          </a:graphic>
        </p:graphicFrame>
      </p:grpSp>
      <p:sp>
        <p:nvSpPr>
          <p:cNvPr id="166957" name="Text Box 45"/>
          <p:cNvSpPr txBox="1">
            <a:spLocks noChangeArrowheads="1"/>
          </p:cNvSpPr>
          <p:nvPr/>
        </p:nvSpPr>
        <p:spPr bwMode="auto">
          <a:xfrm>
            <a:off x="1786567" y="251931"/>
            <a:ext cx="469627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pPr>
            <a:r>
              <a:rPr kumimoji="0" lang="zh-CN" altLang="en-US" sz="2800" dirty="0" smtClean="0">
                <a:solidFill>
                  <a:srgbClr val="FF0000"/>
                </a:solidFill>
                <a:effectLst>
                  <a:outerShdw blurRad="38100" dist="38100" dir="2700000" algn="tl">
                    <a:srgbClr val="000000"/>
                  </a:outerShdw>
                </a:effectLst>
                <a:ea typeface="楷体_GB2312" panose="02010609030101010101" pitchFamily="49" charset="-122"/>
              </a:rPr>
              <a:t>向量</a:t>
            </a:r>
            <a:r>
              <a:rPr kumimoji="0" lang="zh-CN" altLang="en-US" sz="2800" dirty="0">
                <a:solidFill>
                  <a:srgbClr val="FF0000"/>
                </a:solidFill>
                <a:effectLst>
                  <a:outerShdw blurRad="38100" dist="38100" dir="2700000" algn="tl">
                    <a:srgbClr val="000000"/>
                  </a:outerShdw>
                </a:effectLst>
                <a:ea typeface="楷体_GB2312" panose="02010609030101010101" pitchFamily="49" charset="-122"/>
              </a:rPr>
              <a:t>的线性表示</a:t>
            </a:r>
            <a:endParaRPr kumimoji="0" lang="zh-CN" altLang="en-US" sz="2800" dirty="0">
              <a:solidFill>
                <a:srgbClr val="FF0000"/>
              </a:solidFill>
              <a:effectLst>
                <a:outerShdw blurRad="38100" dist="38100" dir="2700000" algn="tl">
                  <a:srgbClr val="000000"/>
                </a:outerShdw>
              </a:effectLst>
              <a:ea typeface="楷体_GB2312" panose="02010609030101010101" pitchFamily="49" charset="-122"/>
            </a:endParaRPr>
          </a:p>
        </p:txBody>
      </p:sp>
      <p:graphicFrame>
        <p:nvGraphicFramePr>
          <p:cNvPr id="166961" name="Object 49"/>
          <p:cNvGraphicFramePr>
            <a:graphicFrameLocks noChangeAspect="1"/>
          </p:cNvGraphicFramePr>
          <p:nvPr/>
        </p:nvGraphicFramePr>
        <p:xfrm>
          <a:off x="1990750" y="4550656"/>
          <a:ext cx="4622198" cy="2070579"/>
        </p:xfrm>
        <a:graphic>
          <a:graphicData uri="http://schemas.openxmlformats.org/presentationml/2006/ole">
            <mc:AlternateContent xmlns:mc="http://schemas.openxmlformats.org/markup-compatibility/2006">
              <mc:Choice xmlns:v="urn:schemas-microsoft-com:vml" Requires="v">
                <p:oleObj spid="_x0000_s62470" name="Equation" r:id="rId10" imgW="83210400" imgH="49682400" progId="Equation.DSMT4">
                  <p:embed/>
                </p:oleObj>
              </mc:Choice>
              <mc:Fallback>
                <p:oleObj name="Equation" r:id="rId10" imgW="83210400" imgH="49682400" progId="Equation.DSMT4">
                  <p:embed/>
                  <p:pic>
                    <p:nvPicPr>
                      <p:cNvPr id="0" name="图片 62469"/>
                      <p:cNvPicPr>
                        <a:picLocks noChangeAspect="1"/>
                      </p:cNvPicPr>
                      <p:nvPr/>
                    </p:nvPicPr>
                    <p:blipFill>
                      <a:blip r:embed="rId11"/>
                      <a:stretch>
                        <a:fillRect/>
                      </a:stretch>
                    </p:blipFill>
                    <p:spPr>
                      <a:xfrm>
                        <a:off x="1990750" y="4550656"/>
                        <a:ext cx="4622198" cy="2070579"/>
                      </a:xfrm>
                      <a:prstGeom prst="rect">
                        <a:avLst/>
                      </a:prstGeom>
                      <a:noFill/>
                      <a:ln w="9525">
                        <a:noFill/>
                      </a:ln>
                    </p:spPr>
                  </p:pic>
                </p:oleObj>
              </mc:Fallback>
            </mc:AlternateContent>
          </a:graphicData>
        </a:graphic>
      </p:graphicFrame>
      <p:sp>
        <p:nvSpPr>
          <p:cNvPr id="166962" name="Text Box 50"/>
          <p:cNvSpPr txBox="1">
            <a:spLocks noChangeArrowheads="1"/>
          </p:cNvSpPr>
          <p:nvPr/>
        </p:nvSpPr>
        <p:spPr bwMode="auto">
          <a:xfrm>
            <a:off x="334390" y="5301890"/>
            <a:ext cx="4224317"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2800"/>
              <a:t>通常写成</a:t>
            </a:r>
            <a:endParaRPr lang="zh-CN" altLang="en-US" sz="2800"/>
          </a:p>
        </p:txBody>
      </p:sp>
      <p:graphicFrame>
        <p:nvGraphicFramePr>
          <p:cNvPr id="166963" name="Object 51"/>
          <p:cNvGraphicFramePr>
            <a:graphicFrameLocks noChangeAspect="1"/>
          </p:cNvGraphicFramePr>
          <p:nvPr/>
        </p:nvGraphicFramePr>
        <p:xfrm>
          <a:off x="464766" y="2583460"/>
          <a:ext cx="5028545" cy="457306"/>
        </p:xfrm>
        <a:graphic>
          <a:graphicData uri="http://schemas.openxmlformats.org/presentationml/2006/ole">
            <mc:AlternateContent xmlns:mc="http://schemas.openxmlformats.org/markup-compatibility/2006">
              <mc:Choice xmlns:v="urn:schemas-microsoft-com:vml" Requires="v">
                <p:oleObj spid="_x0000_s62471" name="Equation" r:id="rId12" imgW="90525600" imgH="10972800" progId="Equation.DSMT4">
                  <p:embed/>
                </p:oleObj>
              </mc:Choice>
              <mc:Fallback>
                <p:oleObj name="Equation" r:id="rId12" imgW="90525600" imgH="10972800" progId="Equation.DSMT4">
                  <p:embed/>
                  <p:pic>
                    <p:nvPicPr>
                      <p:cNvPr id="0" name="图片 62470"/>
                      <p:cNvPicPr>
                        <a:picLocks noChangeAspect="1"/>
                      </p:cNvPicPr>
                      <p:nvPr/>
                    </p:nvPicPr>
                    <p:blipFill>
                      <a:blip r:embed="rId13"/>
                      <a:stretch>
                        <a:fillRect/>
                      </a:stretch>
                    </p:blipFill>
                    <p:spPr>
                      <a:xfrm>
                        <a:off x="464766" y="2583460"/>
                        <a:ext cx="5028545" cy="457306"/>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6965"/>
                                        </p:tgtEl>
                                        <p:attrNameLst>
                                          <p:attrName>style.visibility</p:attrName>
                                        </p:attrNameLst>
                                      </p:cBhvr>
                                      <p:to>
                                        <p:strVal val="visible"/>
                                      </p:to>
                                    </p:set>
                                    <p:animEffect transition="in" filter="wipe(down)">
                                      <p:cBhvr>
                                        <p:cTn id="7" dur="500"/>
                                        <p:tgtEl>
                                          <p:spTgt spid="1669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6940"/>
                                        </p:tgtEl>
                                        <p:attrNameLst>
                                          <p:attrName>style.visibility</p:attrName>
                                        </p:attrNameLst>
                                      </p:cBhvr>
                                      <p:to>
                                        <p:strVal val="visible"/>
                                      </p:to>
                                    </p:set>
                                    <p:animEffect transition="in" filter="wipe(down)">
                                      <p:cBhvr>
                                        <p:cTn id="12" dur="500"/>
                                        <p:tgtEl>
                                          <p:spTgt spid="1669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6967"/>
                                        </p:tgtEl>
                                        <p:attrNameLst>
                                          <p:attrName>style.visibility</p:attrName>
                                        </p:attrNameLst>
                                      </p:cBhvr>
                                      <p:to>
                                        <p:strVal val="visible"/>
                                      </p:to>
                                    </p:set>
                                    <p:animEffect transition="in" filter="wipe(down)">
                                      <p:cBhvr>
                                        <p:cTn id="17" dur="500"/>
                                        <p:tgtEl>
                                          <p:spTgt spid="1669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6963"/>
                                        </p:tgtEl>
                                        <p:attrNameLst>
                                          <p:attrName>style.visibility</p:attrName>
                                        </p:attrNameLst>
                                      </p:cBhvr>
                                      <p:to>
                                        <p:strVal val="visible"/>
                                      </p:to>
                                    </p:set>
                                    <p:animEffect transition="in" filter="wipe(down)">
                                      <p:cBhvr>
                                        <p:cTn id="22" dur="500"/>
                                        <p:tgtEl>
                                          <p:spTgt spid="1669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6942"/>
                                        </p:tgtEl>
                                        <p:attrNameLst>
                                          <p:attrName>style.visibility</p:attrName>
                                        </p:attrNameLst>
                                      </p:cBhvr>
                                      <p:to>
                                        <p:strVal val="visible"/>
                                      </p:to>
                                    </p:set>
                                    <p:animEffect transition="in" filter="wipe(down)">
                                      <p:cBhvr>
                                        <p:cTn id="27" dur="500"/>
                                        <p:tgtEl>
                                          <p:spTgt spid="1669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6966"/>
                                        </p:tgtEl>
                                        <p:attrNameLst>
                                          <p:attrName>style.visibility</p:attrName>
                                        </p:attrNameLst>
                                      </p:cBhvr>
                                      <p:to>
                                        <p:strVal val="visible"/>
                                      </p:to>
                                    </p:set>
                                    <p:animEffect transition="in" filter="wipe(down)">
                                      <p:cBhvr>
                                        <p:cTn id="32" dur="500"/>
                                        <p:tgtEl>
                                          <p:spTgt spid="1669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6962"/>
                                        </p:tgtEl>
                                        <p:attrNameLst>
                                          <p:attrName>style.visibility</p:attrName>
                                        </p:attrNameLst>
                                      </p:cBhvr>
                                      <p:to>
                                        <p:strVal val="visible"/>
                                      </p:to>
                                    </p:set>
                                    <p:animEffect transition="in" filter="wipe(down)">
                                      <p:cBhvr>
                                        <p:cTn id="37" dur="500"/>
                                        <p:tgtEl>
                                          <p:spTgt spid="1669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6961"/>
                                        </p:tgtEl>
                                        <p:attrNameLst>
                                          <p:attrName>style.visibility</p:attrName>
                                        </p:attrNameLst>
                                      </p:cBhvr>
                                      <p:to>
                                        <p:strVal val="visible"/>
                                      </p:to>
                                    </p:set>
                                    <p:animEffect transition="in" filter="wipe(down)">
                                      <p:cBhvr>
                                        <p:cTn id="42" dur="500"/>
                                        <p:tgtEl>
                                          <p:spTgt spid="166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6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1"/>
          <p:cNvSpPr>
            <a:spLocks noGrp="1"/>
          </p:cNvSpPr>
          <p:nvPr>
            <p:ph type="sldNum" sz="quarter" idx="10"/>
          </p:nvPr>
        </p:nvSpPr>
        <p:spPr/>
        <p:txBody>
          <a:bodyPr/>
          <a:lstStyle/>
          <a:p>
            <a:r>
              <a:rPr lang="en-US" altLang="zh-CN"/>
              <a:t>-</a:t>
            </a:r>
            <a:fld id="{46833044-6E8D-49F9-977E-2E436F2BACAA}" type="slidenum">
              <a:rPr lang="en-US" altLang="zh-CN" sz="2100">
                <a:solidFill>
                  <a:srgbClr val="0000FF"/>
                </a:solidFill>
              </a:rPr>
            </a:fld>
            <a:r>
              <a:rPr lang="en-US" altLang="zh-CN"/>
              <a:t>-</a:t>
            </a:r>
            <a:endParaRPr lang="en-US" altLang="zh-CN"/>
          </a:p>
        </p:txBody>
      </p:sp>
      <p:grpSp>
        <p:nvGrpSpPr>
          <p:cNvPr id="167956" name="Group 20"/>
          <p:cNvGrpSpPr/>
          <p:nvPr/>
        </p:nvGrpSpPr>
        <p:grpSpPr bwMode="auto">
          <a:xfrm>
            <a:off x="334390" y="683077"/>
            <a:ext cx="11329042" cy="652613"/>
            <a:chOff x="249" y="164"/>
            <a:chExt cx="5353" cy="411"/>
          </a:xfrm>
        </p:grpSpPr>
        <p:sp>
          <p:nvSpPr>
            <p:cNvPr id="167942" name="Text Box 6"/>
            <p:cNvSpPr txBox="1">
              <a:spLocks noChangeArrowheads="1"/>
            </p:cNvSpPr>
            <p:nvPr/>
          </p:nvSpPr>
          <p:spPr bwMode="auto">
            <a:xfrm>
              <a:off x="249" y="164"/>
              <a:ext cx="5353" cy="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30000"/>
                </a:lnSpc>
              </a:pPr>
              <a:r>
                <a:rPr lang="en-US" altLang="zh-CN" sz="2800" dirty="0">
                  <a:solidFill>
                    <a:srgbClr val="008000"/>
                  </a:solidFill>
                  <a:effectLst>
                    <a:outerShdw blurRad="38100" dist="38100" dir="2700000" algn="tl">
                      <a:srgbClr val="000000"/>
                    </a:outerShdw>
                  </a:effectLst>
                </a:rPr>
                <a:t>(1)</a:t>
              </a:r>
              <a:r>
                <a:rPr lang="en-US" altLang="zh-CN" sz="2800" dirty="0"/>
                <a:t>  </a:t>
              </a:r>
              <a:r>
                <a:rPr lang="zh-CN" altLang="en-US" sz="2800" dirty="0"/>
                <a:t>向量      可由向量组 </a:t>
              </a:r>
              <a:r>
                <a:rPr lang="zh-CN" altLang="en-US" sz="2800" dirty="0" smtClean="0"/>
                <a:t>                                          线性</a:t>
              </a:r>
              <a:r>
                <a:rPr lang="zh-CN" altLang="en-US" sz="2800" dirty="0"/>
                <a:t>表示</a:t>
              </a:r>
              <a:endParaRPr lang="zh-CN" altLang="en-US" sz="2800" dirty="0"/>
            </a:p>
          </p:txBody>
        </p:sp>
        <p:graphicFrame>
          <p:nvGraphicFramePr>
            <p:cNvPr id="167943" name="Object 7"/>
            <p:cNvGraphicFramePr>
              <a:graphicFrameLocks noChangeAspect="1"/>
            </p:cNvGraphicFramePr>
            <p:nvPr/>
          </p:nvGraphicFramePr>
          <p:xfrm>
            <a:off x="923" y="295"/>
            <a:ext cx="184" cy="240"/>
          </p:xfrm>
          <a:graphic>
            <a:graphicData uri="http://schemas.openxmlformats.org/presentationml/2006/ole">
              <mc:AlternateContent xmlns:mc="http://schemas.openxmlformats.org/markup-compatibility/2006">
                <mc:Choice xmlns:v="urn:schemas-microsoft-com:vml" Requires="v">
                  <p:oleObj spid="_x0000_s63489" name="公式" r:id="rId1" imgW="7010400" imgH="9144000" progId="">
                    <p:embed/>
                  </p:oleObj>
                </mc:Choice>
                <mc:Fallback>
                  <p:oleObj name="公式" r:id="rId1" imgW="7010400" imgH="9144000" progId="">
                    <p:embed/>
                    <p:pic>
                      <p:nvPicPr>
                        <p:cNvPr id="0" name="图片 63488"/>
                        <p:cNvPicPr>
                          <a:picLocks noChangeAspect="1"/>
                        </p:cNvPicPr>
                        <p:nvPr/>
                      </p:nvPicPr>
                      <p:blipFill>
                        <a:blip r:embed="rId2"/>
                        <a:stretch>
                          <a:fillRect/>
                        </a:stretch>
                      </p:blipFill>
                      <p:spPr>
                        <a:xfrm>
                          <a:off x="923" y="295"/>
                          <a:ext cx="184" cy="240"/>
                        </a:xfrm>
                        <a:prstGeom prst="rect">
                          <a:avLst/>
                        </a:prstGeom>
                        <a:noFill/>
                        <a:ln w="9525">
                          <a:noFill/>
                        </a:ln>
                      </p:spPr>
                    </p:pic>
                  </p:oleObj>
                </mc:Fallback>
              </mc:AlternateContent>
            </a:graphicData>
          </a:graphic>
        </p:graphicFrame>
        <p:graphicFrame>
          <p:nvGraphicFramePr>
            <p:cNvPr id="167948" name="Object 12"/>
            <p:cNvGraphicFramePr>
              <a:graphicFrameLocks noChangeAspect="1"/>
            </p:cNvGraphicFramePr>
            <p:nvPr/>
          </p:nvGraphicFramePr>
          <p:xfrm>
            <a:off x="2005" y="250"/>
            <a:ext cx="1534" cy="272"/>
          </p:xfrm>
          <a:graphic>
            <a:graphicData uri="http://schemas.openxmlformats.org/presentationml/2006/ole">
              <mc:AlternateContent xmlns:mc="http://schemas.openxmlformats.org/markup-compatibility/2006">
                <mc:Choice xmlns:v="urn:schemas-microsoft-com:vml" Requires="v">
                  <p:oleObj spid="_x0000_s63490" name="Equation" r:id="rId3" imgW="58216800" imgH="10363200" progId="Equation.DSMT4">
                    <p:embed/>
                  </p:oleObj>
                </mc:Choice>
                <mc:Fallback>
                  <p:oleObj name="Equation" r:id="rId3" imgW="58216800" imgH="10363200" progId="Equation.DSMT4">
                    <p:embed/>
                    <p:pic>
                      <p:nvPicPr>
                        <p:cNvPr id="0" name="图片 63489"/>
                        <p:cNvPicPr>
                          <a:picLocks noChangeAspect="1"/>
                        </p:cNvPicPr>
                        <p:nvPr/>
                      </p:nvPicPr>
                      <p:blipFill>
                        <a:blip r:embed="rId4"/>
                        <a:stretch>
                          <a:fillRect/>
                        </a:stretch>
                      </p:blipFill>
                      <p:spPr>
                        <a:xfrm>
                          <a:off x="2005" y="250"/>
                          <a:ext cx="1534" cy="272"/>
                        </a:xfrm>
                        <a:prstGeom prst="rect">
                          <a:avLst/>
                        </a:prstGeom>
                        <a:noFill/>
                        <a:ln w="9525">
                          <a:noFill/>
                        </a:ln>
                      </p:spPr>
                    </p:pic>
                  </p:oleObj>
                </mc:Fallback>
              </mc:AlternateContent>
            </a:graphicData>
          </a:graphic>
        </p:graphicFrame>
      </p:grpSp>
      <p:graphicFrame>
        <p:nvGraphicFramePr>
          <p:cNvPr id="167959" name="Object 23"/>
          <p:cNvGraphicFramePr>
            <a:graphicFrameLocks noChangeAspect="1"/>
          </p:cNvGraphicFramePr>
          <p:nvPr/>
        </p:nvGraphicFramePr>
        <p:xfrm>
          <a:off x="3214799" y="2116778"/>
          <a:ext cx="5612669" cy="431900"/>
        </p:xfrm>
        <a:graphic>
          <a:graphicData uri="http://schemas.openxmlformats.org/presentationml/2006/ole">
            <mc:AlternateContent xmlns:mc="http://schemas.openxmlformats.org/markup-compatibility/2006">
              <mc:Choice xmlns:v="urn:schemas-microsoft-com:vml" Requires="v">
                <p:oleObj spid="_x0000_s63491" name="公式" r:id="rId5" imgW="101193600" imgH="10363200" progId="">
                  <p:embed/>
                </p:oleObj>
              </mc:Choice>
              <mc:Fallback>
                <p:oleObj name="公式" r:id="rId5" imgW="101193600" imgH="10363200" progId="">
                  <p:embed/>
                  <p:pic>
                    <p:nvPicPr>
                      <p:cNvPr id="0" name="图片 63490"/>
                      <p:cNvPicPr>
                        <a:picLocks noChangeAspect="1"/>
                      </p:cNvPicPr>
                      <p:nvPr/>
                    </p:nvPicPr>
                    <p:blipFill>
                      <a:blip r:embed="rId6"/>
                      <a:stretch>
                        <a:fillRect/>
                      </a:stretch>
                    </p:blipFill>
                    <p:spPr>
                      <a:xfrm>
                        <a:off x="3214799" y="2116778"/>
                        <a:ext cx="5612669" cy="431900"/>
                      </a:xfrm>
                      <a:prstGeom prst="rect">
                        <a:avLst/>
                      </a:prstGeom>
                      <a:noFill/>
                      <a:ln w="9525">
                        <a:noFill/>
                      </a:ln>
                    </p:spPr>
                  </p:pic>
                </p:oleObj>
              </mc:Fallback>
            </mc:AlternateContent>
          </a:graphicData>
        </a:graphic>
      </p:graphicFrame>
      <p:grpSp>
        <p:nvGrpSpPr>
          <p:cNvPr id="168009" name="Group 73"/>
          <p:cNvGrpSpPr/>
          <p:nvPr/>
        </p:nvGrpSpPr>
        <p:grpSpPr bwMode="auto">
          <a:xfrm>
            <a:off x="2206774" y="1467340"/>
            <a:ext cx="6431713" cy="523997"/>
            <a:chOff x="1326" y="572"/>
            <a:chExt cx="3039" cy="330"/>
          </a:xfrm>
        </p:grpSpPr>
        <p:sp>
          <p:nvSpPr>
            <p:cNvPr id="167958" name="Text Box 22"/>
            <p:cNvSpPr txBox="1">
              <a:spLocks noChangeArrowheads="1"/>
            </p:cNvSpPr>
            <p:nvPr/>
          </p:nvSpPr>
          <p:spPr bwMode="auto">
            <a:xfrm>
              <a:off x="1326" y="572"/>
              <a:ext cx="3039"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存在数  </a:t>
              </a:r>
              <a:r>
                <a:rPr lang="zh-CN" altLang="en-US" sz="2800" dirty="0" smtClean="0"/>
                <a:t>                             </a:t>
              </a:r>
              <a:r>
                <a:rPr lang="zh-CN" altLang="en-US" sz="2800" dirty="0"/>
                <a:t>使</a:t>
              </a:r>
              <a:endParaRPr lang="zh-CN" altLang="en-US" sz="2800" dirty="0"/>
            </a:p>
          </p:txBody>
        </p:sp>
        <p:graphicFrame>
          <p:nvGraphicFramePr>
            <p:cNvPr id="167961" name="Object 25"/>
            <p:cNvGraphicFramePr>
              <a:graphicFrameLocks noChangeAspect="1"/>
            </p:cNvGraphicFramePr>
            <p:nvPr/>
          </p:nvGraphicFramePr>
          <p:xfrm>
            <a:off x="1904" y="601"/>
            <a:ext cx="1150" cy="272"/>
          </p:xfrm>
          <a:graphic>
            <a:graphicData uri="http://schemas.openxmlformats.org/presentationml/2006/ole">
              <mc:AlternateContent xmlns:mc="http://schemas.openxmlformats.org/markup-compatibility/2006">
                <mc:Choice xmlns:v="urn:schemas-microsoft-com:vml" Requires="v">
                  <p:oleObj spid="_x0000_s63492" name="Equation" r:id="rId7" imgW="43891200" imgH="10363200" progId="Equation.DSMT4">
                    <p:embed/>
                  </p:oleObj>
                </mc:Choice>
                <mc:Fallback>
                  <p:oleObj name="Equation" r:id="rId7" imgW="43891200" imgH="10363200" progId="Equation.DSMT4">
                    <p:embed/>
                    <p:pic>
                      <p:nvPicPr>
                        <p:cNvPr id="0" name="图片 63491"/>
                        <p:cNvPicPr>
                          <a:picLocks noChangeAspect="1"/>
                        </p:cNvPicPr>
                        <p:nvPr/>
                      </p:nvPicPr>
                      <p:blipFill>
                        <a:blip r:embed="rId8"/>
                        <a:stretch>
                          <a:fillRect/>
                        </a:stretch>
                      </p:blipFill>
                      <p:spPr>
                        <a:xfrm>
                          <a:off x="1904" y="601"/>
                          <a:ext cx="1150" cy="272"/>
                        </a:xfrm>
                        <a:prstGeom prst="rect">
                          <a:avLst/>
                        </a:prstGeom>
                        <a:noFill/>
                        <a:ln w="9525">
                          <a:noFill/>
                        </a:ln>
                      </p:spPr>
                    </p:pic>
                  </p:oleObj>
                </mc:Fallback>
              </mc:AlternateContent>
            </a:graphicData>
          </a:graphic>
        </p:graphicFrame>
      </p:grpSp>
      <p:grpSp>
        <p:nvGrpSpPr>
          <p:cNvPr id="168001" name="Group 65"/>
          <p:cNvGrpSpPr/>
          <p:nvPr/>
        </p:nvGrpSpPr>
        <p:grpSpPr bwMode="auto">
          <a:xfrm>
            <a:off x="2277238" y="3401984"/>
            <a:ext cx="8042286" cy="541463"/>
            <a:chOff x="1575" y="1842"/>
            <a:chExt cx="3800" cy="341"/>
          </a:xfrm>
        </p:grpSpPr>
        <p:sp>
          <p:nvSpPr>
            <p:cNvPr id="167967" name="Text Box 31"/>
            <p:cNvSpPr txBox="1">
              <a:spLocks noChangeArrowheads="1"/>
            </p:cNvSpPr>
            <p:nvPr/>
          </p:nvSpPr>
          <p:spPr bwMode="auto">
            <a:xfrm>
              <a:off x="1575" y="1853"/>
              <a:ext cx="54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即</a:t>
              </a:r>
              <a:endParaRPr lang="zh-CN" altLang="en-US" sz="2800" dirty="0"/>
            </a:p>
          </p:txBody>
        </p:sp>
        <p:graphicFrame>
          <p:nvGraphicFramePr>
            <p:cNvPr id="167968" name="Object 32"/>
            <p:cNvGraphicFramePr>
              <a:graphicFrameLocks noChangeAspect="1"/>
            </p:cNvGraphicFramePr>
            <p:nvPr/>
          </p:nvGraphicFramePr>
          <p:xfrm>
            <a:off x="1791" y="1888"/>
            <a:ext cx="2672" cy="272"/>
          </p:xfrm>
          <a:graphic>
            <a:graphicData uri="http://schemas.openxmlformats.org/presentationml/2006/ole">
              <mc:AlternateContent xmlns:mc="http://schemas.openxmlformats.org/markup-compatibility/2006">
                <mc:Choice xmlns:v="urn:schemas-microsoft-com:vml" Requires="v">
                  <p:oleObj spid="_x0000_s63493" name="Equation" r:id="rId9" imgW="101803200" imgH="10363200" progId="Equation.DSMT4">
                    <p:embed/>
                  </p:oleObj>
                </mc:Choice>
                <mc:Fallback>
                  <p:oleObj name="Equation" r:id="rId9" imgW="101803200" imgH="10363200" progId="Equation.DSMT4">
                    <p:embed/>
                    <p:pic>
                      <p:nvPicPr>
                        <p:cNvPr id="0" name="图片 63492"/>
                        <p:cNvPicPr>
                          <a:picLocks noChangeAspect="1"/>
                        </p:cNvPicPr>
                        <p:nvPr/>
                      </p:nvPicPr>
                      <p:blipFill>
                        <a:blip r:embed="rId10"/>
                        <a:stretch>
                          <a:fillRect/>
                        </a:stretch>
                      </p:blipFill>
                      <p:spPr>
                        <a:xfrm>
                          <a:off x="1791" y="1888"/>
                          <a:ext cx="2672" cy="272"/>
                        </a:xfrm>
                        <a:prstGeom prst="rect">
                          <a:avLst/>
                        </a:prstGeom>
                        <a:noFill/>
                        <a:ln w="9525">
                          <a:noFill/>
                        </a:ln>
                      </p:spPr>
                    </p:pic>
                  </p:oleObj>
                </mc:Fallback>
              </mc:AlternateContent>
            </a:graphicData>
          </a:graphic>
        </p:graphicFrame>
        <p:sp>
          <p:nvSpPr>
            <p:cNvPr id="167969" name="Text Box 33"/>
            <p:cNvSpPr txBox="1">
              <a:spLocks noChangeArrowheads="1"/>
            </p:cNvSpPr>
            <p:nvPr/>
          </p:nvSpPr>
          <p:spPr bwMode="auto">
            <a:xfrm>
              <a:off x="4513" y="1842"/>
              <a:ext cx="86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a:t>有解</a:t>
              </a:r>
              <a:endParaRPr lang="zh-CN" altLang="en-US" sz="2800"/>
            </a:p>
          </p:txBody>
        </p:sp>
      </p:grpSp>
      <p:grpSp>
        <p:nvGrpSpPr>
          <p:cNvPr id="167999" name="Group 63"/>
          <p:cNvGrpSpPr/>
          <p:nvPr/>
        </p:nvGrpSpPr>
        <p:grpSpPr bwMode="auto">
          <a:xfrm>
            <a:off x="144550" y="1467339"/>
            <a:ext cx="2783055" cy="523996"/>
            <a:chOff x="158" y="572"/>
            <a:chExt cx="1315" cy="330"/>
          </a:xfrm>
        </p:grpSpPr>
        <p:graphicFrame>
          <p:nvGraphicFramePr>
            <p:cNvPr id="167957" name="Object 21"/>
            <p:cNvGraphicFramePr>
              <a:graphicFrameLocks noChangeAspect="1"/>
            </p:cNvGraphicFramePr>
            <p:nvPr/>
          </p:nvGraphicFramePr>
          <p:xfrm>
            <a:off x="158" y="663"/>
            <a:ext cx="264" cy="152"/>
          </p:xfrm>
          <a:graphic>
            <a:graphicData uri="http://schemas.openxmlformats.org/presentationml/2006/ole">
              <mc:AlternateContent xmlns:mc="http://schemas.openxmlformats.org/markup-compatibility/2006">
                <mc:Choice xmlns:v="urn:schemas-microsoft-com:vml" Requires="v">
                  <p:oleObj spid="_x0000_s63494" name="公式" r:id="rId11" imgW="10058400" imgH="5791200" progId="">
                    <p:embed/>
                  </p:oleObj>
                </mc:Choice>
                <mc:Fallback>
                  <p:oleObj name="公式" r:id="rId11" imgW="10058400" imgH="5791200" progId="">
                    <p:embed/>
                    <p:pic>
                      <p:nvPicPr>
                        <p:cNvPr id="0" name="图片 63493"/>
                        <p:cNvPicPr>
                          <a:picLocks noChangeAspect="1"/>
                        </p:cNvPicPr>
                        <p:nvPr/>
                      </p:nvPicPr>
                      <p:blipFill>
                        <a:blip r:embed="rId12"/>
                        <a:stretch>
                          <a:fillRect/>
                        </a:stretch>
                      </p:blipFill>
                      <p:spPr>
                        <a:xfrm>
                          <a:off x="158" y="663"/>
                          <a:ext cx="264" cy="152"/>
                        </a:xfrm>
                        <a:prstGeom prst="rect">
                          <a:avLst/>
                        </a:prstGeom>
                        <a:noFill/>
                        <a:ln w="9525">
                          <a:noFill/>
                        </a:ln>
                      </p:spPr>
                    </p:pic>
                  </p:oleObj>
                </mc:Fallback>
              </mc:AlternateContent>
            </a:graphicData>
          </a:graphic>
        </p:graphicFrame>
        <p:sp>
          <p:nvSpPr>
            <p:cNvPr id="167998" name="Text Box 62"/>
            <p:cNvSpPr txBox="1">
              <a:spLocks noChangeArrowheads="1"/>
            </p:cNvSpPr>
            <p:nvPr/>
          </p:nvSpPr>
          <p:spPr bwMode="auto">
            <a:xfrm>
              <a:off x="385" y="572"/>
              <a:ext cx="108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sz="2800"/>
                <a:t>(</a:t>
              </a:r>
              <a:r>
                <a:rPr lang="zh-CN" altLang="en-US" sz="2800">
                  <a:solidFill>
                    <a:srgbClr val="008000"/>
                  </a:solidFill>
                </a:rPr>
                <a:t>按定义</a:t>
              </a:r>
              <a:r>
                <a:rPr lang="en-US" altLang="zh-CN" sz="2800"/>
                <a:t>)</a:t>
              </a:r>
              <a:endParaRPr lang="en-US" altLang="zh-CN" sz="2800"/>
            </a:p>
          </p:txBody>
        </p:sp>
      </p:grpSp>
      <p:grpSp>
        <p:nvGrpSpPr>
          <p:cNvPr id="168004" name="Group 68"/>
          <p:cNvGrpSpPr/>
          <p:nvPr/>
        </p:nvGrpSpPr>
        <p:grpSpPr bwMode="auto">
          <a:xfrm>
            <a:off x="1" y="2693172"/>
            <a:ext cx="4414792" cy="523996"/>
            <a:chOff x="68" y="1344"/>
            <a:chExt cx="2086" cy="330"/>
          </a:xfrm>
        </p:grpSpPr>
        <p:graphicFrame>
          <p:nvGraphicFramePr>
            <p:cNvPr id="167962" name="Object 26"/>
            <p:cNvGraphicFramePr>
              <a:graphicFrameLocks noChangeAspect="1"/>
            </p:cNvGraphicFramePr>
            <p:nvPr/>
          </p:nvGraphicFramePr>
          <p:xfrm>
            <a:off x="68" y="1434"/>
            <a:ext cx="264" cy="152"/>
          </p:xfrm>
          <a:graphic>
            <a:graphicData uri="http://schemas.openxmlformats.org/presentationml/2006/ole">
              <mc:AlternateContent xmlns:mc="http://schemas.openxmlformats.org/markup-compatibility/2006">
                <mc:Choice xmlns:v="urn:schemas-microsoft-com:vml" Requires="v">
                  <p:oleObj spid="_x0000_s63495" name="公式" r:id="rId13" imgW="10058400" imgH="5791200" progId="">
                    <p:embed/>
                  </p:oleObj>
                </mc:Choice>
                <mc:Fallback>
                  <p:oleObj name="公式" r:id="rId13" imgW="10058400" imgH="5791200" progId="">
                    <p:embed/>
                    <p:pic>
                      <p:nvPicPr>
                        <p:cNvPr id="0" name="图片 63494"/>
                        <p:cNvPicPr>
                          <a:picLocks noChangeAspect="1"/>
                        </p:cNvPicPr>
                        <p:nvPr/>
                      </p:nvPicPr>
                      <p:blipFill>
                        <a:blip r:embed="rId14"/>
                        <a:stretch>
                          <a:fillRect/>
                        </a:stretch>
                      </p:blipFill>
                      <p:spPr>
                        <a:xfrm>
                          <a:off x="68" y="1434"/>
                          <a:ext cx="264" cy="152"/>
                        </a:xfrm>
                        <a:prstGeom prst="rect">
                          <a:avLst/>
                        </a:prstGeom>
                        <a:noFill/>
                        <a:ln w="9525">
                          <a:noFill/>
                        </a:ln>
                      </p:spPr>
                    </p:pic>
                  </p:oleObj>
                </mc:Fallback>
              </mc:AlternateContent>
            </a:graphicData>
          </a:graphic>
        </p:graphicFrame>
        <p:sp>
          <p:nvSpPr>
            <p:cNvPr id="168000" name="Text Box 64"/>
            <p:cNvSpPr txBox="1">
              <a:spLocks noChangeArrowheads="1"/>
            </p:cNvSpPr>
            <p:nvPr/>
          </p:nvSpPr>
          <p:spPr bwMode="auto">
            <a:xfrm>
              <a:off x="340" y="1344"/>
              <a:ext cx="181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sz="2800"/>
                <a:t>(</a:t>
              </a:r>
              <a:r>
                <a:rPr lang="zh-CN" altLang="en-US" sz="2800">
                  <a:solidFill>
                    <a:srgbClr val="008000"/>
                  </a:solidFill>
                </a:rPr>
                <a:t>转换为方程组</a:t>
              </a:r>
              <a:r>
                <a:rPr lang="en-US" altLang="zh-CN" sz="2800"/>
                <a:t>)</a:t>
              </a:r>
              <a:endParaRPr lang="en-US" altLang="zh-CN" sz="2800"/>
            </a:p>
          </p:txBody>
        </p:sp>
      </p:grpSp>
      <p:grpSp>
        <p:nvGrpSpPr>
          <p:cNvPr id="168007" name="Group 71"/>
          <p:cNvGrpSpPr/>
          <p:nvPr/>
        </p:nvGrpSpPr>
        <p:grpSpPr bwMode="auto">
          <a:xfrm>
            <a:off x="3066333" y="2718579"/>
            <a:ext cx="6948113" cy="523996"/>
            <a:chOff x="2220" y="1360"/>
            <a:chExt cx="3283" cy="330"/>
          </a:xfrm>
        </p:grpSpPr>
        <p:sp>
          <p:nvSpPr>
            <p:cNvPr id="167964" name="Text Box 28"/>
            <p:cNvSpPr txBox="1">
              <a:spLocks noChangeArrowheads="1"/>
            </p:cNvSpPr>
            <p:nvPr/>
          </p:nvSpPr>
          <p:spPr bwMode="auto">
            <a:xfrm>
              <a:off x="2220" y="1360"/>
              <a:ext cx="1860"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方程组</a:t>
              </a:r>
              <a:endParaRPr lang="zh-CN" altLang="en-US" sz="2800" dirty="0"/>
            </a:p>
          </p:txBody>
        </p:sp>
        <p:graphicFrame>
          <p:nvGraphicFramePr>
            <p:cNvPr id="168006" name="Object 70"/>
            <p:cNvGraphicFramePr>
              <a:graphicFrameLocks noChangeAspect="1"/>
            </p:cNvGraphicFramePr>
            <p:nvPr/>
          </p:nvGraphicFramePr>
          <p:xfrm>
            <a:off x="2819" y="1389"/>
            <a:ext cx="2684" cy="272"/>
          </p:xfrm>
          <a:graphic>
            <a:graphicData uri="http://schemas.openxmlformats.org/presentationml/2006/ole">
              <mc:AlternateContent xmlns:mc="http://schemas.openxmlformats.org/markup-compatibility/2006">
                <mc:Choice xmlns:v="urn:schemas-microsoft-com:vml" Requires="v">
                  <p:oleObj spid="_x0000_s63496" name="Equation" r:id="rId15" imgW="102412800" imgH="10363200" progId="Equation.DSMT4">
                    <p:embed/>
                  </p:oleObj>
                </mc:Choice>
                <mc:Fallback>
                  <p:oleObj name="Equation" r:id="rId15" imgW="102412800" imgH="10363200" progId="Equation.DSMT4">
                    <p:embed/>
                    <p:pic>
                      <p:nvPicPr>
                        <p:cNvPr id="0" name="图片 63495"/>
                        <p:cNvPicPr>
                          <a:picLocks noChangeAspect="1"/>
                        </p:cNvPicPr>
                        <p:nvPr/>
                      </p:nvPicPr>
                      <p:blipFill>
                        <a:blip r:embed="rId16"/>
                        <a:stretch>
                          <a:fillRect/>
                        </a:stretch>
                      </p:blipFill>
                      <p:spPr>
                        <a:xfrm>
                          <a:off x="2819" y="1389"/>
                          <a:ext cx="2684" cy="272"/>
                        </a:xfrm>
                        <a:prstGeom prst="rect">
                          <a:avLst/>
                        </a:prstGeom>
                        <a:noFill/>
                        <a:ln w="9525">
                          <a:noFill/>
                        </a:ln>
                      </p:spPr>
                    </p:pic>
                  </p:oleObj>
                </mc:Fallback>
              </mc:AlternateContent>
            </a:graphicData>
          </a:graphic>
        </p:graphicFrame>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956"/>
                                        </p:tgtEl>
                                        <p:attrNameLst>
                                          <p:attrName>style.visibility</p:attrName>
                                        </p:attrNameLst>
                                      </p:cBhvr>
                                      <p:to>
                                        <p:strVal val="visible"/>
                                      </p:to>
                                    </p:set>
                                    <p:animEffect transition="in" filter="wipe(left)">
                                      <p:cBhvr>
                                        <p:cTn id="7" dur="500"/>
                                        <p:tgtEl>
                                          <p:spTgt spid="1679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7999"/>
                                        </p:tgtEl>
                                        <p:attrNameLst>
                                          <p:attrName>style.visibility</p:attrName>
                                        </p:attrNameLst>
                                      </p:cBhvr>
                                      <p:to>
                                        <p:strVal val="visible"/>
                                      </p:to>
                                    </p:set>
                                    <p:animEffect transition="in" filter="wipe(left)">
                                      <p:cBhvr>
                                        <p:cTn id="12" dur="500"/>
                                        <p:tgtEl>
                                          <p:spTgt spid="1679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8009"/>
                                        </p:tgtEl>
                                        <p:attrNameLst>
                                          <p:attrName>style.visibility</p:attrName>
                                        </p:attrNameLst>
                                      </p:cBhvr>
                                      <p:to>
                                        <p:strVal val="visible"/>
                                      </p:to>
                                    </p:set>
                                    <p:animEffect transition="in" filter="wipe(left)">
                                      <p:cBhvr>
                                        <p:cTn id="17" dur="500"/>
                                        <p:tgtEl>
                                          <p:spTgt spid="1680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959"/>
                                        </p:tgtEl>
                                        <p:attrNameLst>
                                          <p:attrName>style.visibility</p:attrName>
                                        </p:attrNameLst>
                                      </p:cBhvr>
                                      <p:to>
                                        <p:strVal val="visible"/>
                                      </p:to>
                                    </p:set>
                                    <p:animEffect transition="in" filter="wipe(left)">
                                      <p:cBhvr>
                                        <p:cTn id="22" dur="500"/>
                                        <p:tgtEl>
                                          <p:spTgt spid="1679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8004"/>
                                        </p:tgtEl>
                                        <p:attrNameLst>
                                          <p:attrName>style.visibility</p:attrName>
                                        </p:attrNameLst>
                                      </p:cBhvr>
                                      <p:to>
                                        <p:strVal val="visible"/>
                                      </p:to>
                                    </p:set>
                                    <p:animEffect transition="in" filter="wipe(left)">
                                      <p:cBhvr>
                                        <p:cTn id="27" dur="500"/>
                                        <p:tgtEl>
                                          <p:spTgt spid="1680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8007"/>
                                        </p:tgtEl>
                                        <p:attrNameLst>
                                          <p:attrName>style.visibility</p:attrName>
                                        </p:attrNameLst>
                                      </p:cBhvr>
                                      <p:to>
                                        <p:strVal val="visible"/>
                                      </p:to>
                                    </p:set>
                                    <p:animEffect transition="in" filter="wipe(left)">
                                      <p:cBhvr>
                                        <p:cTn id="32" dur="500"/>
                                        <p:tgtEl>
                                          <p:spTgt spid="1680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8001"/>
                                        </p:tgtEl>
                                        <p:attrNameLst>
                                          <p:attrName>style.visibility</p:attrName>
                                        </p:attrNameLst>
                                      </p:cBhvr>
                                      <p:to>
                                        <p:strVal val="visible"/>
                                      </p:to>
                                    </p:set>
                                    <p:animEffect transition="in" filter="wipe(left)">
                                      <p:cBhvr>
                                        <p:cTn id="37" dur="500"/>
                                        <p:tgtEl>
                                          <p:spTgt spid="168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1"/>
          <p:cNvSpPr>
            <a:spLocks noGrp="1"/>
          </p:cNvSpPr>
          <p:nvPr>
            <p:ph type="sldNum" sz="quarter" idx="10"/>
          </p:nvPr>
        </p:nvSpPr>
        <p:spPr/>
        <p:txBody>
          <a:bodyPr/>
          <a:lstStyle/>
          <a:p>
            <a:r>
              <a:rPr lang="en-US" altLang="zh-CN"/>
              <a:t>-</a:t>
            </a:r>
            <a:fld id="{0A1ED449-F3D0-423D-8265-CB1DF99E4D0C}" type="slidenum">
              <a:rPr lang="en-US" altLang="zh-CN" sz="2100">
                <a:solidFill>
                  <a:srgbClr val="0000FF"/>
                </a:solidFill>
              </a:rPr>
            </a:fld>
            <a:r>
              <a:rPr lang="en-US" altLang="zh-CN"/>
              <a:t>-</a:t>
            </a:r>
            <a:endParaRPr lang="en-US" altLang="zh-CN"/>
          </a:p>
        </p:txBody>
      </p:sp>
      <p:grpSp>
        <p:nvGrpSpPr>
          <p:cNvPr id="169028" name="Group 68"/>
          <p:cNvGrpSpPr/>
          <p:nvPr/>
        </p:nvGrpSpPr>
        <p:grpSpPr bwMode="auto">
          <a:xfrm>
            <a:off x="1583061" y="3861694"/>
            <a:ext cx="8878262" cy="1662498"/>
            <a:chOff x="1367" y="2160"/>
            <a:chExt cx="4195" cy="1047"/>
          </a:xfrm>
        </p:grpSpPr>
        <p:graphicFrame>
          <p:nvGraphicFramePr>
            <p:cNvPr id="168979" name="Object 19"/>
            <p:cNvGraphicFramePr>
              <a:graphicFrameLocks noChangeAspect="1"/>
            </p:cNvGraphicFramePr>
            <p:nvPr/>
          </p:nvGraphicFramePr>
          <p:xfrm>
            <a:off x="1367" y="2568"/>
            <a:ext cx="2391" cy="242"/>
          </p:xfrm>
          <a:graphic>
            <a:graphicData uri="http://schemas.openxmlformats.org/presentationml/2006/ole">
              <mc:AlternateContent xmlns:mc="http://schemas.openxmlformats.org/markup-compatibility/2006">
                <mc:Choice xmlns:v="urn:schemas-microsoft-com:vml" Requires="v">
                  <p:oleObj spid="_x0000_s64513" name="Equation" r:id="rId1" imgW="113080800" imgH="11582400" progId="Equation.DSMT4">
                    <p:embed/>
                  </p:oleObj>
                </mc:Choice>
                <mc:Fallback>
                  <p:oleObj name="Equation" r:id="rId1" imgW="113080800" imgH="11582400" progId="Equation.DSMT4">
                    <p:embed/>
                    <p:pic>
                      <p:nvPicPr>
                        <p:cNvPr id="0" name="图片 64512"/>
                        <p:cNvPicPr>
                          <a:picLocks noChangeAspect="1"/>
                        </p:cNvPicPr>
                        <p:nvPr/>
                      </p:nvPicPr>
                      <p:blipFill>
                        <a:blip r:embed="rId2"/>
                        <a:stretch>
                          <a:fillRect/>
                        </a:stretch>
                      </p:blipFill>
                      <p:spPr>
                        <a:xfrm>
                          <a:off x="1367" y="2568"/>
                          <a:ext cx="2391" cy="242"/>
                        </a:xfrm>
                        <a:prstGeom prst="rect">
                          <a:avLst/>
                        </a:prstGeom>
                        <a:noFill/>
                        <a:ln w="9525">
                          <a:noFill/>
                        </a:ln>
                      </p:spPr>
                    </p:pic>
                  </p:oleObj>
                </mc:Fallback>
              </mc:AlternateContent>
            </a:graphicData>
          </a:graphic>
        </p:graphicFrame>
        <p:graphicFrame>
          <p:nvGraphicFramePr>
            <p:cNvPr id="169026" name="Object 66"/>
            <p:cNvGraphicFramePr>
              <a:graphicFrameLocks noChangeAspect="1"/>
            </p:cNvGraphicFramePr>
            <p:nvPr/>
          </p:nvGraphicFramePr>
          <p:xfrm>
            <a:off x="3742" y="2160"/>
            <a:ext cx="1820" cy="1047"/>
          </p:xfrm>
          <a:graphic>
            <a:graphicData uri="http://schemas.openxmlformats.org/presentationml/2006/ole">
              <mc:AlternateContent xmlns:mc="http://schemas.openxmlformats.org/markup-compatibility/2006">
                <mc:Choice xmlns:v="urn:schemas-microsoft-com:vml" Requires="v">
                  <p:oleObj spid="_x0000_s64514" name="Equation" r:id="rId3" imgW="91744800" imgH="53340000" progId="Equation.DSMT4">
                    <p:embed/>
                  </p:oleObj>
                </mc:Choice>
                <mc:Fallback>
                  <p:oleObj name="Equation" r:id="rId3" imgW="91744800" imgH="53340000" progId="Equation.DSMT4">
                    <p:embed/>
                    <p:pic>
                      <p:nvPicPr>
                        <p:cNvPr id="0" name="图片 64513"/>
                        <p:cNvPicPr>
                          <a:picLocks noChangeAspect="1"/>
                        </p:cNvPicPr>
                        <p:nvPr/>
                      </p:nvPicPr>
                      <p:blipFill>
                        <a:blip r:embed="rId4"/>
                        <a:stretch>
                          <a:fillRect/>
                        </a:stretch>
                      </p:blipFill>
                      <p:spPr>
                        <a:xfrm>
                          <a:off x="3742" y="2160"/>
                          <a:ext cx="1820" cy="1047"/>
                        </a:xfrm>
                        <a:prstGeom prst="rect">
                          <a:avLst/>
                        </a:prstGeom>
                        <a:noFill/>
                        <a:ln w="9525">
                          <a:noFill/>
                        </a:ln>
                      </p:spPr>
                    </p:pic>
                  </p:oleObj>
                </mc:Fallback>
              </mc:AlternateContent>
            </a:graphicData>
          </a:graphic>
        </p:graphicFrame>
      </p:grpSp>
      <p:grpSp>
        <p:nvGrpSpPr>
          <p:cNvPr id="169025" name="Group 65"/>
          <p:cNvGrpSpPr/>
          <p:nvPr/>
        </p:nvGrpSpPr>
        <p:grpSpPr bwMode="auto">
          <a:xfrm>
            <a:off x="190476" y="0"/>
            <a:ext cx="11472957" cy="1433845"/>
            <a:chOff x="90" y="-17"/>
            <a:chExt cx="5421" cy="903"/>
          </a:xfrm>
        </p:grpSpPr>
        <p:sp>
          <p:nvSpPr>
            <p:cNvPr id="168964" name="Text Box 4"/>
            <p:cNvSpPr txBox="1">
              <a:spLocks noChangeArrowheads="1"/>
            </p:cNvSpPr>
            <p:nvPr/>
          </p:nvSpPr>
          <p:spPr bwMode="auto">
            <a:xfrm>
              <a:off x="204" y="-17"/>
              <a:ext cx="5307" cy="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50000"/>
                </a:lnSpc>
                <a:spcBef>
                  <a:spcPct val="0"/>
                </a:spcBef>
              </a:pPr>
              <a:r>
                <a:rPr lang="en-US" altLang="zh-CN" sz="2900" dirty="0" smtClean="0">
                  <a:solidFill>
                    <a:srgbClr val="008000"/>
                  </a:solidFill>
                  <a:effectLst>
                    <a:outerShdw blurRad="38100" dist="38100" dir="2700000" algn="tl">
                      <a:srgbClr val="000000"/>
                    </a:outerShdw>
                  </a:effectLst>
                </a:rPr>
                <a:t>         (</a:t>
              </a:r>
              <a:r>
                <a:rPr lang="en-US" altLang="zh-CN" sz="2900" dirty="0">
                  <a:solidFill>
                    <a:srgbClr val="008000"/>
                  </a:solidFill>
                  <a:effectLst>
                    <a:outerShdw blurRad="38100" dist="38100" dir="2700000" algn="tl">
                      <a:srgbClr val="000000"/>
                    </a:outerShdw>
                  </a:effectLst>
                </a:rPr>
                <a:t>2)</a:t>
              </a:r>
              <a:r>
                <a:rPr lang="en-US" altLang="zh-CN" sz="2900" dirty="0"/>
                <a:t> </a:t>
              </a:r>
              <a:r>
                <a:rPr lang="zh-CN" altLang="en-US" sz="2900" dirty="0" smtClean="0"/>
                <a:t>如果</a:t>
              </a:r>
              <a:r>
                <a:rPr lang="zh-CN" altLang="en-US" sz="2900" dirty="0"/>
                <a:t>向量组                               中的每个向量都可由向量组</a:t>
              </a:r>
              <a:endParaRPr lang="zh-CN" altLang="en-US" sz="2900" dirty="0"/>
            </a:p>
            <a:p>
              <a:pPr>
                <a:lnSpc>
                  <a:spcPct val="150000"/>
                </a:lnSpc>
                <a:spcBef>
                  <a:spcPct val="0"/>
                </a:spcBef>
              </a:pPr>
              <a:r>
                <a:rPr lang="zh-CN" altLang="en-US" sz="2900" dirty="0"/>
                <a:t>                               线性表示</a:t>
              </a:r>
              <a:r>
                <a:rPr lang="en-US" altLang="zh-CN" sz="2900" dirty="0"/>
                <a:t>, </a:t>
              </a:r>
              <a:r>
                <a:rPr lang="zh-CN" altLang="en-US" sz="2900" dirty="0"/>
                <a:t>则称</a:t>
              </a:r>
              <a:r>
                <a:rPr lang="zh-CN" altLang="en-US" sz="2900" dirty="0">
                  <a:solidFill>
                    <a:srgbClr val="0000FF"/>
                  </a:solidFill>
                  <a:effectLst>
                    <a:outerShdw blurRad="38100" dist="38100" dir="2700000" algn="tl">
                      <a:srgbClr val="000000"/>
                    </a:outerShdw>
                  </a:effectLst>
                </a:rPr>
                <a:t>向量组 </a:t>
              </a:r>
              <a:r>
                <a:rPr lang="en-US" altLang="zh-CN" sz="2900" i="1" dirty="0">
                  <a:solidFill>
                    <a:srgbClr val="0000FF"/>
                  </a:solidFill>
                  <a:effectLst>
                    <a:outerShdw blurRad="38100" dist="38100" dir="2700000" algn="tl">
                      <a:srgbClr val="000000"/>
                    </a:outerShdw>
                  </a:effectLst>
                </a:rPr>
                <a:t>B</a:t>
              </a:r>
              <a:r>
                <a:rPr lang="zh-CN" altLang="en-US" sz="2900" dirty="0">
                  <a:solidFill>
                    <a:srgbClr val="0000FF"/>
                  </a:solidFill>
                  <a:effectLst>
                    <a:outerShdw blurRad="38100" dist="38100" dir="2700000" algn="tl">
                      <a:srgbClr val="000000"/>
                    </a:outerShdw>
                  </a:effectLst>
                </a:rPr>
                <a:t>可由向量组 </a:t>
              </a:r>
              <a:r>
                <a:rPr lang="en-US" altLang="zh-CN" sz="2900" i="1" dirty="0">
                  <a:solidFill>
                    <a:srgbClr val="0000FF"/>
                  </a:solidFill>
                  <a:effectLst>
                    <a:outerShdw blurRad="38100" dist="38100" dir="2700000" algn="tl">
                      <a:srgbClr val="000000"/>
                    </a:outerShdw>
                  </a:effectLst>
                </a:rPr>
                <a:t>A </a:t>
              </a:r>
              <a:r>
                <a:rPr lang="zh-CN" altLang="en-US" sz="2900" dirty="0">
                  <a:solidFill>
                    <a:srgbClr val="0000FF"/>
                  </a:solidFill>
                  <a:effectLst>
                    <a:outerShdw blurRad="38100" dist="38100" dir="2700000" algn="tl">
                      <a:srgbClr val="000000"/>
                    </a:outerShdw>
                  </a:effectLst>
                </a:rPr>
                <a:t>线性表示</a:t>
              </a:r>
              <a:r>
                <a:rPr lang="en-US" altLang="zh-CN" sz="2900" dirty="0"/>
                <a:t>.</a:t>
              </a:r>
              <a:endParaRPr lang="en-US" altLang="zh-CN" sz="2900" dirty="0"/>
            </a:p>
          </p:txBody>
        </p:sp>
        <p:graphicFrame>
          <p:nvGraphicFramePr>
            <p:cNvPr id="168965" name="Object 5"/>
            <p:cNvGraphicFramePr>
              <a:graphicFrameLocks noChangeAspect="1"/>
            </p:cNvGraphicFramePr>
            <p:nvPr/>
          </p:nvGraphicFramePr>
          <p:xfrm>
            <a:off x="1689" y="148"/>
            <a:ext cx="1246" cy="245"/>
          </p:xfrm>
          <a:graphic>
            <a:graphicData uri="http://schemas.openxmlformats.org/presentationml/2006/ole">
              <mc:AlternateContent xmlns:mc="http://schemas.openxmlformats.org/markup-compatibility/2006">
                <mc:Choice xmlns:v="urn:schemas-microsoft-com:vml" Requires="v">
                  <p:oleObj spid="_x0000_s64515" name="Equation" r:id="rId5" imgW="58521600" imgH="11582400" progId="Equation.DSMT4">
                    <p:embed/>
                  </p:oleObj>
                </mc:Choice>
                <mc:Fallback>
                  <p:oleObj name="Equation" r:id="rId5" imgW="58521600" imgH="11582400" progId="Equation.DSMT4">
                    <p:embed/>
                    <p:pic>
                      <p:nvPicPr>
                        <p:cNvPr id="0" name="图片 64514"/>
                        <p:cNvPicPr>
                          <a:picLocks noChangeAspect="1"/>
                        </p:cNvPicPr>
                        <p:nvPr/>
                      </p:nvPicPr>
                      <p:blipFill>
                        <a:blip r:embed="rId6"/>
                        <a:stretch>
                          <a:fillRect/>
                        </a:stretch>
                      </p:blipFill>
                      <p:spPr>
                        <a:xfrm>
                          <a:off x="1689" y="148"/>
                          <a:ext cx="1246" cy="245"/>
                        </a:xfrm>
                        <a:prstGeom prst="rect">
                          <a:avLst/>
                        </a:prstGeom>
                        <a:noFill/>
                        <a:ln w="9525">
                          <a:noFill/>
                        </a:ln>
                      </p:spPr>
                    </p:pic>
                  </p:oleObj>
                </mc:Fallback>
              </mc:AlternateContent>
            </a:graphicData>
          </a:graphic>
        </p:graphicFrame>
        <p:graphicFrame>
          <p:nvGraphicFramePr>
            <p:cNvPr id="168967" name="Object 7"/>
            <p:cNvGraphicFramePr>
              <a:graphicFrameLocks noChangeAspect="1"/>
            </p:cNvGraphicFramePr>
            <p:nvPr/>
          </p:nvGraphicFramePr>
          <p:xfrm>
            <a:off x="90" y="526"/>
            <a:ext cx="1389" cy="272"/>
          </p:xfrm>
          <a:graphic>
            <a:graphicData uri="http://schemas.openxmlformats.org/presentationml/2006/ole">
              <mc:AlternateContent xmlns:mc="http://schemas.openxmlformats.org/markup-compatibility/2006">
                <mc:Choice xmlns:v="urn:schemas-microsoft-com:vml" Requires="v">
                  <p:oleObj spid="_x0000_s64516" name="Equation" r:id="rId7" imgW="58826400" imgH="11582400" progId="Equation.DSMT4">
                    <p:embed/>
                  </p:oleObj>
                </mc:Choice>
                <mc:Fallback>
                  <p:oleObj name="Equation" r:id="rId7" imgW="58826400" imgH="11582400" progId="Equation.DSMT4">
                    <p:embed/>
                    <p:pic>
                      <p:nvPicPr>
                        <p:cNvPr id="0" name="图片 64515"/>
                        <p:cNvPicPr>
                          <a:picLocks noChangeAspect="1"/>
                        </p:cNvPicPr>
                        <p:nvPr/>
                      </p:nvPicPr>
                      <p:blipFill>
                        <a:blip r:embed="rId8"/>
                        <a:stretch>
                          <a:fillRect/>
                        </a:stretch>
                      </p:blipFill>
                      <p:spPr>
                        <a:xfrm>
                          <a:off x="90" y="526"/>
                          <a:ext cx="1389" cy="272"/>
                        </a:xfrm>
                        <a:prstGeom prst="rect">
                          <a:avLst/>
                        </a:prstGeom>
                        <a:noFill/>
                        <a:ln w="9525">
                          <a:noFill/>
                        </a:ln>
                      </p:spPr>
                    </p:pic>
                  </p:oleObj>
                </mc:Fallback>
              </mc:AlternateContent>
            </a:graphicData>
          </a:graphic>
        </p:graphicFrame>
      </p:grpSp>
      <p:sp>
        <p:nvSpPr>
          <p:cNvPr id="168972" name="Rectangle 12"/>
          <p:cNvSpPr>
            <a:spLocks noChangeArrowheads="1"/>
          </p:cNvSpPr>
          <p:nvPr/>
        </p:nvSpPr>
        <p:spPr bwMode="auto">
          <a:xfrm>
            <a:off x="0" y="274036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nchor="ctr">
            <a:spAutoFit/>
          </a:bodyPr>
          <a:lstStyle/>
          <a:p>
            <a:endParaRPr lang="zh-CN" altLang="en-US"/>
          </a:p>
        </p:txBody>
      </p:sp>
      <p:graphicFrame>
        <p:nvGraphicFramePr>
          <p:cNvPr id="168971" name="Object 11"/>
          <p:cNvGraphicFramePr>
            <a:graphicFrameLocks noChangeAspect="1"/>
          </p:cNvGraphicFramePr>
          <p:nvPr/>
        </p:nvGraphicFramePr>
        <p:xfrm>
          <a:off x="1487824" y="1845102"/>
          <a:ext cx="5388332" cy="1702194"/>
        </p:xfrm>
        <a:graphic>
          <a:graphicData uri="http://schemas.openxmlformats.org/presentationml/2006/ole">
            <mc:AlternateContent xmlns:mc="http://schemas.openxmlformats.org/markup-compatibility/2006">
              <mc:Choice xmlns:v="urn:schemas-microsoft-com:vml" Requires="v">
                <p:oleObj spid="_x0000_s64517" name="公式" r:id="rId9" imgW="121310400" imgH="50901600" progId="">
                  <p:embed/>
                </p:oleObj>
              </mc:Choice>
              <mc:Fallback>
                <p:oleObj name="公式" r:id="rId9" imgW="121310400" imgH="50901600" progId="">
                  <p:embed/>
                  <p:pic>
                    <p:nvPicPr>
                      <p:cNvPr id="0" name="图片 64516"/>
                      <p:cNvPicPr>
                        <a:picLocks noChangeAspect="1"/>
                      </p:cNvPicPr>
                      <p:nvPr/>
                    </p:nvPicPr>
                    <p:blipFill>
                      <a:blip r:embed="rId10"/>
                      <a:stretch>
                        <a:fillRect/>
                      </a:stretch>
                    </p:blipFill>
                    <p:spPr>
                      <a:xfrm>
                        <a:off x="1487824" y="1845102"/>
                        <a:ext cx="5388332" cy="1702194"/>
                      </a:xfrm>
                      <a:prstGeom prst="rect">
                        <a:avLst/>
                      </a:prstGeom>
                      <a:noFill/>
                      <a:ln w="9525">
                        <a:noFill/>
                      </a:ln>
                    </p:spPr>
                  </p:pic>
                </p:oleObj>
              </mc:Fallback>
            </mc:AlternateContent>
          </a:graphicData>
        </a:graphic>
      </p:graphicFrame>
      <p:graphicFrame>
        <p:nvGraphicFramePr>
          <p:cNvPr id="168974" name="Object 14"/>
          <p:cNvGraphicFramePr>
            <a:graphicFrameLocks noChangeAspect="1"/>
          </p:cNvGraphicFramePr>
          <p:nvPr/>
        </p:nvGraphicFramePr>
        <p:xfrm>
          <a:off x="5968223" y="3220196"/>
          <a:ext cx="253967" cy="419197"/>
        </p:xfrm>
        <a:graphic>
          <a:graphicData uri="http://schemas.openxmlformats.org/presentationml/2006/ole">
            <mc:AlternateContent xmlns:mc="http://schemas.openxmlformats.org/markup-compatibility/2006">
              <mc:Choice xmlns:v="urn:schemas-microsoft-com:vml" Requires="v">
                <p:oleObj spid="_x0000_s64518" name="公式" r:id="rId11" imgW="4572000" imgH="10058400" progId="">
                  <p:embed/>
                </p:oleObj>
              </mc:Choice>
              <mc:Fallback>
                <p:oleObj name="公式" r:id="rId11" imgW="4572000" imgH="10058400" progId="">
                  <p:embed/>
                  <p:pic>
                    <p:nvPicPr>
                      <p:cNvPr id="0" name="图片 64517"/>
                      <p:cNvPicPr>
                        <a:picLocks noChangeAspect="1"/>
                      </p:cNvPicPr>
                      <p:nvPr/>
                    </p:nvPicPr>
                    <p:blipFill>
                      <a:blip r:embed="rId12"/>
                      <a:stretch>
                        <a:fillRect/>
                      </a:stretch>
                    </p:blipFill>
                    <p:spPr>
                      <a:xfrm>
                        <a:off x="5968223" y="3220196"/>
                        <a:ext cx="253967" cy="419197"/>
                      </a:xfrm>
                      <a:prstGeom prst="rect">
                        <a:avLst/>
                      </a:prstGeom>
                      <a:noFill/>
                      <a:ln w="9525">
                        <a:noFill/>
                      </a:ln>
                    </p:spPr>
                  </p:pic>
                </p:oleObj>
              </mc:Fallback>
            </mc:AlternateContent>
          </a:graphicData>
        </a:graphic>
      </p:graphicFrame>
      <p:graphicFrame>
        <p:nvGraphicFramePr>
          <p:cNvPr id="168990" name="Object 30"/>
          <p:cNvGraphicFramePr>
            <a:graphicFrameLocks noChangeAspect="1"/>
          </p:cNvGraphicFramePr>
          <p:nvPr/>
        </p:nvGraphicFramePr>
        <p:xfrm>
          <a:off x="5278280" y="4293594"/>
          <a:ext cx="389416" cy="304871"/>
        </p:xfrm>
        <a:graphic>
          <a:graphicData uri="http://schemas.openxmlformats.org/presentationml/2006/ole">
            <mc:AlternateContent xmlns:mc="http://schemas.openxmlformats.org/markup-compatibility/2006">
              <mc:Choice xmlns:v="urn:schemas-microsoft-com:vml" Requires="v">
                <p:oleObj spid="_x0000_s64519" name="公式" r:id="rId13" imgW="393700" imgH="406400" progId="">
                  <p:embed/>
                </p:oleObj>
              </mc:Choice>
              <mc:Fallback>
                <p:oleObj name="公式" r:id="rId13" imgW="393700" imgH="406400" progId="">
                  <p:embed/>
                  <p:pic>
                    <p:nvPicPr>
                      <p:cNvPr id="0" name="图片 64518"/>
                      <p:cNvPicPr>
                        <a:picLocks noChangeAspect="1"/>
                      </p:cNvPicPr>
                      <p:nvPr/>
                    </p:nvPicPr>
                    <p:blipFill>
                      <a:blip r:embed="rId14"/>
                      <a:stretch>
                        <a:fillRect/>
                      </a:stretch>
                    </p:blipFill>
                    <p:spPr>
                      <a:xfrm>
                        <a:off x="5278280" y="4293594"/>
                        <a:ext cx="389416" cy="304871"/>
                      </a:xfrm>
                      <a:prstGeom prst="rect">
                        <a:avLst/>
                      </a:prstGeom>
                      <a:noFill/>
                      <a:ln w="9525">
                        <a:noFill/>
                      </a:ln>
                    </p:spPr>
                  </p:pic>
                </p:oleObj>
              </mc:Fallback>
            </mc:AlternateContent>
          </a:graphicData>
        </a:graphic>
      </p:graphicFrame>
      <p:graphicFrame>
        <p:nvGraphicFramePr>
          <p:cNvPr id="168991" name="Object 31"/>
          <p:cNvGraphicFramePr>
            <a:graphicFrameLocks noChangeAspect="1"/>
          </p:cNvGraphicFramePr>
          <p:nvPr/>
        </p:nvGraphicFramePr>
        <p:xfrm>
          <a:off x="2776705" y="4290418"/>
          <a:ext cx="389416" cy="292168"/>
        </p:xfrm>
        <a:graphic>
          <a:graphicData uri="http://schemas.openxmlformats.org/presentationml/2006/ole">
            <mc:AlternateContent xmlns:mc="http://schemas.openxmlformats.org/markup-compatibility/2006">
              <mc:Choice xmlns:v="urn:schemas-microsoft-com:vml" Requires="v">
                <p:oleObj spid="_x0000_s64520" name="公式" r:id="rId15" imgW="393700" imgH="393700" progId="">
                  <p:embed/>
                </p:oleObj>
              </mc:Choice>
              <mc:Fallback>
                <p:oleObj name="公式" r:id="rId15" imgW="393700" imgH="393700" progId="">
                  <p:embed/>
                  <p:pic>
                    <p:nvPicPr>
                      <p:cNvPr id="0" name="图片 64519"/>
                      <p:cNvPicPr>
                        <a:picLocks noChangeAspect="1"/>
                      </p:cNvPicPr>
                      <p:nvPr/>
                    </p:nvPicPr>
                    <p:blipFill>
                      <a:blip r:embed="rId16"/>
                      <a:stretch>
                        <a:fillRect/>
                      </a:stretch>
                    </p:blipFill>
                    <p:spPr>
                      <a:xfrm>
                        <a:off x="2776705" y="4290418"/>
                        <a:ext cx="389416" cy="292168"/>
                      </a:xfrm>
                      <a:prstGeom prst="rect">
                        <a:avLst/>
                      </a:prstGeom>
                      <a:noFill/>
                      <a:ln w="9525">
                        <a:noFill/>
                      </a:ln>
                    </p:spPr>
                  </p:pic>
                </p:oleObj>
              </mc:Fallback>
            </mc:AlternateContent>
          </a:graphicData>
        </a:graphic>
      </p:graphicFrame>
      <p:grpSp>
        <p:nvGrpSpPr>
          <p:cNvPr id="169021" name="Group 61"/>
          <p:cNvGrpSpPr/>
          <p:nvPr/>
        </p:nvGrpSpPr>
        <p:grpSpPr bwMode="auto">
          <a:xfrm>
            <a:off x="4270878" y="5687116"/>
            <a:ext cx="2783055" cy="541463"/>
            <a:chOff x="1973" y="3031"/>
            <a:chExt cx="1315" cy="341"/>
          </a:xfrm>
        </p:grpSpPr>
        <p:graphicFrame>
          <p:nvGraphicFramePr>
            <p:cNvPr id="168999" name="Object 39"/>
            <p:cNvGraphicFramePr>
              <a:graphicFrameLocks noChangeAspect="1"/>
            </p:cNvGraphicFramePr>
            <p:nvPr/>
          </p:nvGraphicFramePr>
          <p:xfrm>
            <a:off x="1973" y="3113"/>
            <a:ext cx="630" cy="154"/>
          </p:xfrm>
          <a:graphic>
            <a:graphicData uri="http://schemas.openxmlformats.org/presentationml/2006/ole">
              <mc:AlternateContent xmlns:mc="http://schemas.openxmlformats.org/markup-compatibility/2006">
                <mc:Choice xmlns:v="urn:schemas-microsoft-com:vml" Requires="v">
                  <p:oleObj spid="_x0000_s64521" name="Equation" r:id="rId17" imgW="29870400" imgH="7315200" progId="Equation.DSMT4">
                    <p:embed/>
                  </p:oleObj>
                </mc:Choice>
                <mc:Fallback>
                  <p:oleObj name="Equation" r:id="rId17" imgW="29870400" imgH="7315200" progId="Equation.DSMT4">
                    <p:embed/>
                    <p:pic>
                      <p:nvPicPr>
                        <p:cNvPr id="0" name="图片 64520"/>
                        <p:cNvPicPr>
                          <a:picLocks noChangeAspect="1"/>
                        </p:cNvPicPr>
                        <p:nvPr/>
                      </p:nvPicPr>
                      <p:blipFill>
                        <a:blip r:embed="rId18"/>
                        <a:stretch>
                          <a:fillRect/>
                        </a:stretch>
                      </p:blipFill>
                      <p:spPr>
                        <a:xfrm>
                          <a:off x="1973" y="3113"/>
                          <a:ext cx="630" cy="154"/>
                        </a:xfrm>
                        <a:prstGeom prst="rect">
                          <a:avLst/>
                        </a:prstGeom>
                        <a:noFill/>
                        <a:ln w="9525">
                          <a:noFill/>
                        </a:ln>
                      </p:spPr>
                    </p:pic>
                  </p:oleObj>
                </mc:Fallback>
              </mc:AlternateContent>
            </a:graphicData>
          </a:graphic>
        </p:graphicFrame>
        <p:sp>
          <p:nvSpPr>
            <p:cNvPr id="169000" name="Text Box 40"/>
            <p:cNvSpPr txBox="1">
              <a:spLocks noChangeArrowheads="1"/>
            </p:cNvSpPr>
            <p:nvPr/>
          </p:nvSpPr>
          <p:spPr bwMode="auto">
            <a:xfrm>
              <a:off x="2608" y="3031"/>
              <a:ext cx="680"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900"/>
                <a:t>有解</a:t>
              </a:r>
              <a:endParaRPr lang="zh-CN" altLang="en-US" sz="2900"/>
            </a:p>
          </p:txBody>
        </p:sp>
      </p:grpSp>
      <p:grpSp>
        <p:nvGrpSpPr>
          <p:cNvPr id="169018" name="Group 58"/>
          <p:cNvGrpSpPr/>
          <p:nvPr/>
        </p:nvGrpSpPr>
        <p:grpSpPr bwMode="auto">
          <a:xfrm>
            <a:off x="239153" y="3836288"/>
            <a:ext cx="3936488" cy="541463"/>
            <a:chOff x="113" y="2251"/>
            <a:chExt cx="1860" cy="341"/>
          </a:xfrm>
        </p:grpSpPr>
        <p:graphicFrame>
          <p:nvGraphicFramePr>
            <p:cNvPr id="168981" name="Object 21"/>
            <p:cNvGraphicFramePr>
              <a:graphicFrameLocks noChangeAspect="1"/>
            </p:cNvGraphicFramePr>
            <p:nvPr/>
          </p:nvGraphicFramePr>
          <p:xfrm>
            <a:off x="113" y="2341"/>
            <a:ext cx="264" cy="152"/>
          </p:xfrm>
          <a:graphic>
            <a:graphicData uri="http://schemas.openxmlformats.org/presentationml/2006/ole">
              <mc:AlternateContent xmlns:mc="http://schemas.openxmlformats.org/markup-compatibility/2006">
                <mc:Choice xmlns:v="urn:schemas-microsoft-com:vml" Requires="v">
                  <p:oleObj spid="_x0000_s64522" name="公式" r:id="rId19" imgW="10058400" imgH="5791200" progId="">
                    <p:embed/>
                  </p:oleObj>
                </mc:Choice>
                <mc:Fallback>
                  <p:oleObj name="公式" r:id="rId19" imgW="10058400" imgH="5791200" progId="">
                    <p:embed/>
                    <p:pic>
                      <p:nvPicPr>
                        <p:cNvPr id="0" name="图片 64521"/>
                        <p:cNvPicPr>
                          <a:picLocks noChangeAspect="1"/>
                        </p:cNvPicPr>
                        <p:nvPr/>
                      </p:nvPicPr>
                      <p:blipFill>
                        <a:blip r:embed="rId20"/>
                        <a:stretch>
                          <a:fillRect/>
                        </a:stretch>
                      </p:blipFill>
                      <p:spPr>
                        <a:xfrm>
                          <a:off x="113" y="2341"/>
                          <a:ext cx="264" cy="152"/>
                        </a:xfrm>
                        <a:prstGeom prst="rect">
                          <a:avLst/>
                        </a:prstGeom>
                        <a:noFill/>
                        <a:ln w="9525">
                          <a:noFill/>
                        </a:ln>
                      </p:spPr>
                    </p:pic>
                  </p:oleObj>
                </mc:Fallback>
              </mc:AlternateContent>
            </a:graphicData>
          </a:graphic>
        </p:graphicFrame>
        <p:sp>
          <p:nvSpPr>
            <p:cNvPr id="169017" name="Text Box 57"/>
            <p:cNvSpPr txBox="1">
              <a:spLocks noChangeArrowheads="1"/>
            </p:cNvSpPr>
            <p:nvPr/>
          </p:nvSpPr>
          <p:spPr bwMode="auto">
            <a:xfrm>
              <a:off x="385" y="2251"/>
              <a:ext cx="1588"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sz="2900"/>
                <a:t>(</a:t>
              </a:r>
              <a:r>
                <a:rPr lang="zh-CN" altLang="en-US" sz="2900">
                  <a:solidFill>
                    <a:srgbClr val="008000"/>
                  </a:solidFill>
                </a:rPr>
                <a:t>改写为矩阵</a:t>
              </a:r>
              <a:r>
                <a:rPr lang="en-US" altLang="zh-CN" sz="2900"/>
                <a:t>)</a:t>
              </a:r>
              <a:endParaRPr lang="en-US" altLang="zh-CN" sz="2900"/>
            </a:p>
          </p:txBody>
        </p:sp>
      </p:grpSp>
      <p:grpSp>
        <p:nvGrpSpPr>
          <p:cNvPr id="169020" name="Group 60"/>
          <p:cNvGrpSpPr/>
          <p:nvPr/>
        </p:nvGrpSpPr>
        <p:grpSpPr bwMode="auto">
          <a:xfrm>
            <a:off x="334390" y="5696643"/>
            <a:ext cx="4607384" cy="541463"/>
            <a:chOff x="158" y="2795"/>
            <a:chExt cx="2177" cy="341"/>
          </a:xfrm>
        </p:grpSpPr>
        <p:graphicFrame>
          <p:nvGraphicFramePr>
            <p:cNvPr id="168994" name="Object 34"/>
            <p:cNvGraphicFramePr>
              <a:graphicFrameLocks noChangeAspect="1"/>
            </p:cNvGraphicFramePr>
            <p:nvPr/>
          </p:nvGraphicFramePr>
          <p:xfrm>
            <a:off x="158" y="2886"/>
            <a:ext cx="272" cy="157"/>
          </p:xfrm>
          <a:graphic>
            <a:graphicData uri="http://schemas.openxmlformats.org/presentationml/2006/ole">
              <mc:AlternateContent xmlns:mc="http://schemas.openxmlformats.org/markup-compatibility/2006">
                <mc:Choice xmlns:v="urn:schemas-microsoft-com:vml" Requires="v">
                  <p:oleObj spid="_x0000_s64523" name="公式" r:id="rId21" imgW="10058400" imgH="5791200" progId="">
                    <p:embed/>
                  </p:oleObj>
                </mc:Choice>
                <mc:Fallback>
                  <p:oleObj name="公式" r:id="rId21" imgW="10058400" imgH="5791200" progId="">
                    <p:embed/>
                    <p:pic>
                      <p:nvPicPr>
                        <p:cNvPr id="0" name="图片 64522"/>
                        <p:cNvPicPr>
                          <a:picLocks noChangeAspect="1"/>
                        </p:cNvPicPr>
                        <p:nvPr/>
                      </p:nvPicPr>
                      <p:blipFill>
                        <a:blip r:embed="rId20"/>
                        <a:stretch>
                          <a:fillRect/>
                        </a:stretch>
                      </p:blipFill>
                      <p:spPr>
                        <a:xfrm>
                          <a:off x="158" y="2886"/>
                          <a:ext cx="272" cy="157"/>
                        </a:xfrm>
                        <a:prstGeom prst="rect">
                          <a:avLst/>
                        </a:prstGeom>
                        <a:noFill/>
                        <a:ln w="9525">
                          <a:noFill/>
                        </a:ln>
                      </p:spPr>
                    </p:pic>
                  </p:oleObj>
                </mc:Fallback>
              </mc:AlternateContent>
            </a:graphicData>
          </a:graphic>
        </p:graphicFrame>
        <p:sp>
          <p:nvSpPr>
            <p:cNvPr id="169019" name="Text Box 59"/>
            <p:cNvSpPr txBox="1">
              <a:spLocks noChangeArrowheads="1"/>
            </p:cNvSpPr>
            <p:nvPr/>
          </p:nvSpPr>
          <p:spPr bwMode="auto">
            <a:xfrm>
              <a:off x="385" y="2795"/>
              <a:ext cx="1950"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en-US" altLang="zh-CN" sz="2900"/>
                <a:t>(</a:t>
              </a:r>
              <a:r>
                <a:rPr lang="zh-CN" altLang="en-US" sz="2900">
                  <a:solidFill>
                    <a:srgbClr val="008000"/>
                  </a:solidFill>
                </a:rPr>
                <a:t>转换为矩阵方程</a:t>
              </a:r>
              <a:r>
                <a:rPr lang="en-US" altLang="zh-CN" sz="2900"/>
                <a:t>)</a:t>
              </a:r>
              <a:endParaRPr lang="en-US" altLang="zh-CN" sz="2900"/>
            </a:p>
          </p:txBody>
        </p:sp>
      </p:grpSp>
      <p:sp>
        <p:nvSpPr>
          <p:cNvPr id="169030" name="Text Box 70"/>
          <p:cNvSpPr txBox="1">
            <a:spLocks noChangeArrowheads="1"/>
          </p:cNvSpPr>
          <p:nvPr/>
        </p:nvSpPr>
        <p:spPr bwMode="auto">
          <a:xfrm>
            <a:off x="7534353" y="1991187"/>
            <a:ext cx="4126963" cy="12020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50000"/>
              </a:lnSpc>
            </a:pPr>
            <a:r>
              <a:rPr lang="zh-CN" altLang="en-US" sz="2400" dirty="0">
                <a:solidFill>
                  <a:srgbClr val="0000FF"/>
                </a:solidFill>
                <a:latin typeface="楷体_GB2312" panose="02010609030101010101" pitchFamily="49" charset="-122"/>
                <a:ea typeface="楷体_GB2312" panose="02010609030101010101" pitchFamily="49" charset="-122"/>
              </a:rPr>
              <a:t>一个向量组表示另一向量组就是矩阵乘法的关系</a:t>
            </a:r>
            <a:r>
              <a:rPr lang="en-US" altLang="zh-CN" sz="2400" dirty="0">
                <a:solidFill>
                  <a:srgbClr val="0000FF"/>
                </a:solidFill>
                <a:latin typeface="楷体_GB2312" panose="02010609030101010101" pitchFamily="49" charset="-122"/>
                <a:ea typeface="楷体_GB2312" panose="02010609030101010101" pitchFamily="49" charset="-122"/>
              </a:rPr>
              <a:t>!</a:t>
            </a:r>
            <a:endParaRPr lang="en-US" altLang="zh-CN" sz="2400" dirty="0">
              <a:solidFill>
                <a:srgbClr val="0000FF"/>
              </a:solidFill>
              <a:latin typeface="楷体_GB2312" panose="02010609030101010101" pitchFamily="49" charset="-122"/>
              <a:ea typeface="楷体_GB2312" panose="02010609030101010101" pitchFamily="49" charset="-122"/>
            </a:endParaRPr>
          </a:p>
        </p:txBody>
      </p:sp>
      <p:sp>
        <p:nvSpPr>
          <p:cNvPr id="169033" name="Text Box 73"/>
          <p:cNvSpPr txBox="1">
            <a:spLocks noChangeArrowheads="1"/>
          </p:cNvSpPr>
          <p:nvPr/>
        </p:nvSpPr>
        <p:spPr bwMode="auto">
          <a:xfrm>
            <a:off x="1678299" y="1316343"/>
            <a:ext cx="4222200" cy="558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2900"/>
              <a:t>设</a:t>
            </a:r>
            <a:r>
              <a:rPr lang="en-US" altLang="zh-CN" sz="2900" i="1"/>
              <a:t>B</a:t>
            </a:r>
            <a:r>
              <a:rPr lang="zh-CN" altLang="en-US" sz="2900"/>
              <a:t>由</a:t>
            </a:r>
            <a:r>
              <a:rPr lang="en-US" altLang="zh-CN" sz="2900" i="1"/>
              <a:t>A</a:t>
            </a:r>
            <a:r>
              <a:rPr lang="zh-CN" altLang="en-US" sz="2900"/>
              <a:t>表示如下：</a:t>
            </a:r>
            <a:endParaRPr lang="zh-CN" altLang="en-US" sz="2900"/>
          </a:p>
        </p:txBody>
      </p:sp>
      <p:graphicFrame>
        <p:nvGraphicFramePr>
          <p:cNvPr id="2" name="对象 1"/>
          <p:cNvGraphicFramePr>
            <a:graphicFrameLocks noChangeAspect="1"/>
          </p:cNvGraphicFramePr>
          <p:nvPr/>
        </p:nvGraphicFramePr>
        <p:xfrm>
          <a:off x="7895406" y="3411076"/>
          <a:ext cx="1898947" cy="390438"/>
        </p:xfrm>
        <a:graphic>
          <a:graphicData uri="http://schemas.openxmlformats.org/presentationml/2006/ole">
            <mc:AlternateContent xmlns:mc="http://schemas.openxmlformats.org/markup-compatibility/2006">
              <mc:Choice xmlns:v="urn:schemas-microsoft-com:vml" Requires="v">
                <p:oleObj spid="_x0000_s64524" name="Equation" r:id="rId22" imgW="17983200" imgH="4876800" progId="Equation.DSMT4">
                  <p:embed/>
                </p:oleObj>
              </mc:Choice>
              <mc:Fallback>
                <p:oleObj name="Equation" r:id="rId22" imgW="17983200" imgH="4876800" progId="Equation.DSMT4">
                  <p:embed/>
                  <p:pic>
                    <p:nvPicPr>
                      <p:cNvPr id="0" name="图片 64523"/>
                      <p:cNvPicPr>
                        <a:picLocks noChangeAspect="1"/>
                      </p:cNvPicPr>
                      <p:nvPr/>
                    </p:nvPicPr>
                    <p:blipFill>
                      <a:blip r:embed="rId23"/>
                      <a:stretch>
                        <a:fillRect/>
                      </a:stretch>
                    </p:blipFill>
                    <p:spPr>
                      <a:xfrm>
                        <a:off x="7895406" y="3411076"/>
                        <a:ext cx="1898947" cy="390438"/>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033"/>
                                        </p:tgtEl>
                                        <p:attrNameLst>
                                          <p:attrName>style.visibility</p:attrName>
                                        </p:attrNameLst>
                                      </p:cBhvr>
                                      <p:to>
                                        <p:strVal val="visible"/>
                                      </p:to>
                                    </p:set>
                                    <p:animEffect transition="in" filter="wipe(left)">
                                      <p:cBhvr>
                                        <p:cTn id="7" dur="500"/>
                                        <p:tgtEl>
                                          <p:spTgt spid="1690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8971"/>
                                        </p:tgtEl>
                                        <p:attrNameLst>
                                          <p:attrName>style.visibility</p:attrName>
                                        </p:attrNameLst>
                                      </p:cBhvr>
                                      <p:to>
                                        <p:strVal val="visible"/>
                                      </p:to>
                                    </p:set>
                                    <p:animEffect transition="in" filter="wipe(left)">
                                      <p:cBhvr>
                                        <p:cTn id="11" dur="500"/>
                                        <p:tgtEl>
                                          <p:spTgt spid="1689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9018"/>
                                        </p:tgtEl>
                                        <p:attrNameLst>
                                          <p:attrName>style.visibility</p:attrName>
                                        </p:attrNameLst>
                                      </p:cBhvr>
                                      <p:to>
                                        <p:strVal val="visible"/>
                                      </p:to>
                                    </p:set>
                                    <p:animEffect transition="in" filter="wipe(left)">
                                      <p:cBhvr>
                                        <p:cTn id="16" dur="500"/>
                                        <p:tgtEl>
                                          <p:spTgt spid="1690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9028"/>
                                        </p:tgtEl>
                                        <p:attrNameLst>
                                          <p:attrName>style.visibility</p:attrName>
                                        </p:attrNameLst>
                                      </p:cBhvr>
                                      <p:to>
                                        <p:strVal val="visible"/>
                                      </p:to>
                                    </p:set>
                                    <p:animEffect transition="in" filter="wipe(left)">
                                      <p:cBhvr>
                                        <p:cTn id="21" dur="500"/>
                                        <p:tgtEl>
                                          <p:spTgt spid="16902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68990"/>
                                        </p:tgtEl>
                                        <p:attrNameLst>
                                          <p:attrName>style.visibility</p:attrName>
                                        </p:attrNameLst>
                                      </p:cBhvr>
                                      <p:to>
                                        <p:strVal val="visible"/>
                                      </p:to>
                                    </p:set>
                                    <p:anim calcmode="lin" valueType="num">
                                      <p:cBhvr additive="base">
                                        <p:cTn id="26" dur="500" fill="hold"/>
                                        <p:tgtEl>
                                          <p:spTgt spid="168990"/>
                                        </p:tgtEl>
                                        <p:attrNameLst>
                                          <p:attrName>ppt_x</p:attrName>
                                        </p:attrNameLst>
                                      </p:cBhvr>
                                      <p:tavLst>
                                        <p:tav tm="0">
                                          <p:val>
                                            <p:strVal val="1+#ppt_w/2"/>
                                          </p:val>
                                        </p:tav>
                                        <p:tav tm="100000">
                                          <p:val>
                                            <p:strVal val="#ppt_x"/>
                                          </p:val>
                                        </p:tav>
                                      </p:tavLst>
                                    </p:anim>
                                    <p:anim calcmode="lin" valueType="num">
                                      <p:cBhvr additive="base">
                                        <p:cTn id="27" dur="500" fill="hold"/>
                                        <p:tgtEl>
                                          <p:spTgt spid="168990"/>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nodeType="afterEffect">
                                  <p:stCondLst>
                                    <p:cond delay="0"/>
                                  </p:stCondLst>
                                  <p:childTnLst>
                                    <p:set>
                                      <p:cBhvr>
                                        <p:cTn id="30" dur="1" fill="hold">
                                          <p:stCondLst>
                                            <p:cond delay="0"/>
                                          </p:stCondLst>
                                        </p:cTn>
                                        <p:tgtEl>
                                          <p:spTgt spid="168991"/>
                                        </p:tgtEl>
                                        <p:attrNameLst>
                                          <p:attrName>style.visibility</p:attrName>
                                        </p:attrNameLst>
                                      </p:cBhvr>
                                      <p:to>
                                        <p:strVal val="visible"/>
                                      </p:to>
                                    </p:set>
                                    <p:anim calcmode="lin" valueType="num">
                                      <p:cBhvr additive="base">
                                        <p:cTn id="31" dur="500" fill="hold"/>
                                        <p:tgtEl>
                                          <p:spTgt spid="168991"/>
                                        </p:tgtEl>
                                        <p:attrNameLst>
                                          <p:attrName>ppt_x</p:attrName>
                                        </p:attrNameLst>
                                      </p:cBhvr>
                                      <p:tavLst>
                                        <p:tav tm="0">
                                          <p:val>
                                            <p:strVal val="0-#ppt_w/2"/>
                                          </p:val>
                                        </p:tav>
                                        <p:tav tm="100000">
                                          <p:val>
                                            <p:strVal val="#ppt_x"/>
                                          </p:val>
                                        </p:tav>
                                      </p:tavLst>
                                    </p:anim>
                                    <p:anim calcmode="lin" valueType="num">
                                      <p:cBhvr additive="base">
                                        <p:cTn id="32" dur="500" fill="hold"/>
                                        <p:tgtEl>
                                          <p:spTgt spid="16899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69020"/>
                                        </p:tgtEl>
                                        <p:attrNameLst>
                                          <p:attrName>style.visibility</p:attrName>
                                        </p:attrNameLst>
                                      </p:cBhvr>
                                      <p:to>
                                        <p:strVal val="visible"/>
                                      </p:to>
                                    </p:set>
                                    <p:animEffect transition="in" filter="wipe(left)">
                                      <p:cBhvr>
                                        <p:cTn id="43" dur="500"/>
                                        <p:tgtEl>
                                          <p:spTgt spid="1690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69021"/>
                                        </p:tgtEl>
                                        <p:attrNameLst>
                                          <p:attrName>style.visibility</p:attrName>
                                        </p:attrNameLst>
                                      </p:cBhvr>
                                      <p:to>
                                        <p:strVal val="visible"/>
                                      </p:to>
                                    </p:set>
                                    <p:animEffect transition="in" filter="wipe(left)">
                                      <p:cBhvr>
                                        <p:cTn id="48" dur="500"/>
                                        <p:tgtEl>
                                          <p:spTgt spid="1690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9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030" grpId="0"/>
      <p:bldP spid="1690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矩阵的直观表示</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a:sym typeface="+mn-ea"/>
              </a:rPr>
              <a:t>数域</a:t>
            </a:r>
            <a:r>
              <a:rPr lang="en-US">
                <a:sym typeface="+mn-ea"/>
              </a:rPr>
              <a:t>F</a:t>
            </a:r>
            <a:r>
              <a:rPr>
                <a:sym typeface="+mn-ea"/>
              </a:rPr>
              <a:t>中m</a:t>
            </a:r>
            <a:r>
              <a:rPr lang="en-US">
                <a:sym typeface="+mn-ea"/>
              </a:rPr>
              <a:t>*</a:t>
            </a:r>
            <a:r>
              <a:rPr>
                <a:sym typeface="+mn-ea"/>
              </a:rPr>
              <a:t>n个数排成m行n列，并括以圆括弧</a:t>
            </a:r>
            <a:r>
              <a:rPr lang="en-US">
                <a:sym typeface="+mn-ea"/>
              </a:rPr>
              <a:t>(</a:t>
            </a:r>
            <a:r>
              <a:rPr>
                <a:sym typeface="+mn-ea"/>
              </a:rPr>
              <a:t>或方括弧</a:t>
            </a:r>
            <a:r>
              <a:rPr lang="en-US">
                <a:sym typeface="+mn-ea"/>
              </a:rPr>
              <a:t>)</a:t>
            </a:r>
            <a:r>
              <a:rPr>
                <a:sym typeface="+mn-ea"/>
              </a:rPr>
              <a:t>的数</a:t>
            </a:r>
            <a:r>
              <a:rPr lang="zh-CN">
                <a:sym typeface="+mn-ea"/>
              </a:rPr>
              <a:t>表示</a:t>
            </a:r>
            <a:r>
              <a:rPr>
                <a:sym typeface="+mn-ea"/>
              </a:rPr>
              <a:t>成为数域</a:t>
            </a:r>
            <a:r>
              <a:rPr lang="en-US">
                <a:sym typeface="+mn-ea"/>
              </a:rPr>
              <a:t>F</a:t>
            </a:r>
            <a:r>
              <a:rPr>
                <a:sym typeface="+mn-ea"/>
              </a:rPr>
              <a:t>上的矩阵，通常用大写字母记作A或者</a:t>
            </a:r>
            <a:r>
              <a:rPr lang="en-US">
                <a:sym typeface="+mn-ea"/>
              </a:rPr>
              <a:t>A</a:t>
            </a:r>
            <a:r>
              <a:rPr lang="en-US" baseline="-25000">
                <a:sym typeface="+mn-ea"/>
              </a:rPr>
              <a:t>m*n</a:t>
            </a:r>
            <a:r>
              <a:rPr>
                <a:sym typeface="+mn-ea"/>
              </a:rPr>
              <a:t>，有时也记作A=</a:t>
            </a:r>
            <a:r>
              <a:rPr lang="en-US">
                <a:sym typeface="+mn-ea"/>
              </a:rPr>
              <a:t>(a</a:t>
            </a:r>
            <a:r>
              <a:rPr lang="en-US" baseline="-25000">
                <a:sym typeface="+mn-ea"/>
              </a:rPr>
              <a:t>ij</a:t>
            </a:r>
            <a:r>
              <a:rPr lang="en-US">
                <a:sym typeface="+mn-ea"/>
              </a:rPr>
              <a:t>)</a:t>
            </a:r>
            <a:r>
              <a:rPr lang="en-US" baseline="-25000">
                <a:sym typeface="+mn-ea"/>
              </a:rPr>
              <a:t>m*n</a:t>
            </a:r>
            <a:r>
              <a:rPr>
                <a:sym typeface="+mn-ea"/>
              </a:rPr>
              <a:t>(i=1,2…,m;j=1,2,…n)，其中</a:t>
            </a:r>
            <a:r>
              <a:rPr lang="en-US">
                <a:sym typeface="+mn-ea"/>
              </a:rPr>
              <a:t>a</a:t>
            </a:r>
            <a:r>
              <a:rPr lang="en-US" baseline="-25000">
                <a:sym typeface="+mn-ea"/>
              </a:rPr>
              <a:t>ij</a:t>
            </a:r>
            <a:r>
              <a:rPr lang="zh-CN">
                <a:sym typeface="+mn-ea"/>
              </a:rPr>
              <a:t>表示</a:t>
            </a:r>
            <a:r>
              <a:rPr>
                <a:sym typeface="+mn-ea"/>
              </a:rPr>
              <a:t>矩阵A的第i行的第j列元素，当</a:t>
            </a:r>
            <a:r>
              <a:rPr lang="en-US">
                <a:sym typeface="+mn-ea"/>
              </a:rPr>
              <a:t>F</a:t>
            </a:r>
            <a:r>
              <a:rPr lang="zh-CN" altLang="en-US">
                <a:sym typeface="+mn-ea"/>
              </a:rPr>
              <a:t>为</a:t>
            </a:r>
            <a:r>
              <a:rPr>
                <a:sym typeface="+mn-ea"/>
              </a:rPr>
              <a:t>实数域</a:t>
            </a:r>
            <a:r>
              <a:rPr lang="en-US">
                <a:sym typeface="+mn-ea"/>
              </a:rPr>
              <a:t>R</a:t>
            </a:r>
            <a:r>
              <a:rPr>
                <a:sym typeface="+mn-ea"/>
              </a:rPr>
              <a:t>时，A</a:t>
            </a:r>
            <a:r>
              <a:rPr lang="zh-CN">
                <a:sym typeface="+mn-ea"/>
              </a:rPr>
              <a:t>叫做</a:t>
            </a:r>
            <a:r>
              <a:rPr>
                <a:sym typeface="+mn-ea"/>
              </a:rPr>
              <a:t>实矩阵，当</a:t>
            </a:r>
            <a:r>
              <a:rPr lang="en-US">
                <a:sym typeface="+mn-ea"/>
              </a:rPr>
              <a:t>F</a:t>
            </a:r>
            <a:r>
              <a:rPr lang="zh-CN" altLang="en-US">
                <a:sym typeface="+mn-ea"/>
              </a:rPr>
              <a:t>为</a:t>
            </a:r>
            <a:r>
              <a:rPr>
                <a:sym typeface="+mn-ea"/>
              </a:rPr>
              <a:t>复数域</a:t>
            </a:r>
            <a:r>
              <a:rPr lang="en-US">
                <a:sym typeface="+mn-ea"/>
              </a:rPr>
              <a:t>C</a:t>
            </a:r>
            <a:r>
              <a:rPr>
                <a:sym typeface="+mn-ea"/>
              </a:rPr>
              <a:t>时，A</a:t>
            </a:r>
            <a:r>
              <a:rPr lang="zh-CN">
                <a:sym typeface="+mn-ea"/>
              </a:rPr>
              <a:t>叫做</a:t>
            </a:r>
            <a:r>
              <a:rPr>
                <a:sym typeface="+mn-ea"/>
              </a:rPr>
              <a:t>复矩阵。</a:t>
            </a:r>
            <a:endParaRPr>
              <a:sym typeface="+mn-ea"/>
            </a:endParaRPr>
          </a:p>
        </p:txBody>
      </p:sp>
      <p:graphicFrame>
        <p:nvGraphicFramePr>
          <p:cNvPr id="2" name="对象 1">
            <a:hlinkClick r:id="" action="ppaction://ole?verb=0"/>
          </p:cNvPr>
          <p:cNvGraphicFramePr>
            <a:graphicFrameLocks noChangeAspect="1"/>
          </p:cNvGraphicFramePr>
          <p:nvPr/>
        </p:nvGraphicFramePr>
        <p:xfrm>
          <a:off x="2598420" y="4020185"/>
          <a:ext cx="3664585" cy="2536825"/>
        </p:xfrm>
        <a:graphic>
          <a:graphicData uri="http://schemas.openxmlformats.org/presentationml/2006/ole">
            <mc:AlternateContent xmlns:mc="http://schemas.openxmlformats.org/markup-compatibility/2006">
              <mc:Choice xmlns:v="urn:schemas-microsoft-com:vml" Requires="v">
                <p:oleObj spid="_x0000_s4097" name="" r:id="rId4" imgW="38100000" imgH="22555200" progId="">
                  <p:embed/>
                </p:oleObj>
              </mc:Choice>
              <mc:Fallback>
                <p:oleObj name="" r:id="rId4" imgW="38100000" imgH="22555200" progId="">
                  <p:embed/>
                  <p:pic>
                    <p:nvPicPr>
                      <p:cNvPr id="0" name="图片 4096"/>
                      <p:cNvPicPr>
                        <a:picLocks noChangeAspect="1"/>
                      </p:cNvPicPr>
                      <p:nvPr/>
                    </p:nvPicPr>
                    <p:blipFill>
                      <a:blip r:embed="rId5"/>
                      <a:stretch>
                        <a:fillRect/>
                      </a:stretch>
                    </p:blipFill>
                    <p:spPr>
                      <a:xfrm>
                        <a:off x="2598420" y="4020185"/>
                        <a:ext cx="3664585" cy="2536825"/>
                      </a:xfrm>
                      <a:prstGeom prst="rect">
                        <a:avLst/>
                      </a:prstGeom>
                      <a:noFill/>
                      <a:ln w="9525">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
          <p:cNvSpPr>
            <a:spLocks noGrp="1"/>
          </p:cNvSpPr>
          <p:nvPr>
            <p:ph type="sldNum" sz="quarter" idx="10"/>
          </p:nvPr>
        </p:nvSpPr>
        <p:spPr>
          <a:xfrm>
            <a:off x="838094" y="5171286"/>
            <a:ext cx="2742843" cy="365210"/>
          </a:xfrm>
        </p:spPr>
        <p:txBody>
          <a:bodyPr/>
          <a:lstStyle/>
          <a:p>
            <a:r>
              <a:rPr lang="en-US" altLang="zh-CN"/>
              <a:t>-</a:t>
            </a:r>
            <a:fld id="{A5754393-AF9F-4028-88BE-AFB01BCF17F5}" type="slidenum">
              <a:rPr lang="en-US" altLang="zh-CN" sz="2100">
                <a:solidFill>
                  <a:srgbClr val="0000FF"/>
                </a:solidFill>
              </a:rPr>
            </a:fld>
            <a:r>
              <a:rPr lang="en-US" altLang="zh-CN"/>
              <a:t>-</a:t>
            </a:r>
            <a:endParaRPr lang="en-US" altLang="zh-CN"/>
          </a:p>
        </p:txBody>
      </p:sp>
      <p:grpSp>
        <p:nvGrpSpPr>
          <p:cNvPr id="169992" name="Group 8"/>
          <p:cNvGrpSpPr/>
          <p:nvPr/>
        </p:nvGrpSpPr>
        <p:grpSpPr bwMode="auto">
          <a:xfrm>
            <a:off x="461374" y="188957"/>
            <a:ext cx="11326926" cy="1054344"/>
            <a:chOff x="0" y="0"/>
            <a:chExt cx="5352" cy="664"/>
          </a:xfrm>
        </p:grpSpPr>
        <p:sp>
          <p:nvSpPr>
            <p:cNvPr id="169989" name="Text Box 5"/>
            <p:cNvSpPr txBox="1">
              <a:spLocks noChangeArrowheads="1"/>
            </p:cNvSpPr>
            <p:nvPr/>
          </p:nvSpPr>
          <p:spPr bwMode="auto">
            <a:xfrm>
              <a:off x="0" y="0"/>
              <a:ext cx="5352"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50000"/>
                </a:spcBef>
              </a:pPr>
              <a:r>
                <a:rPr lang="en-US" altLang="zh-CN" dirty="0" smtClean="0">
                  <a:solidFill>
                    <a:srgbClr val="008000"/>
                  </a:solidFill>
                  <a:effectLst>
                    <a:outerShdw blurRad="38100" dist="38100" dir="2700000" algn="tl">
                      <a:srgbClr val="000000"/>
                    </a:outerShdw>
                  </a:effectLst>
                </a:rPr>
                <a:t>          (</a:t>
              </a:r>
              <a:r>
                <a:rPr lang="en-US" altLang="zh-CN" dirty="0">
                  <a:solidFill>
                    <a:srgbClr val="008000"/>
                  </a:solidFill>
                  <a:effectLst>
                    <a:outerShdw blurRad="38100" dist="38100" dir="2700000" algn="tl">
                      <a:srgbClr val="000000"/>
                    </a:outerShdw>
                  </a:effectLst>
                </a:rPr>
                <a:t>3)</a:t>
              </a:r>
              <a:r>
                <a:rPr lang="en-US" altLang="zh-CN" dirty="0"/>
                <a:t> </a:t>
              </a:r>
              <a:r>
                <a:rPr lang="zh-CN" altLang="en-US" dirty="0"/>
                <a:t>如果向量组                   </a:t>
              </a:r>
              <a:r>
                <a:rPr lang="zh-CN" altLang="en-US" dirty="0" smtClean="0"/>
                <a:t>                        </a:t>
              </a:r>
              <a:r>
                <a:rPr lang="zh-CN" altLang="en-US" dirty="0"/>
                <a:t>与向量组      </a:t>
              </a:r>
              <a:r>
                <a:rPr lang="zh-CN" altLang="en-US" dirty="0" smtClean="0"/>
                <a:t>                                            </a:t>
              </a:r>
              <a:r>
                <a:rPr lang="zh-CN" altLang="en-US" dirty="0"/>
                <a:t>可以相互表示</a:t>
              </a:r>
              <a:r>
                <a:rPr lang="en-US" altLang="zh-CN" dirty="0"/>
                <a:t>,</a:t>
              </a:r>
              <a:r>
                <a:rPr lang="zh-CN" altLang="en-US" dirty="0"/>
                <a:t>则称这两个</a:t>
              </a:r>
              <a:r>
                <a:rPr lang="zh-CN" altLang="en-US" u="sng" dirty="0">
                  <a:solidFill>
                    <a:srgbClr val="0000FF"/>
                  </a:solidFill>
                  <a:effectLst>
                    <a:outerShdw blurRad="38100" dist="38100" dir="2700000" algn="tl">
                      <a:srgbClr val="000000"/>
                    </a:outerShdw>
                  </a:effectLst>
                </a:rPr>
                <a:t>向量组等价</a:t>
              </a:r>
              <a:r>
                <a:rPr lang="en-US" altLang="zh-CN" dirty="0"/>
                <a:t>.</a:t>
              </a:r>
              <a:endParaRPr lang="en-US" altLang="zh-CN" dirty="0"/>
            </a:p>
          </p:txBody>
        </p:sp>
        <p:graphicFrame>
          <p:nvGraphicFramePr>
            <p:cNvPr id="169990" name="Object 6"/>
            <p:cNvGraphicFramePr>
              <a:graphicFrameLocks noChangeAspect="1"/>
            </p:cNvGraphicFramePr>
            <p:nvPr/>
          </p:nvGraphicFramePr>
          <p:xfrm>
            <a:off x="3513" y="63"/>
            <a:ext cx="1528" cy="300"/>
          </p:xfrm>
          <a:graphic>
            <a:graphicData uri="http://schemas.openxmlformats.org/presentationml/2006/ole">
              <mc:AlternateContent xmlns:mc="http://schemas.openxmlformats.org/markup-compatibility/2006">
                <mc:Choice xmlns:v="urn:schemas-microsoft-com:vml" Requires="v">
                  <p:oleObj spid="_x0000_s65537" name="Equation" r:id="rId1" imgW="58521600" imgH="11582400" progId="Equation.DSMT4">
                    <p:embed/>
                  </p:oleObj>
                </mc:Choice>
                <mc:Fallback>
                  <p:oleObj name="Equation" r:id="rId1" imgW="58521600" imgH="11582400" progId="Equation.DSMT4">
                    <p:embed/>
                    <p:pic>
                      <p:nvPicPr>
                        <p:cNvPr id="0" name="图片 65536"/>
                        <p:cNvPicPr>
                          <a:picLocks noChangeAspect="1"/>
                        </p:cNvPicPr>
                        <p:nvPr/>
                      </p:nvPicPr>
                      <p:blipFill>
                        <a:blip r:embed="rId2"/>
                        <a:stretch>
                          <a:fillRect/>
                        </a:stretch>
                      </p:blipFill>
                      <p:spPr>
                        <a:xfrm>
                          <a:off x="3513" y="63"/>
                          <a:ext cx="1528" cy="300"/>
                        </a:xfrm>
                        <a:prstGeom prst="rect">
                          <a:avLst/>
                        </a:prstGeom>
                        <a:noFill/>
                        <a:ln w="9525">
                          <a:noFill/>
                        </a:ln>
                      </p:spPr>
                    </p:pic>
                  </p:oleObj>
                </mc:Fallback>
              </mc:AlternateContent>
            </a:graphicData>
          </a:graphic>
        </p:graphicFrame>
        <p:graphicFrame>
          <p:nvGraphicFramePr>
            <p:cNvPr id="169991" name="Object 7"/>
            <p:cNvGraphicFramePr>
              <a:graphicFrameLocks noChangeAspect="1"/>
            </p:cNvGraphicFramePr>
            <p:nvPr/>
          </p:nvGraphicFramePr>
          <p:xfrm>
            <a:off x="1335" y="46"/>
            <a:ext cx="1544" cy="300"/>
          </p:xfrm>
          <a:graphic>
            <a:graphicData uri="http://schemas.openxmlformats.org/presentationml/2006/ole">
              <mc:AlternateContent xmlns:mc="http://schemas.openxmlformats.org/markup-compatibility/2006">
                <mc:Choice xmlns:v="urn:schemas-microsoft-com:vml" Requires="v">
                  <p:oleObj spid="_x0000_s65538" name="Equation" r:id="rId3" imgW="58826400" imgH="11582400" progId="Equation.DSMT4">
                    <p:embed/>
                  </p:oleObj>
                </mc:Choice>
                <mc:Fallback>
                  <p:oleObj name="Equation" r:id="rId3" imgW="58826400" imgH="11582400" progId="Equation.DSMT4">
                    <p:embed/>
                    <p:pic>
                      <p:nvPicPr>
                        <p:cNvPr id="0" name="图片 65537"/>
                        <p:cNvPicPr>
                          <a:picLocks noChangeAspect="1"/>
                        </p:cNvPicPr>
                        <p:nvPr/>
                      </p:nvPicPr>
                      <p:blipFill>
                        <a:blip r:embed="rId4"/>
                        <a:stretch>
                          <a:fillRect/>
                        </a:stretch>
                      </p:blipFill>
                      <p:spPr>
                        <a:xfrm>
                          <a:off x="1335" y="46"/>
                          <a:ext cx="1544" cy="300"/>
                        </a:xfrm>
                        <a:prstGeom prst="rect">
                          <a:avLst/>
                        </a:prstGeom>
                        <a:noFill/>
                        <a:ln w="9525">
                          <a:noFill/>
                        </a:ln>
                      </p:spPr>
                    </p:pic>
                  </p:oleObj>
                </mc:Fallback>
              </mc:AlternateContent>
            </a:graphicData>
          </a:graphic>
        </p:graphicFrame>
      </p:grpSp>
      <p:sp>
        <p:nvSpPr>
          <p:cNvPr id="170004" name="Text Box 20"/>
          <p:cNvSpPr txBox="1">
            <a:spLocks noChangeArrowheads="1"/>
          </p:cNvSpPr>
          <p:nvPr/>
        </p:nvSpPr>
        <p:spPr bwMode="auto">
          <a:xfrm>
            <a:off x="2063483" y="1773610"/>
            <a:ext cx="8926938"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2800"/>
              <a:t>如何理解向量组的</a:t>
            </a:r>
            <a:r>
              <a:rPr lang="zh-CN" altLang="en-US" sz="2800">
                <a:solidFill>
                  <a:srgbClr val="0000FF"/>
                </a:solidFill>
              </a:rPr>
              <a:t>等价关系</a:t>
            </a:r>
            <a:r>
              <a:rPr lang="en-US" altLang="zh-CN" sz="2800"/>
              <a:t>?</a:t>
            </a:r>
            <a:endParaRPr lang="en-US" altLang="zh-CN" sz="2800"/>
          </a:p>
        </p:txBody>
      </p:sp>
      <p:sp>
        <p:nvSpPr>
          <p:cNvPr id="170025" name="Text Box 41"/>
          <p:cNvSpPr txBox="1">
            <a:spLocks noChangeArrowheads="1"/>
          </p:cNvSpPr>
          <p:nvPr/>
        </p:nvSpPr>
        <p:spPr bwMode="auto">
          <a:xfrm>
            <a:off x="239789" y="2889554"/>
            <a:ext cx="4031724" cy="779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pPr>
              <a:lnSpc>
                <a:spcPct val="150000"/>
              </a:lnSpc>
              <a:spcBef>
                <a:spcPct val="0"/>
              </a:spcBef>
            </a:pPr>
            <a:r>
              <a:rPr lang="en-US" altLang="zh-CN" sz="2900"/>
              <a:t>                </a:t>
            </a:r>
            <a:r>
              <a:rPr lang="zh-CN" altLang="en-US" sz="2800"/>
              <a:t>说明</a:t>
            </a:r>
            <a:r>
              <a:rPr lang="en-US" altLang="zh-CN" sz="2800"/>
              <a:t>:</a:t>
            </a:r>
            <a:r>
              <a:rPr lang="zh-CN" altLang="en-US" sz="2800"/>
              <a:t>如果</a:t>
            </a:r>
            <a:endParaRPr lang="zh-CN" altLang="en-US" sz="2800"/>
          </a:p>
        </p:txBody>
      </p:sp>
      <p:sp>
        <p:nvSpPr>
          <p:cNvPr id="170026" name="Text Box 42"/>
          <p:cNvSpPr txBox="1">
            <a:spLocks noChangeArrowheads="1"/>
          </p:cNvSpPr>
          <p:nvPr/>
        </p:nvSpPr>
        <p:spPr bwMode="auto">
          <a:xfrm>
            <a:off x="4055006" y="2551305"/>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170027" name="Object 43"/>
          <p:cNvGraphicFramePr>
            <a:graphicFrameLocks noChangeAspect="1"/>
          </p:cNvGraphicFramePr>
          <p:nvPr/>
        </p:nvGraphicFramePr>
        <p:xfrm>
          <a:off x="3538607" y="2333017"/>
          <a:ext cx="5976689" cy="2070579"/>
        </p:xfrm>
        <a:graphic>
          <a:graphicData uri="http://schemas.openxmlformats.org/presentationml/2006/ole">
            <mc:AlternateContent xmlns:mc="http://schemas.openxmlformats.org/markup-compatibility/2006">
              <mc:Choice xmlns:v="urn:schemas-microsoft-com:vml" Requires="v">
                <p:oleObj spid="_x0000_s65539" name="Equation" r:id="rId5" imgW="107594400" imgH="49682400" progId="Equation.DSMT4">
                  <p:embed/>
                </p:oleObj>
              </mc:Choice>
              <mc:Fallback>
                <p:oleObj name="Equation" r:id="rId5" imgW="107594400" imgH="49682400" progId="Equation.DSMT4">
                  <p:embed/>
                  <p:pic>
                    <p:nvPicPr>
                      <p:cNvPr id="0" name="图片 65538"/>
                      <p:cNvPicPr>
                        <a:picLocks noChangeAspect="1"/>
                      </p:cNvPicPr>
                      <p:nvPr/>
                    </p:nvPicPr>
                    <p:blipFill>
                      <a:blip r:embed="rId6"/>
                      <a:stretch>
                        <a:fillRect/>
                      </a:stretch>
                    </p:blipFill>
                    <p:spPr>
                      <a:xfrm>
                        <a:off x="3538607" y="2333017"/>
                        <a:ext cx="5976689" cy="2070579"/>
                      </a:xfrm>
                      <a:prstGeom prst="rect">
                        <a:avLst/>
                      </a:prstGeom>
                      <a:noFill/>
                      <a:ln w="9525">
                        <a:noFill/>
                      </a:ln>
                    </p:spPr>
                  </p:pic>
                </p:oleObj>
              </mc:Fallback>
            </mc:AlternateContent>
          </a:graphicData>
        </a:graphic>
      </p:graphicFrame>
      <p:sp>
        <p:nvSpPr>
          <p:cNvPr id="170028" name="Text Box 44"/>
          <p:cNvSpPr txBox="1">
            <a:spLocks noChangeArrowheads="1"/>
          </p:cNvSpPr>
          <p:nvPr/>
        </p:nvSpPr>
        <p:spPr bwMode="auto">
          <a:xfrm>
            <a:off x="1870890" y="4475800"/>
            <a:ext cx="283591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则称</a:t>
            </a:r>
            <a:r>
              <a:rPr lang="en-US" altLang="zh-CN" sz="2800"/>
              <a:t>A</a:t>
            </a:r>
            <a:r>
              <a:rPr lang="zh-CN" altLang="en-US" sz="2800"/>
              <a:t>与</a:t>
            </a:r>
            <a:r>
              <a:rPr lang="en-US" altLang="zh-CN" sz="2800"/>
              <a:t>B</a:t>
            </a:r>
            <a:r>
              <a:rPr lang="zh-CN" altLang="en-US" sz="2800"/>
              <a:t>行等价</a:t>
            </a:r>
            <a:r>
              <a:rPr lang="en-US" altLang="zh-CN" sz="2800"/>
              <a:t>.</a:t>
            </a:r>
            <a:endParaRPr lang="en-US" altLang="zh-CN" sz="2800"/>
          </a:p>
        </p:txBody>
      </p:sp>
      <p:sp>
        <p:nvSpPr>
          <p:cNvPr id="170029" name="Text Box 45"/>
          <p:cNvSpPr txBox="1">
            <a:spLocks noChangeArrowheads="1"/>
          </p:cNvSpPr>
          <p:nvPr/>
        </p:nvSpPr>
        <p:spPr bwMode="auto">
          <a:xfrm>
            <a:off x="4748833" y="4475800"/>
            <a:ext cx="3147695"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同理可定义列等价</a:t>
            </a:r>
            <a:r>
              <a:rPr lang="en-US" altLang="zh-CN" sz="2800"/>
              <a:t>.</a:t>
            </a:r>
            <a:endParaRPr lang="en-US" altLang="zh-CN" sz="280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9992"/>
                                        </p:tgtEl>
                                        <p:attrNameLst>
                                          <p:attrName>style.visibility</p:attrName>
                                        </p:attrNameLst>
                                      </p:cBhvr>
                                      <p:to>
                                        <p:strVal val="visible"/>
                                      </p:to>
                                    </p:set>
                                    <p:animEffect transition="in" filter="wipe(down)">
                                      <p:cBhvr>
                                        <p:cTn id="7" dur="500"/>
                                        <p:tgtEl>
                                          <p:spTgt spid="1699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0004"/>
                                        </p:tgtEl>
                                        <p:attrNameLst>
                                          <p:attrName>style.visibility</p:attrName>
                                        </p:attrNameLst>
                                      </p:cBhvr>
                                      <p:to>
                                        <p:strVal val="visible"/>
                                      </p:to>
                                    </p:set>
                                    <p:animEffect transition="in" filter="wipe(left)">
                                      <p:cBhvr>
                                        <p:cTn id="12" dur="500"/>
                                        <p:tgtEl>
                                          <p:spTgt spid="17000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0025"/>
                                        </p:tgtEl>
                                        <p:attrNameLst>
                                          <p:attrName>style.visibility</p:attrName>
                                        </p:attrNameLst>
                                      </p:cBhvr>
                                      <p:to>
                                        <p:strVal val="visible"/>
                                      </p:to>
                                    </p:set>
                                    <p:anim calcmode="lin" valueType="num">
                                      <p:cBhvr additive="base">
                                        <p:cTn id="17" dur="500" fill="hold"/>
                                        <p:tgtEl>
                                          <p:spTgt spid="170025"/>
                                        </p:tgtEl>
                                        <p:attrNameLst>
                                          <p:attrName>ppt_x</p:attrName>
                                        </p:attrNameLst>
                                      </p:cBhvr>
                                      <p:tavLst>
                                        <p:tav tm="0">
                                          <p:val>
                                            <p:strVal val="#ppt_x"/>
                                          </p:val>
                                        </p:tav>
                                        <p:tav tm="100000">
                                          <p:val>
                                            <p:strVal val="#ppt_x"/>
                                          </p:val>
                                        </p:tav>
                                      </p:tavLst>
                                    </p:anim>
                                    <p:anim calcmode="lin" valueType="num">
                                      <p:cBhvr additive="base">
                                        <p:cTn id="18" dur="500" fill="hold"/>
                                        <p:tgtEl>
                                          <p:spTgt spid="1700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1" nodeType="clickEffect">
                                  <p:stCondLst>
                                    <p:cond delay="0"/>
                                  </p:stCondLst>
                                  <p:childTnLst>
                                    <p:set>
                                      <p:cBhvr>
                                        <p:cTn id="22" dur="1" fill="hold">
                                          <p:stCondLst>
                                            <p:cond delay="0"/>
                                          </p:stCondLst>
                                        </p:cTn>
                                        <p:tgtEl>
                                          <p:spTgt spid="170025"/>
                                        </p:tgtEl>
                                        <p:attrNameLst>
                                          <p:attrName>style.visibility</p:attrName>
                                        </p:attrNameLst>
                                      </p:cBhvr>
                                      <p:to>
                                        <p:strVal val="visible"/>
                                      </p:to>
                                    </p:set>
                                    <p:animEffect transition="in" filter="wipe(down)">
                                      <p:cBhvr>
                                        <p:cTn id="23" dur="500"/>
                                        <p:tgtEl>
                                          <p:spTgt spid="1700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70027"/>
                                        </p:tgtEl>
                                        <p:attrNameLst>
                                          <p:attrName>style.visibility</p:attrName>
                                        </p:attrNameLst>
                                      </p:cBhvr>
                                      <p:to>
                                        <p:strVal val="visible"/>
                                      </p:to>
                                    </p:set>
                                    <p:animEffect transition="in" filter="wipe(down)">
                                      <p:cBhvr>
                                        <p:cTn id="28" dur="500"/>
                                        <p:tgtEl>
                                          <p:spTgt spid="1700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70028"/>
                                        </p:tgtEl>
                                        <p:attrNameLst>
                                          <p:attrName>style.visibility</p:attrName>
                                        </p:attrNameLst>
                                      </p:cBhvr>
                                      <p:to>
                                        <p:strVal val="visible"/>
                                      </p:to>
                                    </p:set>
                                    <p:animEffect transition="in" filter="wipe(down)">
                                      <p:cBhvr>
                                        <p:cTn id="33" dur="500"/>
                                        <p:tgtEl>
                                          <p:spTgt spid="1700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0029"/>
                                        </p:tgtEl>
                                        <p:attrNameLst>
                                          <p:attrName>style.visibility</p:attrName>
                                        </p:attrNameLst>
                                      </p:cBhvr>
                                      <p:to>
                                        <p:strVal val="visible"/>
                                      </p:to>
                                    </p:set>
                                    <p:animEffect transition="in" filter="wipe(down)">
                                      <p:cBhvr>
                                        <p:cTn id="38" dur="500"/>
                                        <p:tgtEl>
                                          <p:spTgt spid="170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04" grpId="0" bldLvl="0" animBg="1"/>
      <p:bldP spid="170025" grpId="0" bldLvl="0" animBg="1"/>
      <p:bldP spid="170025" grpId="1" bldLvl="0" animBg="1"/>
      <p:bldP spid="170028" grpId="0" bldLvl="0" animBg="1"/>
      <p:bldP spid="170029"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p:cNvSpPr>
            <a:spLocks noGrp="1"/>
          </p:cNvSpPr>
          <p:nvPr>
            <p:ph type="sldNum" sz="quarter" idx="10"/>
          </p:nvPr>
        </p:nvSpPr>
        <p:spPr/>
        <p:txBody>
          <a:bodyPr/>
          <a:lstStyle/>
          <a:p>
            <a:r>
              <a:rPr lang="en-US" altLang="zh-CN"/>
              <a:t>-</a:t>
            </a:r>
            <a:fld id="{32CF0A21-1F74-476C-A234-02E342836198}" type="slidenum">
              <a:rPr lang="en-US" altLang="zh-CN" sz="2100">
                <a:solidFill>
                  <a:srgbClr val="0000FF"/>
                </a:solidFill>
              </a:rPr>
            </a:fld>
            <a:r>
              <a:rPr lang="en-US" altLang="zh-CN"/>
              <a:t>-</a:t>
            </a:r>
            <a:endParaRPr lang="en-US" altLang="zh-CN"/>
          </a:p>
        </p:txBody>
      </p:sp>
      <p:sp>
        <p:nvSpPr>
          <p:cNvPr id="182279" name="Text Box 7"/>
          <p:cNvSpPr txBox="1">
            <a:spLocks noChangeArrowheads="1"/>
          </p:cNvSpPr>
          <p:nvPr/>
        </p:nvSpPr>
        <p:spPr bwMode="auto">
          <a:xfrm>
            <a:off x="1031240" y="2061210"/>
            <a:ext cx="9211945" cy="2049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36" tIns="55711" rIns="107136" bIns="55711">
            <a:spAutoFit/>
          </a:bodyPr>
          <a:lstStyle/>
          <a:p>
            <a:pPr>
              <a:lnSpc>
                <a:spcPct val="150000"/>
              </a:lnSpc>
            </a:pPr>
            <a:r>
              <a:rPr lang="zh-CN" altLang="en-US" sz="2800" dirty="0"/>
              <a:t>其余的向量线性表示</a:t>
            </a:r>
            <a:r>
              <a:rPr lang="en-US" altLang="zh-CN" sz="2800" dirty="0"/>
              <a:t>, </a:t>
            </a:r>
            <a:r>
              <a:rPr lang="zh-CN" altLang="en-US" sz="2800" dirty="0"/>
              <a:t>则称该向量组</a:t>
            </a:r>
            <a:r>
              <a:rPr lang="zh-CN" altLang="en-US" sz="2800" u="sng" dirty="0">
                <a:solidFill>
                  <a:srgbClr val="0000FF"/>
                </a:solidFill>
                <a:effectLst>
                  <a:outerShdw blurRad="38100" dist="38100" dir="2700000" algn="tl">
                    <a:srgbClr val="000000"/>
                  </a:outerShdw>
                </a:effectLst>
              </a:rPr>
              <a:t>线性相关</a:t>
            </a:r>
            <a:r>
              <a:rPr lang="en-US" altLang="zh-CN" sz="2800" dirty="0"/>
              <a:t>;</a:t>
            </a:r>
            <a:r>
              <a:rPr lang="zh-CN" altLang="en-US" sz="2800" dirty="0"/>
              <a:t>否则</a:t>
            </a:r>
            <a:r>
              <a:rPr lang="en-US" altLang="zh-CN" sz="2800" dirty="0"/>
              <a:t>,</a:t>
            </a:r>
            <a:r>
              <a:rPr lang="zh-CN" altLang="en-US" sz="2800" dirty="0"/>
              <a:t>如果任一向量都</a:t>
            </a:r>
            <a:r>
              <a:rPr lang="zh-CN" altLang="en-US" sz="2800" dirty="0" smtClean="0"/>
              <a:t>不能由</a:t>
            </a:r>
            <a:r>
              <a:rPr lang="zh-CN" altLang="en-US" sz="2800" dirty="0"/>
              <a:t>其余向量线性表示</a:t>
            </a:r>
            <a:r>
              <a:rPr lang="en-US" altLang="zh-CN" sz="2800" dirty="0"/>
              <a:t>, </a:t>
            </a:r>
            <a:r>
              <a:rPr lang="zh-CN" altLang="en-US" sz="2800" dirty="0"/>
              <a:t>则称该向量组</a:t>
            </a:r>
            <a:r>
              <a:rPr lang="zh-CN" altLang="en-US" sz="2800" u="sng" dirty="0">
                <a:solidFill>
                  <a:srgbClr val="0000FF"/>
                </a:solidFill>
                <a:effectLst>
                  <a:outerShdw blurRad="38100" dist="38100" dir="2700000" algn="tl">
                    <a:srgbClr val="000000"/>
                  </a:outerShdw>
                </a:effectLst>
              </a:rPr>
              <a:t>线性无关</a:t>
            </a:r>
            <a:r>
              <a:rPr lang="en-US" altLang="zh-CN" sz="2800" dirty="0"/>
              <a:t>(</a:t>
            </a:r>
            <a:r>
              <a:rPr lang="zh-CN" altLang="en-US" sz="2800" dirty="0"/>
              <a:t>或独立</a:t>
            </a:r>
            <a:r>
              <a:rPr lang="en-US" altLang="zh-CN" sz="2800" dirty="0"/>
              <a:t>).</a:t>
            </a:r>
            <a:endParaRPr lang="en-US" altLang="zh-CN" sz="2800" dirty="0"/>
          </a:p>
        </p:txBody>
      </p:sp>
      <p:grpSp>
        <p:nvGrpSpPr>
          <p:cNvPr id="182286" name="Group 14"/>
          <p:cNvGrpSpPr/>
          <p:nvPr/>
        </p:nvGrpSpPr>
        <p:grpSpPr bwMode="auto">
          <a:xfrm>
            <a:off x="1704076" y="1378961"/>
            <a:ext cx="7130124" cy="547814"/>
            <a:chOff x="1383" y="981"/>
            <a:chExt cx="3369" cy="345"/>
          </a:xfrm>
        </p:grpSpPr>
        <p:graphicFrame>
          <p:nvGraphicFramePr>
            <p:cNvPr id="182282" name="Object 10"/>
            <p:cNvGraphicFramePr>
              <a:graphicFrameLocks noChangeAspect="1"/>
            </p:cNvGraphicFramePr>
            <p:nvPr/>
          </p:nvGraphicFramePr>
          <p:xfrm>
            <a:off x="2086" y="996"/>
            <a:ext cx="1576" cy="272"/>
          </p:xfrm>
          <a:graphic>
            <a:graphicData uri="http://schemas.openxmlformats.org/presentationml/2006/ole">
              <mc:AlternateContent xmlns:mc="http://schemas.openxmlformats.org/markup-compatibility/2006">
                <mc:Choice xmlns:v="urn:schemas-microsoft-com:vml" Requires="v">
                  <p:oleObj spid="_x0000_s66561" name="公式" r:id="rId1" imgW="60045600" imgH="10363200" progId="">
                    <p:embed/>
                  </p:oleObj>
                </mc:Choice>
                <mc:Fallback>
                  <p:oleObj name="公式" r:id="rId1" imgW="60045600" imgH="10363200" progId="">
                    <p:embed/>
                    <p:pic>
                      <p:nvPicPr>
                        <p:cNvPr id="0" name="图片 66560"/>
                        <p:cNvPicPr>
                          <a:picLocks noChangeAspect="1"/>
                        </p:cNvPicPr>
                        <p:nvPr/>
                      </p:nvPicPr>
                      <p:blipFill>
                        <a:blip r:embed="rId2"/>
                        <a:stretch>
                          <a:fillRect/>
                        </a:stretch>
                      </p:blipFill>
                      <p:spPr>
                        <a:xfrm>
                          <a:off x="2086" y="996"/>
                          <a:ext cx="1576" cy="272"/>
                        </a:xfrm>
                        <a:prstGeom prst="rect">
                          <a:avLst/>
                        </a:prstGeom>
                        <a:noFill/>
                        <a:ln w="9525">
                          <a:noFill/>
                        </a:ln>
                      </p:spPr>
                    </p:pic>
                  </p:oleObj>
                </mc:Fallback>
              </mc:AlternateContent>
            </a:graphicData>
          </a:graphic>
        </p:graphicFrame>
        <p:sp>
          <p:nvSpPr>
            <p:cNvPr id="182283" name="Text Box 11"/>
            <p:cNvSpPr txBox="1">
              <a:spLocks noChangeArrowheads="1"/>
            </p:cNvSpPr>
            <p:nvPr/>
          </p:nvSpPr>
          <p:spPr bwMode="auto">
            <a:xfrm>
              <a:off x="1383" y="981"/>
              <a:ext cx="131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a:t>设向量组</a:t>
              </a:r>
              <a:endParaRPr lang="zh-CN" altLang="en-US" sz="2800"/>
            </a:p>
          </p:txBody>
        </p:sp>
        <p:sp>
          <p:nvSpPr>
            <p:cNvPr id="182284" name="Rectangle 12"/>
            <p:cNvSpPr>
              <a:spLocks noChangeArrowheads="1"/>
            </p:cNvSpPr>
            <p:nvPr/>
          </p:nvSpPr>
          <p:spPr bwMode="auto">
            <a:xfrm>
              <a:off x="3628" y="996"/>
              <a:ext cx="112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t>,</a:t>
              </a:r>
              <a:r>
                <a:rPr lang="zh-CN" altLang="en-US" sz="2800" dirty="0"/>
                <a:t>如果其中一个</a:t>
              </a:r>
              <a:endParaRPr lang="zh-CN" altLang="en-US" sz="2800" dirty="0"/>
            </a:p>
          </p:txBody>
        </p:sp>
      </p:grpSp>
      <p:sp>
        <p:nvSpPr>
          <p:cNvPr id="182285" name="Text Box 13"/>
          <p:cNvSpPr txBox="1">
            <a:spLocks noChangeArrowheads="1"/>
          </p:cNvSpPr>
          <p:nvPr/>
        </p:nvSpPr>
        <p:spPr bwMode="auto">
          <a:xfrm>
            <a:off x="1704076" y="4335554"/>
            <a:ext cx="9216883" cy="756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pPr>
              <a:lnSpc>
                <a:spcPct val="150000"/>
              </a:lnSpc>
            </a:pPr>
            <a:r>
              <a:rPr lang="zh-CN" altLang="en-US" sz="2800" dirty="0">
                <a:solidFill>
                  <a:srgbClr val="FF0000"/>
                </a:solidFill>
                <a:effectLst>
                  <a:outerShdw blurRad="38100" dist="38100" dir="2700000" algn="tl">
                    <a:srgbClr val="000000"/>
                  </a:outerShdw>
                </a:effectLst>
              </a:rPr>
              <a:t>如何用数学式子</a:t>
            </a:r>
            <a:r>
              <a:rPr lang="zh-CN" altLang="en-US" sz="2800" dirty="0" smtClean="0">
                <a:solidFill>
                  <a:srgbClr val="FF0000"/>
                </a:solidFill>
                <a:effectLst>
                  <a:outerShdw blurRad="38100" dist="38100" dir="2700000" algn="tl">
                    <a:srgbClr val="000000"/>
                  </a:outerShdw>
                </a:effectLst>
              </a:rPr>
              <a:t>表达</a:t>
            </a:r>
            <a:r>
              <a:rPr lang="en-US" altLang="zh-CN" sz="2800" dirty="0" smtClean="0">
                <a:solidFill>
                  <a:srgbClr val="FF0000"/>
                </a:solidFill>
                <a:effectLst>
                  <a:outerShdw blurRad="38100" dist="38100" dir="2700000" algn="tl">
                    <a:srgbClr val="000000"/>
                  </a:outerShdw>
                </a:effectLst>
              </a:rPr>
              <a:t>?</a:t>
            </a:r>
            <a:endParaRPr lang="en-US" altLang="zh-CN" sz="2800" dirty="0">
              <a:solidFill>
                <a:srgbClr val="FF0000"/>
              </a:solidFill>
              <a:effectLst>
                <a:outerShdw blurRad="38100" dist="38100" dir="2700000" algn="tl">
                  <a:srgbClr val="000000"/>
                </a:outerShdw>
              </a:effectLst>
            </a:endParaRPr>
          </a:p>
        </p:txBody>
      </p:sp>
      <p:sp>
        <p:nvSpPr>
          <p:cNvPr id="182289" name="Text Box 17"/>
          <p:cNvSpPr txBox="1">
            <a:spLocks noChangeArrowheads="1"/>
          </p:cNvSpPr>
          <p:nvPr/>
        </p:nvSpPr>
        <p:spPr bwMode="auto">
          <a:xfrm>
            <a:off x="8607365" y="1376665"/>
            <a:ext cx="16357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向量可由</a:t>
            </a:r>
            <a:endParaRPr lang="zh-CN" altLang="en-US" sz="2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2286"/>
                                        </p:tgtEl>
                                        <p:attrNameLst>
                                          <p:attrName>style.visibility</p:attrName>
                                        </p:attrNameLst>
                                      </p:cBhvr>
                                      <p:to>
                                        <p:strVal val="visible"/>
                                      </p:to>
                                    </p:set>
                                    <p:animEffect transition="in" filter="wipe(down)">
                                      <p:cBhvr>
                                        <p:cTn id="7" dur="500"/>
                                        <p:tgtEl>
                                          <p:spTgt spid="1822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2289"/>
                                        </p:tgtEl>
                                        <p:attrNameLst>
                                          <p:attrName>style.visibility</p:attrName>
                                        </p:attrNameLst>
                                      </p:cBhvr>
                                      <p:to>
                                        <p:strVal val="visible"/>
                                      </p:to>
                                    </p:set>
                                    <p:animEffect transition="in" filter="wipe(down)">
                                      <p:cBhvr>
                                        <p:cTn id="12" dur="500"/>
                                        <p:tgtEl>
                                          <p:spTgt spid="182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2279"/>
                                        </p:tgtEl>
                                        <p:attrNameLst>
                                          <p:attrName>style.visibility</p:attrName>
                                        </p:attrNameLst>
                                      </p:cBhvr>
                                      <p:to>
                                        <p:strVal val="visible"/>
                                      </p:to>
                                    </p:set>
                                    <p:animEffect transition="in" filter="wipe(down)">
                                      <p:cBhvr>
                                        <p:cTn id="17" dur="500"/>
                                        <p:tgtEl>
                                          <p:spTgt spid="1822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2285"/>
                                        </p:tgtEl>
                                        <p:attrNameLst>
                                          <p:attrName>style.visibility</p:attrName>
                                        </p:attrNameLst>
                                      </p:cBhvr>
                                      <p:to>
                                        <p:strVal val="visible"/>
                                      </p:to>
                                    </p:set>
                                    <p:animEffect transition="in" filter="wipe(down)">
                                      <p:cBhvr>
                                        <p:cTn id="22" dur="500"/>
                                        <p:tgtEl>
                                          <p:spTgt spid="182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9" grpId="0" bldLvl="0" animBg="1"/>
      <p:bldP spid="182285" grpId="0" bldLvl="0" animBg="1"/>
      <p:bldP spid="182289"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p:cNvSpPr>
            <a:spLocks noGrp="1"/>
          </p:cNvSpPr>
          <p:nvPr>
            <p:ph type="sldNum" sz="quarter" idx="10"/>
          </p:nvPr>
        </p:nvSpPr>
        <p:spPr/>
        <p:txBody>
          <a:bodyPr/>
          <a:lstStyle/>
          <a:p>
            <a:r>
              <a:rPr lang="en-US" altLang="zh-CN"/>
              <a:t>-</a:t>
            </a:r>
            <a:fld id="{53E809FC-060F-4A26-A9C6-8AAF76AE74E4}" type="slidenum">
              <a:rPr lang="en-US" altLang="zh-CN" sz="2100">
                <a:solidFill>
                  <a:srgbClr val="0000FF"/>
                </a:solidFill>
              </a:rPr>
            </a:fld>
            <a:r>
              <a:rPr lang="en-US" altLang="zh-CN"/>
              <a:t>-</a:t>
            </a:r>
            <a:endParaRPr lang="en-US" altLang="zh-CN"/>
          </a:p>
        </p:txBody>
      </p:sp>
      <p:graphicFrame>
        <p:nvGraphicFramePr>
          <p:cNvPr id="183298" name="Object 2"/>
          <p:cNvGraphicFramePr>
            <a:graphicFrameLocks noChangeAspect="1"/>
          </p:cNvGraphicFramePr>
          <p:nvPr/>
        </p:nvGraphicFramePr>
        <p:xfrm>
          <a:off x="3519559" y="908260"/>
          <a:ext cx="5839123" cy="431900"/>
        </p:xfrm>
        <a:graphic>
          <a:graphicData uri="http://schemas.openxmlformats.org/presentationml/2006/ole">
            <mc:AlternateContent xmlns:mc="http://schemas.openxmlformats.org/markup-compatibility/2006">
              <mc:Choice xmlns:v="urn:schemas-microsoft-com:vml" Requires="v">
                <p:oleObj spid="_x0000_s67585" name="公式" r:id="rId1" imgW="105156000" imgH="10363200" progId="">
                  <p:embed/>
                </p:oleObj>
              </mc:Choice>
              <mc:Fallback>
                <p:oleObj name="公式" r:id="rId1" imgW="105156000" imgH="10363200" progId="">
                  <p:embed/>
                  <p:pic>
                    <p:nvPicPr>
                      <p:cNvPr id="0" name="图片 67584"/>
                      <p:cNvPicPr>
                        <a:picLocks noChangeAspect="1"/>
                      </p:cNvPicPr>
                      <p:nvPr/>
                    </p:nvPicPr>
                    <p:blipFill>
                      <a:blip r:embed="rId2"/>
                      <a:stretch>
                        <a:fillRect/>
                      </a:stretch>
                    </p:blipFill>
                    <p:spPr>
                      <a:xfrm>
                        <a:off x="3519559" y="908260"/>
                        <a:ext cx="5839123" cy="431900"/>
                      </a:xfrm>
                      <a:prstGeom prst="rect">
                        <a:avLst/>
                      </a:prstGeom>
                      <a:noFill/>
                      <a:ln w="9525">
                        <a:noFill/>
                      </a:ln>
                    </p:spPr>
                  </p:pic>
                </p:oleObj>
              </mc:Fallback>
            </mc:AlternateContent>
          </a:graphicData>
        </a:graphic>
      </p:graphicFrame>
      <p:sp>
        <p:nvSpPr>
          <p:cNvPr id="183301" name="Text Box 5"/>
          <p:cNvSpPr txBox="1">
            <a:spLocks noChangeArrowheads="1"/>
          </p:cNvSpPr>
          <p:nvPr/>
        </p:nvSpPr>
        <p:spPr bwMode="auto">
          <a:xfrm>
            <a:off x="1672590" y="189230"/>
            <a:ext cx="101663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0"/>
              </a:spcBef>
            </a:pPr>
            <a:r>
              <a:rPr kumimoji="0" lang="zh-CN" altLang="en-US" sz="2800" dirty="0" smtClean="0">
                <a:solidFill>
                  <a:srgbClr val="FF0000"/>
                </a:solidFill>
                <a:effectLst>
                  <a:outerShdw blurRad="38100" dist="38100" dir="2700000" algn="tl">
                    <a:srgbClr val="000000"/>
                  </a:outerShdw>
                </a:effectLst>
                <a:ea typeface="楷体_GB2312" panose="02010609030101010101" pitchFamily="49" charset="-122"/>
              </a:rPr>
              <a:t>定义</a:t>
            </a:r>
            <a:endParaRPr kumimoji="0" lang="zh-CN" altLang="en-US" sz="2800" dirty="0" smtClean="0">
              <a:solidFill>
                <a:srgbClr val="FF0000"/>
              </a:solidFill>
              <a:effectLst>
                <a:outerShdw blurRad="38100" dist="38100" dir="2700000" algn="tl">
                  <a:srgbClr val="000000"/>
                </a:outerShdw>
              </a:effectLst>
              <a:ea typeface="楷体_GB2312" panose="02010609030101010101" pitchFamily="49" charset="-122"/>
            </a:endParaRPr>
          </a:p>
        </p:txBody>
      </p:sp>
      <p:grpSp>
        <p:nvGrpSpPr>
          <p:cNvPr id="183302" name="Group 6"/>
          <p:cNvGrpSpPr/>
          <p:nvPr/>
        </p:nvGrpSpPr>
        <p:grpSpPr bwMode="auto">
          <a:xfrm>
            <a:off x="2689933" y="188957"/>
            <a:ext cx="9166090" cy="523995"/>
            <a:chOff x="1271" y="119"/>
            <a:chExt cx="4331" cy="330"/>
          </a:xfrm>
        </p:grpSpPr>
        <p:grpSp>
          <p:nvGrpSpPr>
            <p:cNvPr id="183303" name="Group 7"/>
            <p:cNvGrpSpPr/>
            <p:nvPr/>
          </p:nvGrpSpPr>
          <p:grpSpPr bwMode="auto">
            <a:xfrm>
              <a:off x="1271" y="119"/>
              <a:ext cx="3447" cy="330"/>
              <a:chOff x="1271" y="119"/>
              <a:chExt cx="3447" cy="330"/>
            </a:xfrm>
          </p:grpSpPr>
          <p:graphicFrame>
            <p:nvGraphicFramePr>
              <p:cNvPr id="183304" name="Object 8"/>
              <p:cNvGraphicFramePr>
                <a:graphicFrameLocks noChangeAspect="1"/>
              </p:cNvGraphicFramePr>
              <p:nvPr/>
            </p:nvGraphicFramePr>
            <p:xfrm>
              <a:off x="3057" y="132"/>
              <a:ext cx="1184" cy="272"/>
            </p:xfrm>
            <a:graphic>
              <a:graphicData uri="http://schemas.openxmlformats.org/presentationml/2006/ole">
                <mc:AlternateContent xmlns:mc="http://schemas.openxmlformats.org/markup-compatibility/2006">
                  <mc:Choice xmlns:v="urn:schemas-microsoft-com:vml" Requires="v">
                    <p:oleObj spid="_x0000_s67586" name="公式" r:id="rId3" imgW="45110400" imgH="10363200" progId="">
                      <p:embed/>
                    </p:oleObj>
                  </mc:Choice>
                  <mc:Fallback>
                    <p:oleObj name="公式" r:id="rId3" imgW="45110400" imgH="10363200" progId="">
                      <p:embed/>
                      <p:pic>
                        <p:nvPicPr>
                          <p:cNvPr id="0" name="图片 67585"/>
                          <p:cNvPicPr>
                            <a:picLocks noChangeAspect="1"/>
                          </p:cNvPicPr>
                          <p:nvPr/>
                        </p:nvPicPr>
                        <p:blipFill>
                          <a:blip r:embed="rId4"/>
                          <a:stretch>
                            <a:fillRect/>
                          </a:stretch>
                        </p:blipFill>
                        <p:spPr>
                          <a:xfrm>
                            <a:off x="3057" y="132"/>
                            <a:ext cx="1184" cy="272"/>
                          </a:xfrm>
                          <a:prstGeom prst="rect">
                            <a:avLst/>
                          </a:prstGeom>
                          <a:noFill/>
                          <a:ln w="9525">
                            <a:noFill/>
                          </a:ln>
                        </p:spPr>
                      </p:pic>
                    </p:oleObj>
                  </mc:Fallback>
                </mc:AlternateContent>
              </a:graphicData>
            </a:graphic>
          </p:graphicFrame>
          <p:sp>
            <p:nvSpPr>
              <p:cNvPr id="183305" name="Text Box 9"/>
              <p:cNvSpPr txBox="1">
                <a:spLocks noChangeArrowheads="1"/>
              </p:cNvSpPr>
              <p:nvPr/>
            </p:nvSpPr>
            <p:spPr bwMode="auto">
              <a:xfrm>
                <a:off x="1271" y="119"/>
                <a:ext cx="3447"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a:t>如果存在</a:t>
                </a:r>
                <a:r>
                  <a:rPr lang="zh-CN" altLang="en-US" sz="2800">
                    <a:solidFill>
                      <a:srgbClr val="FF0000"/>
                    </a:solidFill>
                    <a:effectLst>
                      <a:outerShdw blurRad="38100" dist="38100" dir="2700000" algn="tl">
                        <a:srgbClr val="000000"/>
                      </a:outerShdw>
                    </a:effectLst>
                  </a:rPr>
                  <a:t>不全为零</a:t>
                </a:r>
                <a:r>
                  <a:rPr lang="zh-CN" altLang="en-US" sz="2800"/>
                  <a:t>的数</a:t>
                </a:r>
                <a:endParaRPr lang="zh-CN" altLang="en-US" sz="2800"/>
              </a:p>
            </p:txBody>
          </p:sp>
        </p:grpSp>
        <p:sp>
          <p:nvSpPr>
            <p:cNvPr id="183306" name="Text Box 10"/>
            <p:cNvSpPr txBox="1">
              <a:spLocks noChangeArrowheads="1"/>
            </p:cNvSpPr>
            <p:nvPr/>
          </p:nvSpPr>
          <p:spPr bwMode="auto">
            <a:xfrm>
              <a:off x="4831" y="119"/>
              <a:ext cx="771"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a:t>使得</a:t>
              </a:r>
              <a:endParaRPr lang="zh-CN" altLang="en-US"/>
            </a:p>
          </p:txBody>
        </p:sp>
      </p:grpSp>
      <p:sp>
        <p:nvSpPr>
          <p:cNvPr id="183307" name="Text Box 11"/>
          <p:cNvSpPr txBox="1">
            <a:spLocks noChangeArrowheads="1"/>
          </p:cNvSpPr>
          <p:nvPr/>
        </p:nvSpPr>
        <p:spPr bwMode="auto">
          <a:xfrm>
            <a:off x="239153" y="1557699"/>
            <a:ext cx="8736463"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136" tIns="55711" rIns="107136" bIns="55711">
            <a:spAutoFit/>
          </a:bodyPr>
          <a:lstStyle/>
          <a:p>
            <a:r>
              <a:rPr lang="zh-CN" altLang="en-US" sz="2800"/>
              <a:t>则称该向量组</a:t>
            </a:r>
            <a:r>
              <a:rPr lang="zh-CN" altLang="en-US" sz="2800" u="sng">
                <a:solidFill>
                  <a:srgbClr val="0000FF"/>
                </a:solidFill>
                <a:effectLst>
                  <a:outerShdw blurRad="38100" dist="38100" dir="2700000" algn="tl">
                    <a:srgbClr val="000000"/>
                  </a:outerShdw>
                </a:effectLst>
              </a:rPr>
              <a:t>线性相关</a:t>
            </a:r>
            <a:r>
              <a:rPr lang="en-US" altLang="zh-CN" sz="2800"/>
              <a:t>. </a:t>
            </a:r>
            <a:r>
              <a:rPr lang="zh-CN" altLang="en-US" sz="2800"/>
              <a:t>否则</a:t>
            </a:r>
            <a:r>
              <a:rPr lang="en-US" altLang="zh-CN" sz="2800"/>
              <a:t>,</a:t>
            </a:r>
            <a:r>
              <a:rPr lang="zh-CN" altLang="en-US" sz="2800"/>
              <a:t>如果设</a:t>
            </a:r>
            <a:endParaRPr lang="zh-CN" altLang="en-US" sz="2800"/>
          </a:p>
        </p:txBody>
      </p:sp>
      <p:graphicFrame>
        <p:nvGraphicFramePr>
          <p:cNvPr id="183308" name="Object 12"/>
          <p:cNvGraphicFramePr>
            <a:graphicFrameLocks noChangeAspect="1"/>
          </p:cNvGraphicFramePr>
          <p:nvPr/>
        </p:nvGraphicFramePr>
        <p:xfrm>
          <a:off x="3519559" y="2277002"/>
          <a:ext cx="5839123" cy="431900"/>
        </p:xfrm>
        <a:graphic>
          <a:graphicData uri="http://schemas.openxmlformats.org/presentationml/2006/ole">
            <mc:AlternateContent xmlns:mc="http://schemas.openxmlformats.org/markup-compatibility/2006">
              <mc:Choice xmlns:v="urn:schemas-microsoft-com:vml" Requires="v">
                <p:oleObj spid="_x0000_s67587" name="公式" r:id="rId5" imgW="105156000" imgH="10363200" progId="">
                  <p:embed/>
                </p:oleObj>
              </mc:Choice>
              <mc:Fallback>
                <p:oleObj name="公式" r:id="rId5" imgW="105156000" imgH="10363200" progId="">
                  <p:embed/>
                  <p:pic>
                    <p:nvPicPr>
                      <p:cNvPr id="0" name="图片 67586"/>
                      <p:cNvPicPr>
                        <a:picLocks noChangeAspect="1"/>
                      </p:cNvPicPr>
                      <p:nvPr/>
                    </p:nvPicPr>
                    <p:blipFill>
                      <a:blip r:embed="rId2"/>
                      <a:stretch>
                        <a:fillRect/>
                      </a:stretch>
                    </p:blipFill>
                    <p:spPr>
                      <a:xfrm>
                        <a:off x="3519559" y="2277002"/>
                        <a:ext cx="5839123" cy="431900"/>
                      </a:xfrm>
                      <a:prstGeom prst="rect">
                        <a:avLst/>
                      </a:prstGeom>
                      <a:noFill/>
                      <a:ln w="9525">
                        <a:noFill/>
                      </a:ln>
                    </p:spPr>
                  </p:pic>
                </p:oleObj>
              </mc:Fallback>
            </mc:AlternateContent>
          </a:graphicData>
        </a:graphic>
      </p:graphicFrame>
      <p:grpSp>
        <p:nvGrpSpPr>
          <p:cNvPr id="183309" name="Group 13"/>
          <p:cNvGrpSpPr/>
          <p:nvPr/>
        </p:nvGrpSpPr>
        <p:grpSpPr bwMode="auto">
          <a:xfrm>
            <a:off x="334391" y="2781943"/>
            <a:ext cx="11066612" cy="523996"/>
            <a:chOff x="0" y="1933"/>
            <a:chExt cx="5229" cy="330"/>
          </a:xfrm>
        </p:grpSpPr>
        <p:sp>
          <p:nvSpPr>
            <p:cNvPr id="183310" name="Text Box 14"/>
            <p:cNvSpPr txBox="1">
              <a:spLocks noChangeArrowheads="1"/>
            </p:cNvSpPr>
            <p:nvPr/>
          </p:nvSpPr>
          <p:spPr bwMode="auto">
            <a:xfrm>
              <a:off x="0" y="1933"/>
              <a:ext cx="108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a:t>只能推出</a:t>
              </a:r>
              <a:endParaRPr lang="zh-CN" altLang="en-US" sz="2800"/>
            </a:p>
          </p:txBody>
        </p:sp>
        <p:graphicFrame>
          <p:nvGraphicFramePr>
            <p:cNvPr id="183311" name="Object 15"/>
            <p:cNvGraphicFramePr>
              <a:graphicFrameLocks noChangeAspect="1"/>
            </p:cNvGraphicFramePr>
            <p:nvPr/>
          </p:nvGraphicFramePr>
          <p:xfrm>
            <a:off x="750" y="1978"/>
            <a:ext cx="2056" cy="272"/>
          </p:xfrm>
          <a:graphic>
            <a:graphicData uri="http://schemas.openxmlformats.org/presentationml/2006/ole">
              <mc:AlternateContent xmlns:mc="http://schemas.openxmlformats.org/markup-compatibility/2006">
                <mc:Choice xmlns:v="urn:schemas-microsoft-com:vml" Requires="v">
                  <p:oleObj spid="_x0000_s67588" name="公式" r:id="rId6" imgW="78333600" imgH="10363200" progId="">
                    <p:embed/>
                  </p:oleObj>
                </mc:Choice>
                <mc:Fallback>
                  <p:oleObj name="公式" r:id="rId6" imgW="78333600" imgH="10363200" progId="">
                    <p:embed/>
                    <p:pic>
                      <p:nvPicPr>
                        <p:cNvPr id="0" name="图片 67587"/>
                        <p:cNvPicPr>
                          <a:picLocks noChangeAspect="1"/>
                        </p:cNvPicPr>
                        <p:nvPr/>
                      </p:nvPicPr>
                      <p:blipFill>
                        <a:blip r:embed="rId7"/>
                        <a:stretch>
                          <a:fillRect/>
                        </a:stretch>
                      </p:blipFill>
                      <p:spPr>
                        <a:xfrm>
                          <a:off x="750" y="1978"/>
                          <a:ext cx="2056" cy="272"/>
                        </a:xfrm>
                        <a:prstGeom prst="rect">
                          <a:avLst/>
                        </a:prstGeom>
                        <a:noFill/>
                        <a:ln w="9525">
                          <a:noFill/>
                        </a:ln>
                      </p:spPr>
                    </p:pic>
                  </p:oleObj>
                </mc:Fallback>
              </mc:AlternateContent>
            </a:graphicData>
          </a:graphic>
        </p:graphicFrame>
        <p:sp>
          <p:nvSpPr>
            <p:cNvPr id="183312" name="Text Box 16"/>
            <p:cNvSpPr txBox="1">
              <a:spLocks noChangeArrowheads="1"/>
            </p:cNvSpPr>
            <p:nvPr/>
          </p:nvSpPr>
          <p:spPr bwMode="auto">
            <a:xfrm>
              <a:off x="2756" y="1933"/>
              <a:ext cx="247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则称该向量组</a:t>
              </a:r>
              <a:r>
                <a:rPr lang="zh-CN" altLang="en-US" sz="2800" u="sng" dirty="0">
                  <a:solidFill>
                    <a:srgbClr val="0000FF"/>
                  </a:solidFill>
                  <a:effectLst>
                    <a:outerShdw blurRad="38100" dist="38100" dir="2700000" algn="tl">
                      <a:srgbClr val="000000"/>
                    </a:outerShdw>
                  </a:effectLst>
                </a:rPr>
                <a:t>线性无关</a:t>
              </a:r>
              <a:r>
                <a:rPr lang="en-US" altLang="zh-CN" sz="2800" dirty="0"/>
                <a:t>.</a:t>
              </a:r>
              <a:endParaRPr lang="en-US" altLang="zh-CN" sz="2800" dirty="0"/>
            </a:p>
          </p:txBody>
        </p:sp>
      </p:grpSp>
      <p:sp>
        <p:nvSpPr>
          <p:cNvPr id="183330" name="Text Box 34"/>
          <p:cNvSpPr txBox="1">
            <a:spLocks noChangeArrowheads="1"/>
          </p:cNvSpPr>
          <p:nvPr/>
        </p:nvSpPr>
        <p:spPr bwMode="auto">
          <a:xfrm>
            <a:off x="334391" y="3645745"/>
            <a:ext cx="7770495"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线性相关与线性无关统称为向量组的线性相关性</a:t>
            </a:r>
            <a:r>
              <a:rPr lang="en-US" altLang="zh-CN" sz="2800"/>
              <a:t>.</a:t>
            </a:r>
            <a:endParaRPr lang="en-US" altLang="zh-CN" sz="2800"/>
          </a:p>
        </p:txBody>
      </p:sp>
      <p:sp>
        <p:nvSpPr>
          <p:cNvPr id="183331" name="Text Box 35"/>
          <p:cNvSpPr txBox="1">
            <a:spLocks noChangeArrowheads="1"/>
          </p:cNvSpPr>
          <p:nvPr/>
        </p:nvSpPr>
        <p:spPr bwMode="auto">
          <a:xfrm>
            <a:off x="790320" y="4401561"/>
            <a:ext cx="101981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问题</a:t>
            </a:r>
            <a:r>
              <a:rPr lang="en-US" altLang="zh-CN" sz="2800"/>
              <a:t>:</a:t>
            </a:r>
            <a:endParaRPr lang="en-US" altLang="zh-CN" sz="2800"/>
          </a:p>
        </p:txBody>
      </p:sp>
      <p:sp>
        <p:nvSpPr>
          <p:cNvPr id="183332" name="Text Box 36"/>
          <p:cNvSpPr txBox="1">
            <a:spLocks noChangeArrowheads="1"/>
          </p:cNvSpPr>
          <p:nvPr/>
        </p:nvSpPr>
        <p:spPr bwMode="auto">
          <a:xfrm>
            <a:off x="1678300" y="4366636"/>
            <a:ext cx="6778625"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向量组的线性相关性与线性表示有何关系</a:t>
            </a:r>
            <a:r>
              <a:rPr lang="en-US" altLang="zh-CN" sz="2800"/>
              <a:t>?</a:t>
            </a:r>
            <a:endParaRPr lang="en-US" altLang="zh-CN" sz="2800"/>
          </a:p>
        </p:txBody>
      </p:sp>
      <p:sp>
        <p:nvSpPr>
          <p:cNvPr id="183333" name="Text Box 37"/>
          <p:cNvSpPr txBox="1">
            <a:spLocks noChangeArrowheads="1"/>
          </p:cNvSpPr>
          <p:nvPr/>
        </p:nvSpPr>
        <p:spPr bwMode="auto">
          <a:xfrm>
            <a:off x="1702718" y="4943032"/>
            <a:ext cx="493141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向量组线性相关的充要条件是</a:t>
            </a:r>
            <a:r>
              <a:rPr lang="en-US" altLang="zh-CN" sz="2800" dirty="0"/>
              <a:t>:</a:t>
            </a:r>
            <a:endParaRPr lang="en-US" altLang="zh-CN" sz="2800" dirty="0"/>
          </a:p>
        </p:txBody>
      </p:sp>
      <p:sp>
        <p:nvSpPr>
          <p:cNvPr id="183335" name="Text Box 39"/>
          <p:cNvSpPr txBox="1">
            <a:spLocks noChangeArrowheads="1"/>
          </p:cNvSpPr>
          <p:nvPr/>
        </p:nvSpPr>
        <p:spPr bwMode="auto">
          <a:xfrm>
            <a:off x="6470119" y="4943032"/>
            <a:ext cx="37693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向量组中至少存在一个</a:t>
            </a:r>
            <a:endParaRPr lang="zh-CN" altLang="en-US" sz="2800" dirty="0"/>
          </a:p>
        </p:txBody>
      </p:sp>
      <p:sp>
        <p:nvSpPr>
          <p:cNvPr id="183336" name="Text Box 40"/>
          <p:cNvSpPr txBox="1">
            <a:spLocks noChangeArrowheads="1"/>
          </p:cNvSpPr>
          <p:nvPr/>
        </p:nvSpPr>
        <p:spPr bwMode="auto">
          <a:xfrm>
            <a:off x="1715765" y="5446386"/>
            <a:ext cx="4570095"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向量是其余向量的线性组合</a:t>
            </a:r>
            <a:r>
              <a:rPr lang="en-US" altLang="zh-CN" sz="2800" dirty="0"/>
              <a:t>.</a:t>
            </a:r>
            <a:endParaRPr lang="en-US" altLang="zh-CN" sz="2800" dirty="0"/>
          </a:p>
        </p:txBody>
      </p:sp>
      <p:sp>
        <p:nvSpPr>
          <p:cNvPr id="183337" name="Text Box 41"/>
          <p:cNvSpPr txBox="1">
            <a:spLocks noChangeArrowheads="1"/>
          </p:cNvSpPr>
          <p:nvPr/>
        </p:nvSpPr>
        <p:spPr bwMode="auto">
          <a:xfrm>
            <a:off x="1702718" y="5950074"/>
            <a:ext cx="6348095"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同理可回答线性无关与线性表示的关系</a:t>
            </a:r>
            <a:r>
              <a:rPr lang="en-US" altLang="zh-CN" sz="2800" dirty="0"/>
              <a:t>.</a:t>
            </a:r>
            <a:endParaRPr lang="en-US" altLang="zh-CN" sz="2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3302"/>
                                        </p:tgtEl>
                                        <p:attrNameLst>
                                          <p:attrName>style.visibility</p:attrName>
                                        </p:attrNameLst>
                                      </p:cBhvr>
                                      <p:to>
                                        <p:strVal val="visible"/>
                                      </p:to>
                                    </p:set>
                                    <p:animEffect transition="in" filter="wipe(down)">
                                      <p:cBhvr>
                                        <p:cTn id="7" dur="500"/>
                                        <p:tgtEl>
                                          <p:spTgt spid="1833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3298"/>
                                        </p:tgtEl>
                                        <p:attrNameLst>
                                          <p:attrName>style.visibility</p:attrName>
                                        </p:attrNameLst>
                                      </p:cBhvr>
                                      <p:to>
                                        <p:strVal val="visible"/>
                                      </p:to>
                                    </p:set>
                                    <p:animEffect transition="in" filter="wipe(down)">
                                      <p:cBhvr>
                                        <p:cTn id="12" dur="500"/>
                                        <p:tgtEl>
                                          <p:spTgt spid="1832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3307"/>
                                        </p:tgtEl>
                                        <p:attrNameLst>
                                          <p:attrName>style.visibility</p:attrName>
                                        </p:attrNameLst>
                                      </p:cBhvr>
                                      <p:to>
                                        <p:strVal val="visible"/>
                                      </p:to>
                                    </p:set>
                                    <p:animEffect transition="in" filter="wipe(down)">
                                      <p:cBhvr>
                                        <p:cTn id="17" dur="500"/>
                                        <p:tgtEl>
                                          <p:spTgt spid="1833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3308"/>
                                        </p:tgtEl>
                                        <p:attrNameLst>
                                          <p:attrName>style.visibility</p:attrName>
                                        </p:attrNameLst>
                                      </p:cBhvr>
                                      <p:to>
                                        <p:strVal val="visible"/>
                                      </p:to>
                                    </p:set>
                                    <p:animEffect transition="in" filter="wipe(down)">
                                      <p:cBhvr>
                                        <p:cTn id="22" dur="500"/>
                                        <p:tgtEl>
                                          <p:spTgt spid="1833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3309"/>
                                        </p:tgtEl>
                                        <p:attrNameLst>
                                          <p:attrName>style.visibility</p:attrName>
                                        </p:attrNameLst>
                                      </p:cBhvr>
                                      <p:to>
                                        <p:strVal val="visible"/>
                                      </p:to>
                                    </p:set>
                                    <p:animEffect transition="in" filter="wipe(down)">
                                      <p:cBhvr>
                                        <p:cTn id="27" dur="500"/>
                                        <p:tgtEl>
                                          <p:spTgt spid="1833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3330"/>
                                        </p:tgtEl>
                                        <p:attrNameLst>
                                          <p:attrName>style.visibility</p:attrName>
                                        </p:attrNameLst>
                                      </p:cBhvr>
                                      <p:to>
                                        <p:strVal val="visible"/>
                                      </p:to>
                                    </p:set>
                                    <p:animEffect transition="in" filter="wipe(down)">
                                      <p:cBhvr>
                                        <p:cTn id="32" dur="500"/>
                                        <p:tgtEl>
                                          <p:spTgt spid="1833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3331"/>
                                        </p:tgtEl>
                                        <p:attrNameLst>
                                          <p:attrName>style.visibility</p:attrName>
                                        </p:attrNameLst>
                                      </p:cBhvr>
                                      <p:to>
                                        <p:strVal val="visible"/>
                                      </p:to>
                                    </p:set>
                                    <p:animEffect transition="in" filter="wipe(down)">
                                      <p:cBhvr>
                                        <p:cTn id="37" dur="500"/>
                                        <p:tgtEl>
                                          <p:spTgt spid="1833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3332"/>
                                        </p:tgtEl>
                                        <p:attrNameLst>
                                          <p:attrName>style.visibility</p:attrName>
                                        </p:attrNameLst>
                                      </p:cBhvr>
                                      <p:to>
                                        <p:strVal val="visible"/>
                                      </p:to>
                                    </p:set>
                                    <p:animEffect transition="in" filter="wipe(down)">
                                      <p:cBhvr>
                                        <p:cTn id="42" dur="500"/>
                                        <p:tgtEl>
                                          <p:spTgt spid="1833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3333"/>
                                        </p:tgtEl>
                                        <p:attrNameLst>
                                          <p:attrName>style.visibility</p:attrName>
                                        </p:attrNameLst>
                                      </p:cBhvr>
                                      <p:to>
                                        <p:strVal val="visible"/>
                                      </p:to>
                                    </p:set>
                                    <p:animEffect transition="in" filter="wipe(down)">
                                      <p:cBhvr>
                                        <p:cTn id="47" dur="500"/>
                                        <p:tgtEl>
                                          <p:spTgt spid="1833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3335"/>
                                        </p:tgtEl>
                                        <p:attrNameLst>
                                          <p:attrName>style.visibility</p:attrName>
                                        </p:attrNameLst>
                                      </p:cBhvr>
                                      <p:to>
                                        <p:strVal val="visible"/>
                                      </p:to>
                                    </p:set>
                                    <p:animEffect transition="in" filter="wipe(down)">
                                      <p:cBhvr>
                                        <p:cTn id="52" dur="500"/>
                                        <p:tgtEl>
                                          <p:spTgt spid="1833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83336"/>
                                        </p:tgtEl>
                                        <p:attrNameLst>
                                          <p:attrName>style.visibility</p:attrName>
                                        </p:attrNameLst>
                                      </p:cBhvr>
                                      <p:to>
                                        <p:strVal val="visible"/>
                                      </p:to>
                                    </p:set>
                                    <p:animEffect transition="in" filter="wipe(down)">
                                      <p:cBhvr>
                                        <p:cTn id="57" dur="500"/>
                                        <p:tgtEl>
                                          <p:spTgt spid="1833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83337"/>
                                        </p:tgtEl>
                                        <p:attrNameLst>
                                          <p:attrName>style.visibility</p:attrName>
                                        </p:attrNameLst>
                                      </p:cBhvr>
                                      <p:to>
                                        <p:strVal val="visible"/>
                                      </p:to>
                                    </p:set>
                                    <p:animEffect transition="in" filter="wipe(down)">
                                      <p:cBhvr>
                                        <p:cTn id="62" dur="500"/>
                                        <p:tgtEl>
                                          <p:spTgt spid="183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7" grpId="0" bldLvl="0" animBg="1"/>
      <p:bldP spid="183330" grpId="0" bldLvl="0" animBg="1"/>
      <p:bldP spid="183331" grpId="0" bldLvl="0" animBg="1"/>
      <p:bldP spid="183332" grpId="0" bldLvl="0" animBg="1"/>
      <p:bldP spid="183333" grpId="0" bldLvl="0" animBg="1"/>
      <p:bldP spid="183335" grpId="0" bldLvl="0" animBg="1"/>
      <p:bldP spid="183336" grpId="0" bldLvl="0" animBg="1"/>
      <p:bldP spid="18333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1"/>
          <p:cNvSpPr>
            <a:spLocks noGrp="1"/>
          </p:cNvSpPr>
          <p:nvPr>
            <p:ph type="sldNum" sz="quarter" idx="10"/>
          </p:nvPr>
        </p:nvSpPr>
        <p:spPr/>
        <p:txBody>
          <a:bodyPr/>
          <a:lstStyle/>
          <a:p>
            <a:r>
              <a:rPr lang="en-US" altLang="zh-CN"/>
              <a:t>-</a:t>
            </a:r>
            <a:fld id="{BE96F1BB-99F9-4EF0-8C4E-D8463AA274B0}" type="slidenum">
              <a:rPr lang="en-US" altLang="zh-CN" sz="2100">
                <a:solidFill>
                  <a:srgbClr val="0000FF"/>
                </a:solidFill>
              </a:rPr>
            </a:fld>
            <a:r>
              <a:rPr lang="en-US" altLang="zh-CN"/>
              <a:t>-</a:t>
            </a:r>
            <a:endParaRPr lang="en-US" altLang="zh-CN"/>
          </a:p>
        </p:txBody>
      </p:sp>
      <p:sp>
        <p:nvSpPr>
          <p:cNvPr id="377860" name="Text Box 4"/>
          <p:cNvSpPr txBox="1">
            <a:spLocks noChangeArrowheads="1"/>
          </p:cNvSpPr>
          <p:nvPr/>
        </p:nvSpPr>
        <p:spPr bwMode="auto">
          <a:xfrm>
            <a:off x="1667825" y="517645"/>
            <a:ext cx="9245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smtClean="0"/>
              <a:t>定理</a:t>
            </a:r>
            <a:endParaRPr lang="zh-CN" altLang="en-US" sz="2800" dirty="0" smtClean="0"/>
          </a:p>
        </p:txBody>
      </p:sp>
      <p:sp>
        <p:nvSpPr>
          <p:cNvPr id="377863" name="Text Box 7"/>
          <p:cNvSpPr txBox="1">
            <a:spLocks noChangeArrowheads="1"/>
          </p:cNvSpPr>
          <p:nvPr/>
        </p:nvSpPr>
        <p:spPr bwMode="auto">
          <a:xfrm>
            <a:off x="4342835" y="42396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pSp>
        <p:nvGrpSpPr>
          <p:cNvPr id="377864" name="Group 8"/>
          <p:cNvGrpSpPr/>
          <p:nvPr/>
        </p:nvGrpSpPr>
        <p:grpSpPr bwMode="auto">
          <a:xfrm>
            <a:off x="2494806" y="550175"/>
            <a:ext cx="7680383" cy="539876"/>
            <a:chOff x="385" y="200"/>
            <a:chExt cx="3629" cy="340"/>
          </a:xfrm>
        </p:grpSpPr>
        <p:grpSp>
          <p:nvGrpSpPr>
            <p:cNvPr id="377865" name="Group 9"/>
            <p:cNvGrpSpPr/>
            <p:nvPr/>
          </p:nvGrpSpPr>
          <p:grpSpPr bwMode="auto">
            <a:xfrm>
              <a:off x="385" y="200"/>
              <a:ext cx="2112" cy="330"/>
              <a:chOff x="295" y="210"/>
              <a:chExt cx="2112" cy="330"/>
            </a:xfrm>
          </p:grpSpPr>
          <p:graphicFrame>
            <p:nvGraphicFramePr>
              <p:cNvPr id="377866" name="Object 10"/>
              <p:cNvGraphicFramePr>
                <a:graphicFrameLocks noChangeAspect="1"/>
              </p:cNvGraphicFramePr>
              <p:nvPr/>
            </p:nvGraphicFramePr>
            <p:xfrm>
              <a:off x="873" y="255"/>
              <a:ext cx="1534" cy="272"/>
            </p:xfrm>
            <a:graphic>
              <a:graphicData uri="http://schemas.openxmlformats.org/presentationml/2006/ole">
                <mc:AlternateContent xmlns:mc="http://schemas.openxmlformats.org/markup-compatibility/2006">
                  <mc:Choice xmlns:v="urn:schemas-microsoft-com:vml" Requires="v">
                    <p:oleObj spid="_x0000_s68609" name="公式" r:id="rId1" imgW="58216800" imgH="10363200" progId="">
                      <p:embed/>
                    </p:oleObj>
                  </mc:Choice>
                  <mc:Fallback>
                    <p:oleObj name="公式" r:id="rId1" imgW="58216800" imgH="10363200" progId="">
                      <p:embed/>
                      <p:pic>
                        <p:nvPicPr>
                          <p:cNvPr id="0" name="图片 68608"/>
                          <p:cNvPicPr>
                            <a:picLocks noChangeAspect="1"/>
                          </p:cNvPicPr>
                          <p:nvPr/>
                        </p:nvPicPr>
                        <p:blipFill>
                          <a:blip r:embed="rId2"/>
                          <a:stretch>
                            <a:fillRect/>
                          </a:stretch>
                        </p:blipFill>
                        <p:spPr>
                          <a:xfrm>
                            <a:off x="873" y="255"/>
                            <a:ext cx="1534" cy="272"/>
                          </a:xfrm>
                          <a:prstGeom prst="rect">
                            <a:avLst/>
                          </a:prstGeom>
                          <a:noFill/>
                          <a:ln w="9525">
                            <a:noFill/>
                          </a:ln>
                        </p:spPr>
                      </p:pic>
                    </p:oleObj>
                  </mc:Fallback>
                </mc:AlternateContent>
              </a:graphicData>
            </a:graphic>
          </p:graphicFrame>
          <p:sp>
            <p:nvSpPr>
              <p:cNvPr id="377867" name="Text Box 11"/>
              <p:cNvSpPr txBox="1">
                <a:spLocks noChangeArrowheads="1"/>
              </p:cNvSpPr>
              <p:nvPr/>
            </p:nvSpPr>
            <p:spPr bwMode="auto">
              <a:xfrm>
                <a:off x="295" y="210"/>
                <a:ext cx="99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向量组</a:t>
                </a:r>
                <a:endParaRPr lang="zh-CN" altLang="en-US" sz="2800" dirty="0"/>
              </a:p>
            </p:txBody>
          </p:sp>
        </p:grpSp>
        <p:sp>
          <p:nvSpPr>
            <p:cNvPr id="377868" name="Text Box 12"/>
            <p:cNvSpPr txBox="1">
              <a:spLocks noChangeArrowheads="1"/>
            </p:cNvSpPr>
            <p:nvPr/>
          </p:nvSpPr>
          <p:spPr bwMode="auto">
            <a:xfrm>
              <a:off x="2563" y="210"/>
              <a:ext cx="145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线性相关的</a:t>
              </a:r>
              <a:endParaRPr lang="zh-CN" altLang="en-US" sz="2800" dirty="0"/>
            </a:p>
          </p:txBody>
        </p:sp>
      </p:grpSp>
      <p:sp>
        <p:nvSpPr>
          <p:cNvPr id="377869" name="Text Box 13"/>
          <p:cNvSpPr txBox="1">
            <a:spLocks noChangeArrowheads="1"/>
          </p:cNvSpPr>
          <p:nvPr/>
        </p:nvSpPr>
        <p:spPr bwMode="auto">
          <a:xfrm>
            <a:off x="2228063" y="1125538"/>
            <a:ext cx="19913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充要条件是</a:t>
            </a:r>
            <a:endParaRPr lang="zh-CN" altLang="en-US" sz="2800" dirty="0"/>
          </a:p>
        </p:txBody>
      </p:sp>
      <p:graphicFrame>
        <p:nvGraphicFramePr>
          <p:cNvPr id="377872" name="Object 16"/>
          <p:cNvGraphicFramePr>
            <a:graphicFrameLocks noChangeAspect="1"/>
          </p:cNvGraphicFramePr>
          <p:nvPr/>
        </p:nvGraphicFramePr>
        <p:xfrm>
          <a:off x="4137660" y="1202055"/>
          <a:ext cx="4681220" cy="389255"/>
        </p:xfrm>
        <a:graphic>
          <a:graphicData uri="http://schemas.openxmlformats.org/presentationml/2006/ole">
            <mc:AlternateContent xmlns:mc="http://schemas.openxmlformats.org/markup-compatibility/2006">
              <mc:Choice xmlns:v="urn:schemas-microsoft-com:vml" Requires="v">
                <p:oleObj spid="_x0000_s68610" name="公式" r:id="rId3" imgW="98755200" imgH="10972800" progId="">
                  <p:embed/>
                </p:oleObj>
              </mc:Choice>
              <mc:Fallback>
                <p:oleObj name="公式" r:id="rId3" imgW="98755200" imgH="10972800" progId="">
                  <p:embed/>
                  <p:pic>
                    <p:nvPicPr>
                      <p:cNvPr id="0" name="图片 68609"/>
                      <p:cNvPicPr>
                        <a:picLocks noChangeAspect="1"/>
                      </p:cNvPicPr>
                      <p:nvPr/>
                    </p:nvPicPr>
                    <p:blipFill>
                      <a:blip r:embed="rId4"/>
                      <a:stretch>
                        <a:fillRect/>
                      </a:stretch>
                    </p:blipFill>
                    <p:spPr>
                      <a:xfrm>
                        <a:off x="4137660" y="1202055"/>
                        <a:ext cx="4681220" cy="389255"/>
                      </a:xfrm>
                      <a:prstGeom prst="rect">
                        <a:avLst/>
                      </a:prstGeom>
                      <a:noFill/>
                      <a:ln w="9525">
                        <a:noFill/>
                      </a:ln>
                    </p:spPr>
                  </p:pic>
                </p:oleObj>
              </mc:Fallback>
            </mc:AlternateContent>
          </a:graphicData>
        </a:graphic>
      </p:graphicFrame>
      <p:sp>
        <p:nvSpPr>
          <p:cNvPr id="377875" name="Text Box 19"/>
          <p:cNvSpPr txBox="1">
            <a:spLocks noChangeArrowheads="1"/>
          </p:cNvSpPr>
          <p:nvPr/>
        </p:nvSpPr>
        <p:spPr bwMode="auto">
          <a:xfrm>
            <a:off x="8543478" y="1120241"/>
            <a:ext cx="244221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小于向量个数</a:t>
            </a:r>
            <a:r>
              <a:rPr lang="en-US" altLang="zh-CN" sz="2800" dirty="0"/>
              <a:t>;</a:t>
            </a:r>
            <a:endParaRPr lang="en-US" altLang="zh-CN" sz="2800" dirty="0"/>
          </a:p>
        </p:txBody>
      </p:sp>
      <p:sp>
        <p:nvSpPr>
          <p:cNvPr id="377887" name="Text Box 31"/>
          <p:cNvSpPr txBox="1">
            <a:spLocks noChangeArrowheads="1"/>
          </p:cNvSpPr>
          <p:nvPr/>
        </p:nvSpPr>
        <p:spPr bwMode="auto">
          <a:xfrm>
            <a:off x="7726945" y="198959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892" name="Text Box 36"/>
          <p:cNvSpPr txBox="1">
            <a:spLocks noChangeArrowheads="1"/>
          </p:cNvSpPr>
          <p:nvPr/>
        </p:nvSpPr>
        <p:spPr bwMode="auto">
          <a:xfrm>
            <a:off x="3094164" y="409669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sp>
        <p:nvSpPr>
          <p:cNvPr id="377902" name="Text Box 46"/>
          <p:cNvSpPr txBox="1">
            <a:spLocks noChangeArrowheads="1"/>
          </p:cNvSpPr>
          <p:nvPr/>
        </p:nvSpPr>
        <p:spPr bwMode="auto">
          <a:xfrm>
            <a:off x="534424" y="2922364"/>
            <a:ext cx="9245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例１</a:t>
            </a:r>
            <a:endParaRPr lang="zh-CN" altLang="en-US" dirty="0"/>
          </a:p>
        </p:txBody>
      </p:sp>
      <p:sp>
        <p:nvSpPr>
          <p:cNvPr id="377903" name="Text Box 47"/>
          <p:cNvSpPr txBox="1">
            <a:spLocks noChangeArrowheads="1"/>
          </p:cNvSpPr>
          <p:nvPr/>
        </p:nvSpPr>
        <p:spPr bwMode="auto">
          <a:xfrm>
            <a:off x="2256073" y="35012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04" name="Object 48"/>
          <p:cNvGraphicFramePr>
            <a:graphicFrameLocks noChangeAspect="1"/>
          </p:cNvGraphicFramePr>
          <p:nvPr/>
        </p:nvGraphicFramePr>
        <p:xfrm>
          <a:off x="1583055" y="2853690"/>
          <a:ext cx="3023235" cy="520700"/>
        </p:xfrm>
        <a:graphic>
          <a:graphicData uri="http://schemas.openxmlformats.org/presentationml/2006/ole">
            <mc:AlternateContent xmlns:mc="http://schemas.openxmlformats.org/markup-compatibility/2006">
              <mc:Choice xmlns:v="urn:schemas-microsoft-com:vml" Requires="v">
                <p:oleObj spid="_x0000_s68611" name="公式" r:id="rId5" imgW="62788800" imgH="12496800" progId="">
                  <p:embed/>
                </p:oleObj>
              </mc:Choice>
              <mc:Fallback>
                <p:oleObj name="公式" r:id="rId5" imgW="62788800" imgH="12496800" progId="">
                  <p:embed/>
                  <p:pic>
                    <p:nvPicPr>
                      <p:cNvPr id="0" name="图片 68610"/>
                      <p:cNvPicPr>
                        <a:picLocks noChangeAspect="1"/>
                      </p:cNvPicPr>
                      <p:nvPr/>
                    </p:nvPicPr>
                    <p:blipFill>
                      <a:blip r:embed="rId6"/>
                      <a:stretch>
                        <a:fillRect/>
                      </a:stretch>
                    </p:blipFill>
                    <p:spPr>
                      <a:xfrm>
                        <a:off x="1583055" y="2853690"/>
                        <a:ext cx="3023235" cy="520700"/>
                      </a:xfrm>
                      <a:prstGeom prst="rect">
                        <a:avLst/>
                      </a:prstGeom>
                      <a:noFill/>
                      <a:ln w="9525">
                        <a:noFill/>
                      </a:ln>
                    </p:spPr>
                  </p:pic>
                </p:oleObj>
              </mc:Fallback>
            </mc:AlternateContent>
          </a:graphicData>
        </a:graphic>
      </p:graphicFrame>
      <p:sp>
        <p:nvSpPr>
          <p:cNvPr id="377905" name="Text Box 49"/>
          <p:cNvSpPr txBox="1">
            <a:spLocks noChangeArrowheads="1"/>
          </p:cNvSpPr>
          <p:nvPr/>
        </p:nvSpPr>
        <p:spPr bwMode="auto">
          <a:xfrm>
            <a:off x="5398915" y="35218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06" name="Object 50"/>
          <p:cNvGraphicFramePr>
            <a:graphicFrameLocks noChangeAspect="1"/>
          </p:cNvGraphicFramePr>
          <p:nvPr/>
        </p:nvGraphicFramePr>
        <p:xfrm>
          <a:off x="5039360" y="2853690"/>
          <a:ext cx="2566670" cy="520700"/>
        </p:xfrm>
        <a:graphic>
          <a:graphicData uri="http://schemas.openxmlformats.org/presentationml/2006/ole">
            <mc:AlternateContent xmlns:mc="http://schemas.openxmlformats.org/markup-compatibility/2006">
              <mc:Choice xmlns:v="urn:schemas-microsoft-com:vml" Requires="v">
                <p:oleObj spid="_x0000_s68612" name="公式" r:id="rId7" imgW="56692800" imgH="12496800" progId="">
                  <p:embed/>
                </p:oleObj>
              </mc:Choice>
              <mc:Fallback>
                <p:oleObj name="公式" r:id="rId7" imgW="56692800" imgH="12496800" progId="">
                  <p:embed/>
                  <p:pic>
                    <p:nvPicPr>
                      <p:cNvPr id="0" name="图片 68611"/>
                      <p:cNvPicPr>
                        <a:picLocks noChangeAspect="1"/>
                      </p:cNvPicPr>
                      <p:nvPr/>
                    </p:nvPicPr>
                    <p:blipFill>
                      <a:blip r:embed="rId8"/>
                      <a:stretch>
                        <a:fillRect/>
                      </a:stretch>
                    </p:blipFill>
                    <p:spPr>
                      <a:xfrm>
                        <a:off x="5039360" y="2853690"/>
                        <a:ext cx="2566670" cy="520700"/>
                      </a:xfrm>
                      <a:prstGeom prst="rect">
                        <a:avLst/>
                      </a:prstGeom>
                      <a:noFill/>
                      <a:ln w="9525">
                        <a:noFill/>
                      </a:ln>
                    </p:spPr>
                  </p:pic>
                </p:oleObj>
              </mc:Fallback>
            </mc:AlternateContent>
          </a:graphicData>
        </a:graphic>
      </p:graphicFrame>
      <p:sp>
        <p:nvSpPr>
          <p:cNvPr id="377907" name="Text Box 51"/>
          <p:cNvSpPr txBox="1">
            <a:spLocks noChangeArrowheads="1"/>
          </p:cNvSpPr>
          <p:nvPr/>
        </p:nvSpPr>
        <p:spPr bwMode="auto">
          <a:xfrm>
            <a:off x="8662390" y="34488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08" name="Object 52"/>
          <p:cNvGraphicFramePr>
            <a:graphicFrameLocks noChangeAspect="1"/>
          </p:cNvGraphicFramePr>
          <p:nvPr/>
        </p:nvGraphicFramePr>
        <p:xfrm>
          <a:off x="8207375" y="2853690"/>
          <a:ext cx="2837180" cy="533400"/>
        </p:xfrm>
        <a:graphic>
          <a:graphicData uri="http://schemas.openxmlformats.org/presentationml/2006/ole">
            <mc:AlternateContent xmlns:mc="http://schemas.openxmlformats.org/markup-compatibility/2006">
              <mc:Choice xmlns:v="urn:schemas-microsoft-com:vml" Requires="v">
                <p:oleObj spid="_x0000_s68613" name="公式" r:id="rId9" imgW="63093600" imgH="12801600" progId="">
                  <p:embed/>
                </p:oleObj>
              </mc:Choice>
              <mc:Fallback>
                <p:oleObj name="公式" r:id="rId9" imgW="63093600" imgH="12801600" progId="">
                  <p:embed/>
                  <p:pic>
                    <p:nvPicPr>
                      <p:cNvPr id="0" name="图片 68612"/>
                      <p:cNvPicPr>
                        <a:picLocks noChangeAspect="1"/>
                      </p:cNvPicPr>
                      <p:nvPr/>
                    </p:nvPicPr>
                    <p:blipFill>
                      <a:blip r:embed="rId10"/>
                      <a:stretch>
                        <a:fillRect/>
                      </a:stretch>
                    </p:blipFill>
                    <p:spPr>
                      <a:xfrm>
                        <a:off x="8207375" y="2853690"/>
                        <a:ext cx="2837180" cy="533400"/>
                      </a:xfrm>
                      <a:prstGeom prst="rect">
                        <a:avLst/>
                      </a:prstGeom>
                      <a:noFill/>
                      <a:ln w="9525">
                        <a:noFill/>
                      </a:ln>
                    </p:spPr>
                  </p:pic>
                </p:oleObj>
              </mc:Fallback>
            </mc:AlternateContent>
          </a:graphicData>
        </a:graphic>
      </p:graphicFrame>
      <p:sp>
        <p:nvSpPr>
          <p:cNvPr id="377909" name="Text Box 53"/>
          <p:cNvSpPr txBox="1">
            <a:spLocks noChangeArrowheads="1"/>
          </p:cNvSpPr>
          <p:nvPr/>
        </p:nvSpPr>
        <p:spPr bwMode="auto">
          <a:xfrm>
            <a:off x="334390" y="3501249"/>
            <a:ext cx="44805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问这组向量是否线性相关？</a:t>
            </a:r>
            <a:endParaRPr lang="zh-CN" altLang="en-US" sz="2800"/>
          </a:p>
        </p:txBody>
      </p:sp>
      <p:sp>
        <p:nvSpPr>
          <p:cNvPr id="377910" name="Text Box 54"/>
          <p:cNvSpPr txBox="1">
            <a:spLocks noChangeArrowheads="1"/>
          </p:cNvSpPr>
          <p:nvPr/>
        </p:nvSpPr>
        <p:spPr bwMode="auto">
          <a:xfrm>
            <a:off x="334390" y="4438091"/>
            <a:ext cx="924560" cy="5410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a:t>解：</a:t>
            </a:r>
            <a:endParaRPr lang="zh-CN" altLang="en-US" sz="2800"/>
          </a:p>
        </p:txBody>
      </p:sp>
      <p:sp>
        <p:nvSpPr>
          <p:cNvPr id="377912" name="Text Box 56"/>
          <p:cNvSpPr txBox="1">
            <a:spLocks noChangeArrowheads="1"/>
          </p:cNvSpPr>
          <p:nvPr/>
        </p:nvSpPr>
        <p:spPr bwMode="auto">
          <a:xfrm>
            <a:off x="1462427" y="4889045"/>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3" name="Object 57"/>
          <p:cNvGraphicFramePr>
            <a:graphicFrameLocks noChangeAspect="1"/>
          </p:cNvGraphicFramePr>
          <p:nvPr/>
        </p:nvGraphicFramePr>
        <p:xfrm>
          <a:off x="1295231" y="4006190"/>
          <a:ext cx="6840176" cy="1511650"/>
        </p:xfrm>
        <a:graphic>
          <a:graphicData uri="http://schemas.openxmlformats.org/presentationml/2006/ole">
            <mc:AlternateContent xmlns:mc="http://schemas.openxmlformats.org/markup-compatibility/2006">
              <mc:Choice xmlns:v="urn:schemas-microsoft-com:vml" Requires="v">
                <p:oleObj spid="_x0000_s68614" name="公式" r:id="rId11" imgW="123139200" imgH="36271200" progId="">
                  <p:embed/>
                </p:oleObj>
              </mc:Choice>
              <mc:Fallback>
                <p:oleObj name="公式" r:id="rId11" imgW="123139200" imgH="36271200" progId="">
                  <p:embed/>
                  <p:pic>
                    <p:nvPicPr>
                      <p:cNvPr id="0" name="图片 68613"/>
                      <p:cNvPicPr>
                        <a:picLocks noChangeAspect="1"/>
                      </p:cNvPicPr>
                      <p:nvPr/>
                    </p:nvPicPr>
                    <p:blipFill>
                      <a:blip r:embed="rId12"/>
                      <a:stretch>
                        <a:fillRect/>
                      </a:stretch>
                    </p:blipFill>
                    <p:spPr>
                      <a:xfrm>
                        <a:off x="1295231" y="4006190"/>
                        <a:ext cx="6840176" cy="1511650"/>
                      </a:xfrm>
                      <a:prstGeom prst="rect">
                        <a:avLst/>
                      </a:prstGeom>
                      <a:noFill/>
                      <a:ln w="9525">
                        <a:noFill/>
                      </a:ln>
                    </p:spPr>
                  </p:pic>
                </p:oleObj>
              </mc:Fallback>
            </mc:AlternateContent>
          </a:graphicData>
        </a:graphic>
      </p:graphicFrame>
      <p:grpSp>
        <p:nvGrpSpPr>
          <p:cNvPr id="377926" name="Group 70"/>
          <p:cNvGrpSpPr/>
          <p:nvPr/>
        </p:nvGrpSpPr>
        <p:grpSpPr bwMode="auto">
          <a:xfrm>
            <a:off x="2206774" y="1773610"/>
            <a:ext cx="7811605" cy="523996"/>
            <a:chOff x="249" y="1253"/>
            <a:chExt cx="3691" cy="330"/>
          </a:xfrm>
        </p:grpSpPr>
        <p:grpSp>
          <p:nvGrpSpPr>
            <p:cNvPr id="377925" name="Group 69"/>
            <p:cNvGrpSpPr/>
            <p:nvPr/>
          </p:nvGrpSpPr>
          <p:grpSpPr bwMode="auto">
            <a:xfrm>
              <a:off x="249" y="1253"/>
              <a:ext cx="3691" cy="330"/>
              <a:chOff x="249" y="1253"/>
              <a:chExt cx="3691" cy="330"/>
            </a:xfrm>
          </p:grpSpPr>
          <p:graphicFrame>
            <p:nvGraphicFramePr>
              <p:cNvPr id="377879" name="Object 23"/>
              <p:cNvGraphicFramePr>
                <a:graphicFrameLocks noChangeAspect="1"/>
              </p:cNvGraphicFramePr>
              <p:nvPr/>
            </p:nvGraphicFramePr>
            <p:xfrm>
              <a:off x="849" y="1270"/>
              <a:ext cx="1083" cy="313"/>
            </p:xfrm>
            <a:graphic>
              <a:graphicData uri="http://schemas.openxmlformats.org/presentationml/2006/ole">
                <mc:AlternateContent xmlns:mc="http://schemas.openxmlformats.org/markup-compatibility/2006">
                  <mc:Choice xmlns:v="urn:schemas-microsoft-com:vml" Requires="v">
                    <p:oleObj spid="_x0000_s68615" name="Equation" r:id="rId13" imgW="18897600" imgH="5486400" progId="Equation.DSMT4">
                      <p:embed/>
                    </p:oleObj>
                  </mc:Choice>
                  <mc:Fallback>
                    <p:oleObj name="Equation" r:id="rId13" imgW="18897600" imgH="5486400" progId="Equation.DSMT4">
                      <p:embed/>
                      <p:pic>
                        <p:nvPicPr>
                          <p:cNvPr id="0" name="图片 68614"/>
                          <p:cNvPicPr>
                            <a:picLocks noChangeAspect="1"/>
                          </p:cNvPicPr>
                          <p:nvPr/>
                        </p:nvPicPr>
                        <p:blipFill>
                          <a:blip r:embed="rId14"/>
                          <a:stretch>
                            <a:fillRect/>
                          </a:stretch>
                        </p:blipFill>
                        <p:spPr>
                          <a:xfrm>
                            <a:off x="849" y="1270"/>
                            <a:ext cx="1083" cy="313"/>
                          </a:xfrm>
                          <a:prstGeom prst="rect">
                            <a:avLst/>
                          </a:prstGeom>
                          <a:noFill/>
                          <a:ln w="9525">
                            <a:noFill/>
                          </a:ln>
                        </p:spPr>
                      </p:pic>
                    </p:oleObj>
                  </mc:Fallback>
                </mc:AlternateContent>
              </a:graphicData>
            </a:graphic>
          </p:graphicFrame>
          <p:sp>
            <p:nvSpPr>
              <p:cNvPr id="377880" name="Text Box 24"/>
              <p:cNvSpPr txBox="1">
                <a:spLocks noChangeArrowheads="1"/>
              </p:cNvSpPr>
              <p:nvPr/>
            </p:nvSpPr>
            <p:spPr bwMode="auto">
              <a:xfrm>
                <a:off x="249" y="1253"/>
                <a:ext cx="998"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向量组</a:t>
                </a:r>
                <a:endParaRPr lang="zh-CN" altLang="en-US" sz="2800" dirty="0"/>
              </a:p>
            </p:txBody>
          </p:sp>
          <p:sp>
            <p:nvSpPr>
              <p:cNvPr id="377881" name="Text Box 25"/>
              <p:cNvSpPr txBox="1">
                <a:spLocks noChangeArrowheads="1"/>
              </p:cNvSpPr>
              <p:nvPr/>
            </p:nvSpPr>
            <p:spPr bwMode="auto">
              <a:xfrm>
                <a:off x="1933" y="1253"/>
                <a:ext cx="1451"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线性无关的</a:t>
                </a:r>
                <a:endParaRPr lang="zh-CN" altLang="en-US" sz="2800" dirty="0"/>
              </a:p>
            </p:txBody>
          </p:sp>
          <p:graphicFrame>
            <p:nvGraphicFramePr>
              <p:cNvPr id="377888" name="Object 32"/>
              <p:cNvGraphicFramePr>
                <a:graphicFrameLocks noChangeAspect="1"/>
              </p:cNvGraphicFramePr>
              <p:nvPr/>
            </p:nvGraphicFramePr>
            <p:xfrm>
              <a:off x="3130" y="1277"/>
              <a:ext cx="810" cy="248"/>
            </p:xfrm>
            <a:graphic>
              <a:graphicData uri="http://schemas.openxmlformats.org/presentationml/2006/ole">
                <mc:AlternateContent xmlns:mc="http://schemas.openxmlformats.org/markup-compatibility/2006">
                  <mc:Choice xmlns:v="urn:schemas-microsoft-com:vml" Requires="v">
                    <p:oleObj spid="_x0000_s68616" name="公式" r:id="rId15" imgW="30784800" imgH="9448800" progId="">
                      <p:embed/>
                    </p:oleObj>
                  </mc:Choice>
                  <mc:Fallback>
                    <p:oleObj name="公式" r:id="rId15" imgW="30784800" imgH="9448800" progId="">
                      <p:embed/>
                      <p:pic>
                        <p:nvPicPr>
                          <p:cNvPr id="0" name="图片 68615"/>
                          <p:cNvPicPr>
                            <a:picLocks noChangeAspect="1"/>
                          </p:cNvPicPr>
                          <p:nvPr/>
                        </p:nvPicPr>
                        <p:blipFill>
                          <a:blip r:embed="rId16"/>
                          <a:stretch>
                            <a:fillRect/>
                          </a:stretch>
                        </p:blipFill>
                        <p:spPr>
                          <a:xfrm>
                            <a:off x="3130" y="1277"/>
                            <a:ext cx="810" cy="248"/>
                          </a:xfrm>
                          <a:prstGeom prst="rect">
                            <a:avLst/>
                          </a:prstGeom>
                          <a:noFill/>
                          <a:ln w="9525">
                            <a:noFill/>
                          </a:ln>
                        </p:spPr>
                      </p:pic>
                    </p:oleObj>
                  </mc:Fallback>
                </mc:AlternateContent>
              </a:graphicData>
            </a:graphic>
          </p:graphicFrame>
        </p:grpSp>
        <p:graphicFrame>
          <p:nvGraphicFramePr>
            <p:cNvPr id="377914" name="Object 58"/>
            <p:cNvGraphicFramePr>
              <a:graphicFrameLocks noChangeAspect="1"/>
            </p:cNvGraphicFramePr>
            <p:nvPr/>
          </p:nvGraphicFramePr>
          <p:xfrm>
            <a:off x="2854" y="1344"/>
            <a:ext cx="264" cy="136"/>
          </p:xfrm>
          <a:graphic>
            <a:graphicData uri="http://schemas.openxmlformats.org/presentationml/2006/ole">
              <mc:AlternateContent xmlns:mc="http://schemas.openxmlformats.org/markup-compatibility/2006">
                <mc:Choice xmlns:v="urn:schemas-microsoft-com:vml" Requires="v">
                  <p:oleObj spid="_x0000_s68617" name="公式" r:id="rId17" imgW="10058400" imgH="5791200" progId="">
                    <p:embed/>
                  </p:oleObj>
                </mc:Choice>
                <mc:Fallback>
                  <p:oleObj name="公式" r:id="rId17" imgW="10058400" imgH="5791200" progId="">
                    <p:embed/>
                    <p:pic>
                      <p:nvPicPr>
                        <p:cNvPr id="0" name="图片 68616"/>
                        <p:cNvPicPr>
                          <a:picLocks noChangeAspect="1"/>
                        </p:cNvPicPr>
                        <p:nvPr/>
                      </p:nvPicPr>
                      <p:blipFill>
                        <a:blip r:embed="rId18"/>
                        <a:stretch>
                          <a:fillRect/>
                        </a:stretch>
                      </p:blipFill>
                      <p:spPr>
                        <a:xfrm>
                          <a:off x="2854" y="1344"/>
                          <a:ext cx="264" cy="136"/>
                        </a:xfrm>
                        <a:prstGeom prst="rect">
                          <a:avLst/>
                        </a:prstGeom>
                        <a:noFill/>
                        <a:ln w="9525">
                          <a:noFill/>
                        </a:ln>
                      </p:spPr>
                    </p:pic>
                  </p:oleObj>
                </mc:Fallback>
              </mc:AlternateContent>
            </a:graphicData>
          </a:graphic>
        </p:graphicFrame>
      </p:grpSp>
      <p:sp>
        <p:nvSpPr>
          <p:cNvPr id="377915" name="Text Box 59"/>
          <p:cNvSpPr txBox="1">
            <a:spLocks noChangeArrowheads="1"/>
          </p:cNvSpPr>
          <p:nvPr/>
        </p:nvSpPr>
        <p:spPr bwMode="auto">
          <a:xfrm>
            <a:off x="8181969" y="43856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6" name="Object 60"/>
          <p:cNvGraphicFramePr>
            <a:graphicFrameLocks noChangeAspect="1"/>
          </p:cNvGraphicFramePr>
          <p:nvPr/>
        </p:nvGraphicFramePr>
        <p:xfrm>
          <a:off x="5968223" y="3220196"/>
          <a:ext cx="253967" cy="419197"/>
        </p:xfrm>
        <a:graphic>
          <a:graphicData uri="http://schemas.openxmlformats.org/presentationml/2006/ole">
            <mc:AlternateContent xmlns:mc="http://schemas.openxmlformats.org/markup-compatibility/2006">
              <mc:Choice xmlns:v="urn:schemas-microsoft-com:vml" Requires="v">
                <p:oleObj spid="_x0000_s68618" name="公式" r:id="rId19" imgW="4572000" imgH="10058400" progId="">
                  <p:embed/>
                </p:oleObj>
              </mc:Choice>
              <mc:Fallback>
                <p:oleObj name="公式" r:id="rId19" imgW="4572000" imgH="10058400" progId="">
                  <p:embed/>
                  <p:pic>
                    <p:nvPicPr>
                      <p:cNvPr id="0" name="图片 68617"/>
                      <p:cNvPicPr>
                        <a:picLocks noChangeAspect="1"/>
                      </p:cNvPicPr>
                      <p:nvPr/>
                    </p:nvPicPr>
                    <p:blipFill>
                      <a:blip r:embed="rId20"/>
                      <a:stretch>
                        <a:fillRect/>
                      </a:stretch>
                    </p:blipFill>
                    <p:spPr>
                      <a:xfrm>
                        <a:off x="5968223" y="3220196"/>
                        <a:ext cx="253967" cy="419197"/>
                      </a:xfrm>
                      <a:prstGeom prst="rect">
                        <a:avLst/>
                      </a:prstGeom>
                      <a:noFill/>
                      <a:ln w="9525">
                        <a:noFill/>
                      </a:ln>
                    </p:spPr>
                  </p:pic>
                </p:oleObj>
              </mc:Fallback>
            </mc:AlternateContent>
          </a:graphicData>
        </a:graphic>
      </p:graphicFrame>
      <p:sp>
        <p:nvSpPr>
          <p:cNvPr id="377917" name="Text Box 61"/>
          <p:cNvSpPr txBox="1">
            <a:spLocks noChangeArrowheads="1"/>
          </p:cNvSpPr>
          <p:nvPr/>
        </p:nvSpPr>
        <p:spPr bwMode="auto">
          <a:xfrm>
            <a:off x="8086732" y="4312649"/>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18" name="Object 62"/>
          <p:cNvGraphicFramePr>
            <a:graphicFrameLocks noChangeAspect="1"/>
          </p:cNvGraphicFramePr>
          <p:nvPr/>
        </p:nvGraphicFramePr>
        <p:xfrm>
          <a:off x="8207365" y="4006190"/>
          <a:ext cx="3386226" cy="1511650"/>
        </p:xfrm>
        <a:graphic>
          <a:graphicData uri="http://schemas.openxmlformats.org/presentationml/2006/ole">
            <mc:AlternateContent xmlns:mc="http://schemas.openxmlformats.org/markup-compatibility/2006">
              <mc:Choice xmlns:v="urn:schemas-microsoft-com:vml" Requires="v">
                <p:oleObj spid="_x0000_s68619" name="公式" r:id="rId21" imgW="60960000" imgH="36271200" progId="">
                  <p:embed/>
                </p:oleObj>
              </mc:Choice>
              <mc:Fallback>
                <p:oleObj name="公式" r:id="rId21" imgW="60960000" imgH="36271200" progId="">
                  <p:embed/>
                  <p:pic>
                    <p:nvPicPr>
                      <p:cNvPr id="0" name="图片 68618"/>
                      <p:cNvPicPr>
                        <a:picLocks noChangeAspect="1"/>
                      </p:cNvPicPr>
                      <p:nvPr/>
                    </p:nvPicPr>
                    <p:blipFill>
                      <a:blip r:embed="rId22"/>
                      <a:stretch>
                        <a:fillRect/>
                      </a:stretch>
                    </p:blipFill>
                    <p:spPr>
                      <a:xfrm>
                        <a:off x="8207365" y="4006190"/>
                        <a:ext cx="3386226" cy="1511650"/>
                      </a:xfrm>
                      <a:prstGeom prst="rect">
                        <a:avLst/>
                      </a:prstGeom>
                      <a:noFill/>
                      <a:ln w="9525">
                        <a:noFill/>
                      </a:ln>
                    </p:spPr>
                  </p:pic>
                </p:oleObj>
              </mc:Fallback>
            </mc:AlternateContent>
          </a:graphicData>
        </a:graphic>
      </p:graphicFrame>
      <p:sp>
        <p:nvSpPr>
          <p:cNvPr id="377919" name="Text Box 63"/>
          <p:cNvSpPr txBox="1">
            <a:spLocks noChangeArrowheads="1"/>
          </p:cNvSpPr>
          <p:nvPr/>
        </p:nvSpPr>
        <p:spPr bwMode="auto">
          <a:xfrm>
            <a:off x="719573" y="5735378"/>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20" name="Object 64"/>
          <p:cNvGraphicFramePr>
            <a:graphicFrameLocks noChangeAspect="1"/>
          </p:cNvGraphicFramePr>
          <p:nvPr/>
        </p:nvGraphicFramePr>
        <p:xfrm>
          <a:off x="935922" y="5143742"/>
          <a:ext cx="2996810" cy="1511650"/>
        </p:xfrm>
        <a:graphic>
          <a:graphicData uri="http://schemas.openxmlformats.org/presentationml/2006/ole">
            <mc:AlternateContent xmlns:mc="http://schemas.openxmlformats.org/markup-compatibility/2006">
              <mc:Choice xmlns:v="urn:schemas-microsoft-com:vml" Requires="v">
                <p:oleObj spid="_x0000_s68620" name="公式" r:id="rId23" imgW="53949600" imgH="36271200" progId="">
                  <p:embed/>
                </p:oleObj>
              </mc:Choice>
              <mc:Fallback>
                <p:oleObj name="公式" r:id="rId23" imgW="53949600" imgH="36271200" progId="">
                  <p:embed/>
                  <p:pic>
                    <p:nvPicPr>
                      <p:cNvPr id="0" name="图片 68619"/>
                      <p:cNvPicPr>
                        <a:picLocks noChangeAspect="1"/>
                      </p:cNvPicPr>
                      <p:nvPr/>
                    </p:nvPicPr>
                    <p:blipFill>
                      <a:blip r:embed="rId24"/>
                      <a:stretch>
                        <a:fillRect/>
                      </a:stretch>
                    </p:blipFill>
                    <p:spPr>
                      <a:xfrm>
                        <a:off x="935922" y="5143742"/>
                        <a:ext cx="2996810" cy="1511650"/>
                      </a:xfrm>
                      <a:prstGeom prst="rect">
                        <a:avLst/>
                      </a:prstGeom>
                      <a:noFill/>
                      <a:ln w="9525">
                        <a:noFill/>
                      </a:ln>
                    </p:spPr>
                  </p:pic>
                </p:oleObj>
              </mc:Fallback>
            </mc:AlternateContent>
          </a:graphicData>
        </a:graphic>
      </p:graphicFrame>
      <p:sp>
        <p:nvSpPr>
          <p:cNvPr id="377921" name="Text Box 65"/>
          <p:cNvSpPr txBox="1">
            <a:spLocks noChangeArrowheads="1"/>
          </p:cNvSpPr>
          <p:nvPr/>
        </p:nvSpPr>
        <p:spPr bwMode="auto">
          <a:xfrm>
            <a:off x="4342835" y="5681391"/>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22" name="Object 66"/>
          <p:cNvGraphicFramePr>
            <a:graphicFrameLocks noChangeAspect="1"/>
          </p:cNvGraphicFramePr>
          <p:nvPr/>
        </p:nvGraphicFramePr>
        <p:xfrm>
          <a:off x="4175640" y="5807133"/>
          <a:ext cx="2776705" cy="393791"/>
        </p:xfrm>
        <a:graphic>
          <a:graphicData uri="http://schemas.openxmlformats.org/presentationml/2006/ole">
            <mc:AlternateContent xmlns:mc="http://schemas.openxmlformats.org/markup-compatibility/2006">
              <mc:Choice xmlns:v="urn:schemas-microsoft-com:vml" Requires="v">
                <p:oleObj spid="_x0000_s68621" name="公式" r:id="rId25" imgW="49987200" imgH="9448800" progId="">
                  <p:embed/>
                </p:oleObj>
              </mc:Choice>
              <mc:Fallback>
                <p:oleObj name="公式" r:id="rId25" imgW="49987200" imgH="9448800" progId="">
                  <p:embed/>
                  <p:pic>
                    <p:nvPicPr>
                      <p:cNvPr id="0" name="图片 68620"/>
                      <p:cNvPicPr>
                        <a:picLocks noChangeAspect="1"/>
                      </p:cNvPicPr>
                      <p:nvPr/>
                    </p:nvPicPr>
                    <p:blipFill>
                      <a:blip r:embed="rId26"/>
                      <a:stretch>
                        <a:fillRect/>
                      </a:stretch>
                    </p:blipFill>
                    <p:spPr>
                      <a:xfrm>
                        <a:off x="4175640" y="5807133"/>
                        <a:ext cx="2776705" cy="393791"/>
                      </a:xfrm>
                      <a:prstGeom prst="rect">
                        <a:avLst/>
                      </a:prstGeom>
                      <a:noFill/>
                      <a:ln w="9525">
                        <a:noFill/>
                      </a:ln>
                    </p:spPr>
                  </p:pic>
                </p:oleObj>
              </mc:Fallback>
            </mc:AlternateContent>
          </a:graphicData>
        </a:graphic>
      </p:graphicFrame>
      <p:sp>
        <p:nvSpPr>
          <p:cNvPr id="377923" name="Text Box 67"/>
          <p:cNvSpPr txBox="1">
            <a:spLocks noChangeArrowheads="1"/>
          </p:cNvSpPr>
          <p:nvPr/>
        </p:nvSpPr>
        <p:spPr bwMode="auto">
          <a:xfrm>
            <a:off x="7606310" y="5609937"/>
            <a:ext cx="216429" cy="43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endParaRPr lang="zh-CN" altLang="zh-CN"/>
          </a:p>
        </p:txBody>
      </p:sp>
      <p:graphicFrame>
        <p:nvGraphicFramePr>
          <p:cNvPr id="377924" name="Object 68"/>
          <p:cNvGraphicFramePr>
            <a:graphicFrameLocks noChangeAspect="1"/>
          </p:cNvGraphicFramePr>
          <p:nvPr/>
        </p:nvGraphicFramePr>
        <p:xfrm>
          <a:off x="7056048" y="5735378"/>
          <a:ext cx="2556601" cy="393791"/>
        </p:xfrm>
        <a:graphic>
          <a:graphicData uri="http://schemas.openxmlformats.org/presentationml/2006/ole">
            <mc:AlternateContent xmlns:mc="http://schemas.openxmlformats.org/markup-compatibility/2006">
              <mc:Choice xmlns:v="urn:schemas-microsoft-com:vml" Requires="v">
                <p:oleObj spid="_x0000_s68622" name="公式" r:id="rId27" imgW="46024800" imgH="9448800" progId="">
                  <p:embed/>
                </p:oleObj>
              </mc:Choice>
              <mc:Fallback>
                <p:oleObj name="公式" r:id="rId27" imgW="46024800" imgH="9448800" progId="">
                  <p:embed/>
                  <p:pic>
                    <p:nvPicPr>
                      <p:cNvPr id="0" name="图片 68621"/>
                      <p:cNvPicPr>
                        <a:picLocks noChangeAspect="1"/>
                      </p:cNvPicPr>
                      <p:nvPr/>
                    </p:nvPicPr>
                    <p:blipFill>
                      <a:blip r:embed="rId28"/>
                      <a:stretch>
                        <a:fillRect/>
                      </a:stretch>
                    </p:blipFill>
                    <p:spPr>
                      <a:xfrm>
                        <a:off x="7056048" y="5735378"/>
                        <a:ext cx="2556601" cy="393791"/>
                      </a:xfrm>
                      <a:prstGeom prst="rect">
                        <a:avLst/>
                      </a:prstGeom>
                      <a:noFill/>
                      <a:ln w="9525">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wipe(down)">
                                      <p:cBhvr>
                                        <p:cTn id="7" dur="500"/>
                                        <p:tgtEl>
                                          <p:spTgt spid="377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7864"/>
                                        </p:tgtEl>
                                        <p:attrNameLst>
                                          <p:attrName>style.visibility</p:attrName>
                                        </p:attrNameLst>
                                      </p:cBhvr>
                                      <p:to>
                                        <p:strVal val="visible"/>
                                      </p:to>
                                    </p:set>
                                    <p:animEffect transition="in" filter="wipe(down)">
                                      <p:cBhvr>
                                        <p:cTn id="12" dur="500"/>
                                        <p:tgtEl>
                                          <p:spTgt spid="3778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7869"/>
                                        </p:tgtEl>
                                        <p:attrNameLst>
                                          <p:attrName>style.visibility</p:attrName>
                                        </p:attrNameLst>
                                      </p:cBhvr>
                                      <p:to>
                                        <p:strVal val="visible"/>
                                      </p:to>
                                    </p:set>
                                    <p:animEffect transition="in" filter="wipe(down)">
                                      <p:cBhvr>
                                        <p:cTn id="17" dur="500"/>
                                        <p:tgtEl>
                                          <p:spTgt spid="377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7872"/>
                                        </p:tgtEl>
                                        <p:attrNameLst>
                                          <p:attrName>style.visibility</p:attrName>
                                        </p:attrNameLst>
                                      </p:cBhvr>
                                      <p:to>
                                        <p:strVal val="visible"/>
                                      </p:to>
                                    </p:set>
                                    <p:animEffect transition="in" filter="wipe(down)">
                                      <p:cBhvr>
                                        <p:cTn id="22" dur="500"/>
                                        <p:tgtEl>
                                          <p:spTgt spid="3778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77875"/>
                                        </p:tgtEl>
                                        <p:attrNameLst>
                                          <p:attrName>style.visibility</p:attrName>
                                        </p:attrNameLst>
                                      </p:cBhvr>
                                      <p:to>
                                        <p:strVal val="visible"/>
                                      </p:to>
                                    </p:set>
                                    <p:animEffect transition="in" filter="wipe(down)">
                                      <p:cBhvr>
                                        <p:cTn id="27" dur="500"/>
                                        <p:tgtEl>
                                          <p:spTgt spid="3778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77926"/>
                                        </p:tgtEl>
                                        <p:attrNameLst>
                                          <p:attrName>style.visibility</p:attrName>
                                        </p:attrNameLst>
                                      </p:cBhvr>
                                      <p:to>
                                        <p:strVal val="visible"/>
                                      </p:to>
                                    </p:set>
                                    <p:animEffect transition="in" filter="wipe(down)">
                                      <p:cBhvr>
                                        <p:cTn id="32" dur="500"/>
                                        <p:tgtEl>
                                          <p:spTgt spid="3779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7902"/>
                                        </p:tgtEl>
                                        <p:attrNameLst>
                                          <p:attrName>style.visibility</p:attrName>
                                        </p:attrNameLst>
                                      </p:cBhvr>
                                      <p:to>
                                        <p:strVal val="visible"/>
                                      </p:to>
                                    </p:set>
                                    <p:animEffect transition="in" filter="wipe(down)">
                                      <p:cBhvr>
                                        <p:cTn id="37" dur="500"/>
                                        <p:tgtEl>
                                          <p:spTgt spid="3779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7904"/>
                                        </p:tgtEl>
                                        <p:attrNameLst>
                                          <p:attrName>style.visibility</p:attrName>
                                        </p:attrNameLst>
                                      </p:cBhvr>
                                      <p:to>
                                        <p:strVal val="visible"/>
                                      </p:to>
                                    </p:set>
                                    <p:animEffect transition="in" filter="wipe(down)">
                                      <p:cBhvr>
                                        <p:cTn id="42" dur="500"/>
                                        <p:tgtEl>
                                          <p:spTgt spid="3779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77906"/>
                                        </p:tgtEl>
                                        <p:attrNameLst>
                                          <p:attrName>style.visibility</p:attrName>
                                        </p:attrNameLst>
                                      </p:cBhvr>
                                      <p:to>
                                        <p:strVal val="visible"/>
                                      </p:to>
                                    </p:set>
                                    <p:animEffect transition="in" filter="wipe(down)">
                                      <p:cBhvr>
                                        <p:cTn id="47" dur="500"/>
                                        <p:tgtEl>
                                          <p:spTgt spid="37790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77908"/>
                                        </p:tgtEl>
                                        <p:attrNameLst>
                                          <p:attrName>style.visibility</p:attrName>
                                        </p:attrNameLst>
                                      </p:cBhvr>
                                      <p:to>
                                        <p:strVal val="visible"/>
                                      </p:to>
                                    </p:set>
                                    <p:animEffect transition="in" filter="wipe(down)">
                                      <p:cBhvr>
                                        <p:cTn id="52" dur="500"/>
                                        <p:tgtEl>
                                          <p:spTgt spid="3779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77909"/>
                                        </p:tgtEl>
                                        <p:attrNameLst>
                                          <p:attrName>style.visibility</p:attrName>
                                        </p:attrNameLst>
                                      </p:cBhvr>
                                      <p:to>
                                        <p:strVal val="visible"/>
                                      </p:to>
                                    </p:set>
                                    <p:animEffect transition="in" filter="wipe(down)">
                                      <p:cBhvr>
                                        <p:cTn id="57" dur="500"/>
                                        <p:tgtEl>
                                          <p:spTgt spid="37790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77910"/>
                                        </p:tgtEl>
                                        <p:attrNameLst>
                                          <p:attrName>style.visibility</p:attrName>
                                        </p:attrNameLst>
                                      </p:cBhvr>
                                      <p:to>
                                        <p:strVal val="visible"/>
                                      </p:to>
                                    </p:set>
                                    <p:animEffect transition="in" filter="wipe(down)">
                                      <p:cBhvr>
                                        <p:cTn id="62" dur="500"/>
                                        <p:tgtEl>
                                          <p:spTgt spid="3779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77913"/>
                                        </p:tgtEl>
                                        <p:attrNameLst>
                                          <p:attrName>style.visibility</p:attrName>
                                        </p:attrNameLst>
                                      </p:cBhvr>
                                      <p:to>
                                        <p:strVal val="visible"/>
                                      </p:to>
                                    </p:set>
                                    <p:animEffect transition="in" filter="wipe(down)">
                                      <p:cBhvr>
                                        <p:cTn id="67" dur="500"/>
                                        <p:tgtEl>
                                          <p:spTgt spid="3779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77918"/>
                                        </p:tgtEl>
                                        <p:attrNameLst>
                                          <p:attrName>style.visibility</p:attrName>
                                        </p:attrNameLst>
                                      </p:cBhvr>
                                      <p:to>
                                        <p:strVal val="visible"/>
                                      </p:to>
                                    </p:set>
                                    <p:animEffect transition="in" filter="wipe(down)">
                                      <p:cBhvr>
                                        <p:cTn id="72" dur="500"/>
                                        <p:tgtEl>
                                          <p:spTgt spid="3779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7920"/>
                                        </p:tgtEl>
                                        <p:attrNameLst>
                                          <p:attrName>style.visibility</p:attrName>
                                        </p:attrNameLst>
                                      </p:cBhvr>
                                      <p:to>
                                        <p:strVal val="visible"/>
                                      </p:to>
                                    </p:set>
                                    <p:animEffect transition="in" filter="wipe(down)">
                                      <p:cBhvr>
                                        <p:cTn id="77" dur="500"/>
                                        <p:tgtEl>
                                          <p:spTgt spid="3779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377922"/>
                                        </p:tgtEl>
                                        <p:attrNameLst>
                                          <p:attrName>style.visibility</p:attrName>
                                        </p:attrNameLst>
                                      </p:cBhvr>
                                      <p:to>
                                        <p:strVal val="visible"/>
                                      </p:to>
                                    </p:set>
                                    <p:animEffect transition="in" filter="wipe(down)">
                                      <p:cBhvr>
                                        <p:cTn id="82" dur="500"/>
                                        <p:tgtEl>
                                          <p:spTgt spid="3779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77924"/>
                                        </p:tgtEl>
                                        <p:attrNameLst>
                                          <p:attrName>style.visibility</p:attrName>
                                        </p:attrNameLst>
                                      </p:cBhvr>
                                      <p:to>
                                        <p:strVal val="visible"/>
                                      </p:to>
                                    </p:set>
                                    <p:animEffect transition="in" filter="wipe(down)">
                                      <p:cBhvr>
                                        <p:cTn id="87" dur="500"/>
                                        <p:tgtEl>
                                          <p:spTgt spid="377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0" grpId="0" bldLvl="0" animBg="1"/>
      <p:bldP spid="377869" grpId="0" bldLvl="0" animBg="1"/>
      <p:bldP spid="377875" grpId="0" bldLvl="0" animBg="1"/>
      <p:bldP spid="377902" grpId="0" bldLvl="0" animBg="1"/>
      <p:bldP spid="377909" grpId="0" bldLvl="0" animBg="1"/>
      <p:bldP spid="377910"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1"/>
          <p:cNvSpPr>
            <a:spLocks noGrp="1"/>
          </p:cNvSpPr>
          <p:nvPr>
            <p:ph type="sldNum" sz="quarter" idx="10"/>
          </p:nvPr>
        </p:nvSpPr>
        <p:spPr/>
        <p:txBody>
          <a:bodyPr/>
          <a:lstStyle/>
          <a:p>
            <a:r>
              <a:rPr lang="en-US" altLang="zh-CN"/>
              <a:t>-</a:t>
            </a:r>
            <a:fld id="{BAD68F3C-A1F7-4A05-8888-3DB7FFCC59C2}" type="slidenum">
              <a:rPr lang="en-US" altLang="zh-CN" sz="2100">
                <a:solidFill>
                  <a:srgbClr val="0000FF"/>
                </a:solidFill>
              </a:rPr>
            </a:fld>
            <a:r>
              <a:rPr lang="en-US" altLang="zh-CN"/>
              <a:t>-</a:t>
            </a:r>
            <a:endParaRPr lang="en-US" altLang="zh-CN"/>
          </a:p>
        </p:txBody>
      </p:sp>
      <p:graphicFrame>
        <p:nvGraphicFramePr>
          <p:cNvPr id="185347" name="Object 3"/>
          <p:cNvGraphicFramePr>
            <a:graphicFrameLocks noChangeAspect="1"/>
          </p:cNvGraphicFramePr>
          <p:nvPr/>
        </p:nvGraphicFramePr>
        <p:xfrm>
          <a:off x="2278782" y="317472"/>
          <a:ext cx="5726214" cy="1744170"/>
        </p:xfrm>
        <a:graphic>
          <a:graphicData uri="http://schemas.openxmlformats.org/presentationml/2006/ole">
            <mc:AlternateContent xmlns:mc="http://schemas.openxmlformats.org/markup-compatibility/2006">
              <mc:Choice xmlns:v="urn:schemas-microsoft-com:vml" Requires="v">
                <p:oleObj spid="_x0000_s69633" name="Equation" r:id="rId1" imgW="42062400" imgH="17068800" progId="Equation.DSMT4">
                  <p:embed/>
                </p:oleObj>
              </mc:Choice>
              <mc:Fallback>
                <p:oleObj name="Equation" r:id="rId1" imgW="42062400" imgH="17068800" progId="Equation.DSMT4">
                  <p:embed/>
                  <p:pic>
                    <p:nvPicPr>
                      <p:cNvPr id="0" name="图片 69632"/>
                      <p:cNvPicPr>
                        <a:picLocks noChangeAspect="1"/>
                      </p:cNvPicPr>
                      <p:nvPr/>
                    </p:nvPicPr>
                    <p:blipFill>
                      <a:blip r:embed="rId2"/>
                      <a:stretch>
                        <a:fillRect/>
                      </a:stretch>
                    </p:blipFill>
                    <p:spPr>
                      <a:xfrm>
                        <a:off x="2278782" y="317472"/>
                        <a:ext cx="5726214" cy="1744170"/>
                      </a:xfrm>
                      <a:prstGeom prst="rect">
                        <a:avLst/>
                      </a:prstGeom>
                      <a:noFill/>
                      <a:ln w="9525">
                        <a:noFill/>
                      </a:ln>
                    </p:spPr>
                  </p:pic>
                </p:oleObj>
              </mc:Fallback>
            </mc:AlternateContent>
          </a:graphicData>
        </a:graphic>
      </p:graphicFrame>
      <p:grpSp>
        <p:nvGrpSpPr>
          <p:cNvPr id="185348" name="Group 4"/>
          <p:cNvGrpSpPr/>
          <p:nvPr/>
        </p:nvGrpSpPr>
        <p:grpSpPr bwMode="auto">
          <a:xfrm>
            <a:off x="263308" y="2061642"/>
            <a:ext cx="7343879" cy="523996"/>
            <a:chOff x="113" y="1616"/>
            <a:chExt cx="3470" cy="330"/>
          </a:xfrm>
        </p:grpSpPr>
        <p:sp>
          <p:nvSpPr>
            <p:cNvPr id="185349" name="Text Box 5"/>
            <p:cNvSpPr txBox="1">
              <a:spLocks noChangeArrowheads="1"/>
            </p:cNvSpPr>
            <p:nvPr/>
          </p:nvSpPr>
          <p:spPr bwMode="auto">
            <a:xfrm>
              <a:off x="113" y="1616"/>
              <a:ext cx="113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问向量组</a:t>
              </a:r>
              <a:endParaRPr lang="zh-CN" altLang="en-US" sz="2800" dirty="0"/>
            </a:p>
          </p:txBody>
        </p:sp>
        <p:graphicFrame>
          <p:nvGraphicFramePr>
            <p:cNvPr id="185350" name="Object 6"/>
            <p:cNvGraphicFramePr>
              <a:graphicFrameLocks noChangeAspect="1"/>
            </p:cNvGraphicFramePr>
            <p:nvPr/>
          </p:nvGraphicFramePr>
          <p:xfrm>
            <a:off x="827" y="1616"/>
            <a:ext cx="1088" cy="272"/>
          </p:xfrm>
          <a:graphic>
            <a:graphicData uri="http://schemas.openxmlformats.org/presentationml/2006/ole">
              <mc:AlternateContent xmlns:mc="http://schemas.openxmlformats.org/markup-compatibility/2006">
                <mc:Choice xmlns:v="urn:schemas-microsoft-com:vml" Requires="v">
                  <p:oleObj spid="_x0000_s69634" name="公式" r:id="rId3" imgW="41452800" imgH="10363200" progId="">
                    <p:embed/>
                  </p:oleObj>
                </mc:Choice>
                <mc:Fallback>
                  <p:oleObj name="公式" r:id="rId3" imgW="41452800" imgH="10363200" progId="">
                    <p:embed/>
                    <p:pic>
                      <p:nvPicPr>
                        <p:cNvPr id="0" name="图片 69633"/>
                        <p:cNvPicPr>
                          <a:picLocks noChangeAspect="1"/>
                        </p:cNvPicPr>
                        <p:nvPr/>
                      </p:nvPicPr>
                      <p:blipFill>
                        <a:blip r:embed="rId4"/>
                        <a:stretch>
                          <a:fillRect/>
                        </a:stretch>
                      </p:blipFill>
                      <p:spPr>
                        <a:xfrm>
                          <a:off x="827" y="1616"/>
                          <a:ext cx="1088" cy="272"/>
                        </a:xfrm>
                        <a:prstGeom prst="rect">
                          <a:avLst/>
                        </a:prstGeom>
                        <a:noFill/>
                        <a:ln w="9525">
                          <a:noFill/>
                        </a:ln>
                      </p:spPr>
                    </p:pic>
                  </p:oleObj>
                </mc:Fallback>
              </mc:AlternateContent>
            </a:graphicData>
          </a:graphic>
        </p:graphicFrame>
        <p:sp>
          <p:nvSpPr>
            <p:cNvPr id="185353" name="Text Box 9"/>
            <p:cNvSpPr txBox="1">
              <a:spLocks noChangeArrowheads="1"/>
            </p:cNvSpPr>
            <p:nvPr/>
          </p:nvSpPr>
          <p:spPr bwMode="auto">
            <a:xfrm>
              <a:off x="1950" y="1616"/>
              <a:ext cx="163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a:t>的线性相关性</a:t>
              </a:r>
              <a:r>
                <a:rPr lang="en-US" altLang="zh-CN" sz="2800" dirty="0"/>
                <a:t>?</a:t>
              </a:r>
              <a:endParaRPr lang="en-US" altLang="zh-CN" sz="2800" dirty="0"/>
            </a:p>
          </p:txBody>
        </p:sp>
      </p:grpSp>
      <p:graphicFrame>
        <p:nvGraphicFramePr>
          <p:cNvPr id="185355" name="Object 11"/>
          <p:cNvGraphicFramePr>
            <a:graphicFrameLocks noChangeAspect="1"/>
          </p:cNvGraphicFramePr>
          <p:nvPr/>
        </p:nvGraphicFramePr>
        <p:xfrm>
          <a:off x="1846734" y="2579046"/>
          <a:ext cx="6908184" cy="2018657"/>
        </p:xfrm>
        <a:graphic>
          <a:graphicData uri="http://schemas.openxmlformats.org/presentationml/2006/ole">
            <mc:AlternateContent xmlns:mc="http://schemas.openxmlformats.org/markup-compatibility/2006">
              <mc:Choice xmlns:v="urn:schemas-microsoft-com:vml" Requires="v">
                <p:oleObj spid="_x0000_s69635" name="Equation" r:id="rId5" imgW="55778400" imgH="17068800" progId="Equation.DSMT4">
                  <p:embed/>
                </p:oleObj>
              </mc:Choice>
              <mc:Fallback>
                <p:oleObj name="Equation" r:id="rId5" imgW="55778400" imgH="17068800" progId="Equation.DSMT4">
                  <p:embed/>
                  <p:pic>
                    <p:nvPicPr>
                      <p:cNvPr id="0" name="图片 69634"/>
                      <p:cNvPicPr>
                        <a:picLocks noChangeAspect="1"/>
                      </p:cNvPicPr>
                      <p:nvPr/>
                    </p:nvPicPr>
                    <p:blipFill>
                      <a:blip r:embed="rId6"/>
                      <a:stretch>
                        <a:fillRect/>
                      </a:stretch>
                    </p:blipFill>
                    <p:spPr>
                      <a:xfrm>
                        <a:off x="1846734" y="2579046"/>
                        <a:ext cx="6908184" cy="2018657"/>
                      </a:xfrm>
                      <a:prstGeom prst="rect">
                        <a:avLst/>
                      </a:prstGeom>
                      <a:noFill/>
                      <a:ln w="9525">
                        <a:noFill/>
                      </a:ln>
                    </p:spPr>
                  </p:pic>
                </p:oleObj>
              </mc:Fallback>
            </mc:AlternateContent>
          </a:graphicData>
        </a:graphic>
      </p:graphicFrame>
      <p:graphicFrame>
        <p:nvGraphicFramePr>
          <p:cNvPr id="185357" name="Object 13"/>
          <p:cNvGraphicFramePr>
            <a:graphicFrameLocks noChangeAspect="1"/>
          </p:cNvGraphicFramePr>
          <p:nvPr/>
        </p:nvGraphicFramePr>
        <p:xfrm>
          <a:off x="1054646" y="4944615"/>
          <a:ext cx="3603408" cy="631254"/>
        </p:xfrm>
        <a:graphic>
          <a:graphicData uri="http://schemas.openxmlformats.org/presentationml/2006/ole">
            <mc:AlternateContent xmlns:mc="http://schemas.openxmlformats.org/markup-compatibility/2006">
              <mc:Choice xmlns:v="urn:schemas-microsoft-com:vml" Requires="v">
                <p:oleObj spid="_x0000_s69636" name="Equation" r:id="rId7" imgW="23469600" imgH="5486400" progId="Equation.DSMT4">
                  <p:embed/>
                </p:oleObj>
              </mc:Choice>
              <mc:Fallback>
                <p:oleObj name="Equation" r:id="rId7" imgW="23469600" imgH="5486400" progId="Equation.DSMT4">
                  <p:embed/>
                  <p:pic>
                    <p:nvPicPr>
                      <p:cNvPr id="0" name="图片 69635"/>
                      <p:cNvPicPr>
                        <a:picLocks noChangeAspect="1"/>
                      </p:cNvPicPr>
                      <p:nvPr/>
                    </p:nvPicPr>
                    <p:blipFill>
                      <a:blip r:embed="rId8"/>
                      <a:stretch>
                        <a:fillRect/>
                      </a:stretch>
                    </p:blipFill>
                    <p:spPr>
                      <a:xfrm>
                        <a:off x="1054646" y="4944615"/>
                        <a:ext cx="3603408" cy="631254"/>
                      </a:xfrm>
                      <a:prstGeom prst="rect">
                        <a:avLst/>
                      </a:prstGeom>
                      <a:noFill/>
                      <a:ln w="9525">
                        <a:noFill/>
                      </a:ln>
                    </p:spPr>
                  </p:pic>
                </p:oleObj>
              </mc:Fallback>
            </mc:AlternateContent>
          </a:graphicData>
        </a:graphic>
      </p:graphicFrame>
      <p:grpSp>
        <p:nvGrpSpPr>
          <p:cNvPr id="185358" name="Group 14"/>
          <p:cNvGrpSpPr/>
          <p:nvPr/>
        </p:nvGrpSpPr>
        <p:grpSpPr bwMode="auto">
          <a:xfrm>
            <a:off x="4871070" y="4992443"/>
            <a:ext cx="5760817" cy="525583"/>
            <a:chOff x="2290" y="3293"/>
            <a:chExt cx="2722" cy="331"/>
          </a:xfrm>
        </p:grpSpPr>
        <p:graphicFrame>
          <p:nvGraphicFramePr>
            <p:cNvPr id="185359" name="Object 15"/>
            <p:cNvGraphicFramePr>
              <a:graphicFrameLocks noChangeAspect="1"/>
            </p:cNvGraphicFramePr>
            <p:nvPr/>
          </p:nvGraphicFramePr>
          <p:xfrm>
            <a:off x="2290" y="3293"/>
            <a:ext cx="1088" cy="272"/>
          </p:xfrm>
          <a:graphic>
            <a:graphicData uri="http://schemas.openxmlformats.org/presentationml/2006/ole">
              <mc:AlternateContent xmlns:mc="http://schemas.openxmlformats.org/markup-compatibility/2006">
                <mc:Choice xmlns:v="urn:schemas-microsoft-com:vml" Requires="v">
                  <p:oleObj spid="_x0000_s69637" name="公式" r:id="rId9" imgW="41452800" imgH="10363200" progId="">
                    <p:embed/>
                  </p:oleObj>
                </mc:Choice>
                <mc:Fallback>
                  <p:oleObj name="公式" r:id="rId9" imgW="41452800" imgH="10363200" progId="">
                    <p:embed/>
                    <p:pic>
                      <p:nvPicPr>
                        <p:cNvPr id="0" name="图片 69636"/>
                        <p:cNvPicPr>
                          <a:picLocks noChangeAspect="1"/>
                        </p:cNvPicPr>
                        <p:nvPr/>
                      </p:nvPicPr>
                      <p:blipFill>
                        <a:blip r:embed="rId10"/>
                        <a:stretch>
                          <a:fillRect/>
                        </a:stretch>
                      </p:blipFill>
                      <p:spPr>
                        <a:xfrm>
                          <a:off x="2290" y="3293"/>
                          <a:ext cx="1088" cy="272"/>
                        </a:xfrm>
                        <a:prstGeom prst="rect">
                          <a:avLst/>
                        </a:prstGeom>
                        <a:noFill/>
                        <a:ln w="9525">
                          <a:noFill/>
                        </a:ln>
                      </p:spPr>
                    </p:pic>
                  </p:oleObj>
                </mc:Fallback>
              </mc:AlternateContent>
            </a:graphicData>
          </a:graphic>
        </p:graphicFrame>
        <p:sp>
          <p:nvSpPr>
            <p:cNvPr id="185360" name="Text Box 16"/>
            <p:cNvSpPr txBox="1">
              <a:spLocks noChangeArrowheads="1"/>
            </p:cNvSpPr>
            <p:nvPr/>
          </p:nvSpPr>
          <p:spPr bwMode="auto">
            <a:xfrm>
              <a:off x="3379" y="3294"/>
              <a:ext cx="163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zh-CN" altLang="en-US" sz="2800" dirty="0" smtClean="0"/>
                <a:t>线性</a:t>
              </a:r>
              <a:r>
                <a:rPr lang="zh-CN" altLang="en-US" sz="2800" dirty="0"/>
                <a:t>无</a:t>
              </a:r>
              <a:r>
                <a:rPr lang="zh-CN" altLang="en-US" sz="2800" dirty="0" smtClean="0"/>
                <a:t>关</a:t>
              </a:r>
              <a:r>
                <a:rPr lang="en-US" altLang="zh-CN" sz="2800" dirty="0"/>
                <a:t>.</a:t>
              </a:r>
              <a:endParaRPr lang="en-US" altLang="zh-CN" sz="2800" dirty="0"/>
            </a:p>
          </p:txBody>
        </p:sp>
      </p:grpSp>
      <p:sp>
        <p:nvSpPr>
          <p:cNvPr id="185368" name="Text Box 24"/>
          <p:cNvSpPr txBox="1">
            <a:spLocks noChangeArrowheads="1"/>
          </p:cNvSpPr>
          <p:nvPr/>
        </p:nvSpPr>
        <p:spPr bwMode="auto">
          <a:xfrm>
            <a:off x="1254504" y="761871"/>
            <a:ext cx="934510" cy="543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a:t>练习</a:t>
            </a:r>
            <a:endParaRPr lang="zh-CN" altLang="en-US" sz="2800" dirty="0"/>
          </a:p>
        </p:txBody>
      </p:sp>
      <p:sp>
        <p:nvSpPr>
          <p:cNvPr id="23" name="Text Box 24"/>
          <p:cNvSpPr txBox="1">
            <a:spLocks noChangeArrowheads="1"/>
          </p:cNvSpPr>
          <p:nvPr/>
        </p:nvSpPr>
        <p:spPr bwMode="auto">
          <a:xfrm>
            <a:off x="982638" y="2637706"/>
            <a:ext cx="934510" cy="543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136" tIns="55711" rIns="107136" bIns="55711">
            <a:spAutoFit/>
          </a:bodyPr>
          <a:lstStyle/>
          <a:p>
            <a:r>
              <a:rPr lang="zh-CN" altLang="en-US" sz="2800" dirty="0" smtClean="0"/>
              <a:t>解：</a:t>
            </a:r>
            <a:endParaRPr lang="zh-CN" altLang="en-US" sz="28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5368"/>
                                        </p:tgtEl>
                                        <p:attrNameLst>
                                          <p:attrName>style.visibility</p:attrName>
                                        </p:attrNameLst>
                                      </p:cBhvr>
                                      <p:to>
                                        <p:strVal val="visible"/>
                                      </p:to>
                                    </p:set>
                                    <p:animEffect transition="in" filter="wipe(down)">
                                      <p:cBhvr>
                                        <p:cTn id="7" dur="500"/>
                                        <p:tgtEl>
                                          <p:spTgt spid="1853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5347"/>
                                        </p:tgtEl>
                                        <p:attrNameLst>
                                          <p:attrName>style.visibility</p:attrName>
                                        </p:attrNameLst>
                                      </p:cBhvr>
                                      <p:to>
                                        <p:strVal val="visible"/>
                                      </p:to>
                                    </p:set>
                                    <p:animEffect transition="in" filter="wipe(down)">
                                      <p:cBhvr>
                                        <p:cTn id="12" dur="500"/>
                                        <p:tgtEl>
                                          <p:spTgt spid="1853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5348"/>
                                        </p:tgtEl>
                                        <p:attrNameLst>
                                          <p:attrName>style.visibility</p:attrName>
                                        </p:attrNameLst>
                                      </p:cBhvr>
                                      <p:to>
                                        <p:strVal val="visible"/>
                                      </p:to>
                                    </p:set>
                                    <p:animEffect transition="in" filter="wipe(down)">
                                      <p:cBhvr>
                                        <p:cTn id="17" dur="500"/>
                                        <p:tgtEl>
                                          <p:spTgt spid="1853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53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5357"/>
                                        </p:tgtEl>
                                        <p:attrNameLst>
                                          <p:attrName>style.visibility</p:attrName>
                                        </p:attrNameLst>
                                      </p:cBhvr>
                                      <p:to>
                                        <p:strVal val="visible"/>
                                      </p:to>
                                    </p:set>
                                    <p:animEffect transition="in" filter="wipe(left)">
                                      <p:cBhvr>
                                        <p:cTn id="30" dur="500"/>
                                        <p:tgtEl>
                                          <p:spTgt spid="18535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85358"/>
                                        </p:tgtEl>
                                        <p:attrNameLst>
                                          <p:attrName>style.visibility</p:attrName>
                                        </p:attrNameLst>
                                      </p:cBhvr>
                                      <p:to>
                                        <p:strVal val="visible"/>
                                      </p:to>
                                    </p:set>
                                    <p:animEffect transition="in" filter="wipe(left)">
                                      <p:cBhvr>
                                        <p:cTn id="35" dur="500"/>
                                        <p:tgtEl>
                                          <p:spTgt spid="185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68" grpId="0" bldLvl="0" animBg="1"/>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146646" y="422031"/>
            <a:ext cx="3429635" cy="64516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36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线性方程组</a:t>
            </a:r>
            <a:endParaRPr kumimoji="0" lang="zh-CN" altLang="en-US" sz="36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28675" name="Text Box 3"/>
          <p:cNvSpPr txBox="1">
            <a:spLocks noChangeArrowheads="1"/>
          </p:cNvSpPr>
          <p:nvPr/>
        </p:nvSpPr>
        <p:spPr bwMode="auto">
          <a:xfrm>
            <a:off x="2817841" y="1309931"/>
            <a:ext cx="7164126" cy="521970"/>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800" b="1" kern="1200" cap="none" spc="0" normalizeH="0" baseline="0" noProof="0" dirty="0">
                <a:latin typeface="+mn-ea"/>
                <a:ea typeface="+mn-ea"/>
                <a:cs typeface="+mn-cs"/>
              </a:rPr>
              <a:t>设有 </a:t>
            </a:r>
            <a:r>
              <a:rPr kumimoji="0" lang="en-US" altLang="zh-CN" sz="2800" i="1" kern="1200" cap="none" spc="0" normalizeH="0" baseline="0" noProof="0" dirty="0">
                <a:latin typeface="+mn-ea"/>
                <a:ea typeface="+mn-ea"/>
                <a:cs typeface="+mn-cs"/>
              </a:rPr>
              <a:t>n</a:t>
            </a:r>
            <a:r>
              <a:rPr kumimoji="0" lang="en-US" altLang="zh-CN" sz="2800" b="1" kern="1200" cap="none" spc="0" normalizeH="0" baseline="0" noProof="0" dirty="0">
                <a:latin typeface="+mn-ea"/>
                <a:ea typeface="+mn-ea"/>
                <a:cs typeface="+mn-cs"/>
              </a:rPr>
              <a:t> </a:t>
            </a:r>
            <a:r>
              <a:rPr kumimoji="0" lang="zh-CN" altLang="en-US" sz="2800" b="1" kern="1200" cap="none" spc="0" normalizeH="0" baseline="0" noProof="0" dirty="0">
                <a:latin typeface="+mn-ea"/>
                <a:ea typeface="+mn-ea"/>
                <a:cs typeface="+mn-cs"/>
              </a:rPr>
              <a:t>个未知数 </a:t>
            </a:r>
            <a:r>
              <a:rPr kumimoji="0" lang="en-US" altLang="zh-CN" sz="2800" i="1" kern="1200" cap="none" spc="0" normalizeH="0" baseline="0" noProof="0" dirty="0">
                <a:latin typeface="+mn-ea"/>
                <a:ea typeface="+mn-ea"/>
                <a:cs typeface="+mn-cs"/>
              </a:rPr>
              <a:t>m</a:t>
            </a:r>
            <a:r>
              <a:rPr kumimoji="0" lang="en-US" altLang="zh-CN" sz="2800" b="1" kern="1200" cap="none" spc="0" normalizeH="0" baseline="0" noProof="0" dirty="0">
                <a:latin typeface="+mn-ea"/>
                <a:ea typeface="+mn-ea"/>
                <a:cs typeface="+mn-cs"/>
              </a:rPr>
              <a:t> </a:t>
            </a:r>
            <a:r>
              <a:rPr kumimoji="0" lang="zh-CN" altLang="en-US" sz="2800" b="1" kern="1200" cap="none" spc="0" normalizeH="0" baseline="0" noProof="0" dirty="0">
                <a:latin typeface="+mn-ea"/>
                <a:ea typeface="+mn-ea"/>
                <a:cs typeface="+mn-cs"/>
              </a:rPr>
              <a:t>个方程的线性方程组</a:t>
            </a:r>
            <a:endParaRPr kumimoji="0" lang="zh-CN" altLang="en-US" sz="2800" b="1" kern="1200" cap="none" spc="0" normalizeH="0" baseline="0" noProof="0" dirty="0">
              <a:latin typeface="+mn-ea"/>
              <a:ea typeface="+mn-ea"/>
              <a:cs typeface="+mn-cs"/>
            </a:endParaRPr>
          </a:p>
        </p:txBody>
      </p:sp>
      <p:graphicFrame>
        <p:nvGraphicFramePr>
          <p:cNvPr id="28676" name="Object 2"/>
          <p:cNvGraphicFramePr>
            <a:graphicFrameLocks noChangeAspect="1"/>
          </p:cNvGraphicFramePr>
          <p:nvPr/>
        </p:nvGraphicFramePr>
        <p:xfrm>
          <a:off x="3594079" y="1857788"/>
          <a:ext cx="6489700" cy="2449830"/>
        </p:xfrm>
        <a:graphic>
          <a:graphicData uri="http://schemas.openxmlformats.org/presentationml/2006/ole">
            <mc:AlternateContent xmlns:mc="http://schemas.openxmlformats.org/markup-compatibility/2006">
              <mc:Choice xmlns:v="urn:schemas-microsoft-com:vml" Requires="v">
                <p:oleObj spid="_x0000_s70657" name="" r:id="rId1" imgW="59740800" imgH="22555200" progId="Equation.DSMT4">
                  <p:embed/>
                </p:oleObj>
              </mc:Choice>
              <mc:Fallback>
                <p:oleObj name="" r:id="rId1" imgW="59740800" imgH="22555200" progId="Equation.DSMT4">
                  <p:embed/>
                  <p:pic>
                    <p:nvPicPr>
                      <p:cNvPr id="0" name="图片 70656"/>
                      <p:cNvPicPr>
                        <a:picLocks noChangeAspect="1"/>
                      </p:cNvPicPr>
                      <p:nvPr/>
                    </p:nvPicPr>
                    <p:blipFill>
                      <a:blip r:embed="rId2"/>
                      <a:stretch>
                        <a:fillRect/>
                      </a:stretch>
                    </p:blipFill>
                    <p:spPr>
                      <a:xfrm>
                        <a:off x="3594079" y="1857788"/>
                        <a:ext cx="6489700" cy="2449830"/>
                      </a:xfrm>
                      <a:prstGeom prst="rect">
                        <a:avLst/>
                      </a:prstGeom>
                      <a:noFill/>
                      <a:ln w="38100">
                        <a:noFill/>
                      </a:ln>
                    </p:spPr>
                  </p:pic>
                </p:oleObj>
              </mc:Fallback>
            </mc:AlternateContent>
          </a:graphicData>
        </a:graphic>
      </p:graphicFrame>
      <p:sp>
        <p:nvSpPr>
          <p:cNvPr id="28677" name="Text Box 5"/>
          <p:cNvSpPr txBox="1">
            <a:spLocks noChangeArrowheads="1"/>
          </p:cNvSpPr>
          <p:nvPr/>
        </p:nvSpPr>
        <p:spPr bwMode="auto">
          <a:xfrm>
            <a:off x="2055700" y="4434709"/>
            <a:ext cx="8002482" cy="521970"/>
          </a:xfrm>
          <a:prstGeom prst="rect">
            <a:avLst/>
          </a:prstGeom>
          <a:noFill/>
          <a:ln w="9525">
            <a:noFill/>
            <a:miter lim="800000"/>
          </a:ln>
        </p:spPr>
        <p:txBody>
          <a:bodyPr>
            <a:spAutoFit/>
          </a:bodyPr>
          <a:lstStyle/>
          <a:p>
            <a:pPr marR="0" defTabSz="914400">
              <a:spcBef>
                <a:spcPct val="50000"/>
              </a:spcBef>
              <a:buClrTx/>
              <a:buSzTx/>
              <a:buFontTx/>
              <a:buNone/>
              <a:defRPr/>
            </a:pPr>
            <a:r>
              <a:rPr kumimoji="0" lang="en-US" altLang="zh-CN" sz="2800" b="1" kern="1200" cap="none" spc="0" normalizeH="0" baseline="0" noProof="0" dirty="0">
                <a:latin typeface="+mn-ea"/>
                <a:ea typeface="+mn-ea"/>
                <a:cs typeface="+mn-cs"/>
              </a:rPr>
              <a:t>(1) </a:t>
            </a:r>
            <a:r>
              <a:rPr kumimoji="0" lang="zh-CN" altLang="en-US" sz="2800" b="1" kern="1200" cap="none" spc="0" normalizeH="0" baseline="0" noProof="0" dirty="0">
                <a:latin typeface="+mn-ea"/>
                <a:ea typeface="+mn-ea"/>
                <a:cs typeface="+mn-cs"/>
              </a:rPr>
              <a:t>式可以写成以向量 </a:t>
            </a:r>
            <a:r>
              <a:rPr kumimoji="0" lang="en-US" altLang="zh-CN" sz="2800" i="1" kern="1200" cap="none" spc="0" normalizeH="0" baseline="0" noProof="0" dirty="0">
                <a:latin typeface="+mn-ea"/>
                <a:ea typeface="+mn-ea"/>
                <a:cs typeface="+mn-cs"/>
              </a:rPr>
              <a:t>x</a:t>
            </a:r>
            <a:r>
              <a:rPr kumimoji="0" lang="en-US" altLang="zh-CN" sz="2800" b="1" kern="1200" cap="none" spc="0" normalizeH="0" baseline="0" noProof="0" dirty="0">
                <a:latin typeface="+mn-ea"/>
                <a:ea typeface="+mn-ea"/>
                <a:cs typeface="+mn-cs"/>
              </a:rPr>
              <a:t> </a:t>
            </a:r>
            <a:r>
              <a:rPr kumimoji="0" lang="zh-CN" altLang="en-US" sz="2800" b="1" kern="1200" cap="none" spc="0" normalizeH="0" baseline="0" noProof="0" dirty="0">
                <a:latin typeface="+mn-ea"/>
                <a:ea typeface="+mn-ea"/>
                <a:cs typeface="+mn-cs"/>
              </a:rPr>
              <a:t>为未知元的向量方程</a:t>
            </a:r>
            <a:endParaRPr kumimoji="0" lang="zh-CN" altLang="en-US" sz="2800" b="1" kern="1200" cap="none" spc="0" normalizeH="0" baseline="0" noProof="0" dirty="0">
              <a:latin typeface="+mn-ea"/>
              <a:ea typeface="+mn-ea"/>
              <a:cs typeface="+mn-cs"/>
            </a:endParaRPr>
          </a:p>
        </p:txBody>
      </p:sp>
      <p:sp>
        <p:nvSpPr>
          <p:cNvPr id="28678" name="Text Box 6"/>
          <p:cNvSpPr txBox="1">
            <a:spLocks noChangeArrowheads="1"/>
          </p:cNvSpPr>
          <p:nvPr/>
        </p:nvSpPr>
        <p:spPr bwMode="auto">
          <a:xfrm>
            <a:off x="4237329" y="5001551"/>
            <a:ext cx="2972350" cy="521970"/>
          </a:xfrm>
          <a:prstGeom prst="rect">
            <a:avLst/>
          </a:prstGeom>
          <a:noFill/>
          <a:ln w="9525">
            <a:noFill/>
            <a:miter lim="800000"/>
          </a:ln>
        </p:spPr>
        <p:txBody>
          <a:bodyPr>
            <a:spAutoFit/>
          </a:bodyPr>
          <a:lstStyle/>
          <a:p>
            <a:pPr marR="0" defTabSz="914400">
              <a:spcBef>
                <a:spcPct val="50000"/>
              </a:spcBef>
              <a:buClrTx/>
              <a:buSzTx/>
              <a:buFontTx/>
              <a:buNone/>
              <a:defRPr/>
            </a:pPr>
            <a:r>
              <a:rPr kumimoji="0" lang="en-US" altLang="zh-CN" sz="2800" b="1" i="1" kern="1200" cap="none" spc="0" normalizeH="0" baseline="0" noProof="0" dirty="0">
                <a:latin typeface="+mn-ea"/>
                <a:ea typeface="+mn-ea"/>
                <a:cs typeface="+mn-cs"/>
              </a:rPr>
              <a:t>Ax</a:t>
            </a:r>
            <a:r>
              <a:rPr kumimoji="0" lang="en-US" altLang="zh-CN" sz="2800" b="1" kern="1200" cap="none" spc="0" normalizeH="0" baseline="0" noProof="0" dirty="0">
                <a:latin typeface="+mn-ea"/>
                <a:ea typeface="+mn-ea"/>
                <a:cs typeface="+mn-cs"/>
              </a:rPr>
              <a:t> = </a:t>
            </a:r>
            <a:r>
              <a:rPr kumimoji="0" lang="en-US" altLang="zh-CN" sz="2800" b="1" i="1" kern="1200" cap="none" spc="0" normalizeH="0" baseline="0" noProof="0" dirty="0">
                <a:latin typeface="+mn-ea"/>
                <a:ea typeface="+mn-ea"/>
                <a:cs typeface="+mn-cs"/>
              </a:rPr>
              <a:t>b</a:t>
            </a:r>
            <a:r>
              <a:rPr kumimoji="0" lang="en-US" altLang="zh-CN" sz="2800" b="1" kern="1200" cap="none" spc="0" normalizeH="0" baseline="0" noProof="0" dirty="0">
                <a:latin typeface="+mn-ea"/>
                <a:ea typeface="+mn-ea"/>
                <a:cs typeface="+mn-cs"/>
              </a:rPr>
              <a:t> ,</a:t>
            </a:r>
            <a:r>
              <a:rPr kumimoji="0" lang="zh-CN" altLang="en-US" sz="2800" b="1" kern="1200" cap="none" spc="0" normalizeH="0" baseline="0" noProof="0" dirty="0">
                <a:latin typeface="+mn-ea"/>
                <a:ea typeface="+mn-ea"/>
                <a:cs typeface="+mn-cs"/>
              </a:rPr>
              <a:t>（</a:t>
            </a:r>
            <a:r>
              <a:rPr kumimoji="0" lang="en-US" altLang="zh-CN" sz="2800" b="1" kern="1200" cap="none" spc="0" normalizeH="0" baseline="0" noProof="0" dirty="0">
                <a:latin typeface="+mn-ea"/>
                <a:ea typeface="+mn-ea"/>
                <a:cs typeface="+mn-cs"/>
              </a:rPr>
              <a:t>2</a:t>
            </a:r>
            <a:r>
              <a:rPr kumimoji="0" lang="zh-CN" altLang="en-US" sz="2800" b="1" kern="1200" cap="none" spc="0" normalizeH="0" baseline="0" noProof="0" dirty="0">
                <a:latin typeface="+mn-ea"/>
                <a:ea typeface="+mn-ea"/>
                <a:cs typeface="+mn-cs"/>
              </a:rPr>
              <a:t>）</a:t>
            </a:r>
            <a:r>
              <a:rPr kumimoji="0" lang="en-US" altLang="zh-CN" sz="2800" b="1" kern="1200" cap="none" spc="0" normalizeH="0" baseline="0" noProof="0" dirty="0">
                <a:latin typeface="+mn-ea"/>
                <a:ea typeface="+mn-ea"/>
                <a:cs typeface="+mn-cs"/>
              </a:rPr>
              <a:t>                                     </a:t>
            </a:r>
            <a:endParaRPr kumimoji="0" lang="en-US" altLang="zh-CN" sz="2800" b="1" kern="1200" cap="none" spc="0" normalizeH="0" baseline="0" noProof="0" dirty="0">
              <a:latin typeface="+mn-ea"/>
              <a:ea typeface="+mn-ea"/>
              <a:cs typeface="+mn-cs"/>
            </a:endParaRPr>
          </a:p>
        </p:txBody>
      </p:sp>
      <p:sp>
        <p:nvSpPr>
          <p:cNvPr id="28679" name="Text Box 7"/>
          <p:cNvSpPr txBox="1">
            <a:spLocks noChangeArrowheads="1"/>
          </p:cNvSpPr>
          <p:nvPr/>
        </p:nvSpPr>
        <p:spPr bwMode="auto">
          <a:xfrm>
            <a:off x="1879455" y="5644608"/>
            <a:ext cx="8502637" cy="521970"/>
          </a:xfrm>
          <a:prstGeom prst="rect">
            <a:avLst/>
          </a:prstGeom>
          <a:noFill/>
          <a:ln w="9525">
            <a:noFill/>
            <a:miter lim="800000"/>
          </a:ln>
        </p:spPr>
        <p:txBody>
          <a:bodyPr>
            <a:spAutoFit/>
          </a:bodyPr>
          <a:lstStyle/>
          <a:p>
            <a:pPr marR="0" defTabSz="914400">
              <a:spcBef>
                <a:spcPct val="50000"/>
              </a:spcBef>
              <a:buClrTx/>
              <a:buSzTx/>
              <a:buFontTx/>
              <a:buNone/>
              <a:defRPr/>
            </a:pPr>
            <a:r>
              <a:rPr kumimoji="0" lang="zh-CN" altLang="en-US" sz="2800" b="1" kern="1200" cap="none" spc="0" normalizeH="0" baseline="0" noProof="0" dirty="0">
                <a:latin typeface="+mn-ea"/>
                <a:ea typeface="+mn-ea"/>
                <a:cs typeface="+mn-cs"/>
              </a:rPr>
              <a:t>以后线性方程组 </a:t>
            </a:r>
            <a:r>
              <a:rPr kumimoji="0" lang="en-US" altLang="zh-CN" sz="2800" b="1" kern="1200" cap="none" spc="0" normalizeH="0" baseline="0" noProof="0" dirty="0">
                <a:latin typeface="+mn-ea"/>
                <a:ea typeface="+mn-ea"/>
                <a:cs typeface="+mn-cs"/>
              </a:rPr>
              <a:t>(1) </a:t>
            </a:r>
            <a:r>
              <a:rPr kumimoji="0" lang="zh-CN" altLang="en-US" sz="2800" b="1" kern="1200" cap="none" spc="0" normalizeH="0" baseline="0" noProof="0" dirty="0">
                <a:latin typeface="+mn-ea"/>
                <a:ea typeface="+mn-ea"/>
                <a:cs typeface="+mn-cs"/>
              </a:rPr>
              <a:t>与向量方程 </a:t>
            </a:r>
            <a:r>
              <a:rPr kumimoji="0" lang="en-US" altLang="zh-CN" sz="2800" b="1" kern="1200" cap="none" spc="0" normalizeH="0" baseline="0" noProof="0" dirty="0">
                <a:latin typeface="+mn-ea"/>
                <a:ea typeface="+mn-ea"/>
                <a:cs typeface="+mn-cs"/>
              </a:rPr>
              <a:t>(2) </a:t>
            </a:r>
            <a:r>
              <a:rPr kumimoji="0" lang="zh-CN" altLang="en-US" sz="2800" b="1" kern="1200" cap="none" spc="0" normalizeH="0" baseline="0" noProof="0" dirty="0">
                <a:latin typeface="+mn-ea"/>
                <a:ea typeface="+mn-ea"/>
                <a:cs typeface="+mn-cs"/>
              </a:rPr>
              <a:t>将混同</a:t>
            </a:r>
            <a:r>
              <a:rPr kumimoji="0" lang="zh-CN" altLang="en-US" sz="2800" b="1" kern="1200" cap="none" spc="0" normalizeH="0" baseline="0" noProof="0" dirty="0" smtClean="0">
                <a:latin typeface="+mn-ea"/>
                <a:ea typeface="+mn-ea"/>
                <a:cs typeface="+mn-cs"/>
              </a:rPr>
              <a:t>使用。</a:t>
            </a:r>
            <a:endParaRPr kumimoji="0" lang="zh-CN" altLang="en-US" sz="2800" b="1" kern="1200" cap="none" spc="0" normalizeH="0" baseline="0" noProof="0" dirty="0">
              <a:latin typeface="+mn-ea"/>
              <a:ea typeface="+mn-ea"/>
              <a:cs typeface="+mn-cs"/>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left)">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wipe(left)">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77">
                                            <p:txEl>
                                              <p:pRg st="0" end="0"/>
                                            </p:txEl>
                                          </p:spTgt>
                                        </p:tgtEl>
                                        <p:attrNameLst>
                                          <p:attrName>style.visibility</p:attrName>
                                        </p:attrNameLst>
                                      </p:cBhvr>
                                      <p:to>
                                        <p:strVal val="visible"/>
                                      </p:to>
                                    </p:set>
                                    <p:animEffect transition="in" filter="wipe(left)">
                                      <p:cBhvr>
                                        <p:cTn id="17" dur="500"/>
                                        <p:tgtEl>
                                          <p:spTgt spid="286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678">
                                            <p:txEl>
                                              <p:pRg st="0" end="0"/>
                                            </p:txEl>
                                          </p:spTgt>
                                        </p:tgtEl>
                                        <p:attrNameLst>
                                          <p:attrName>style.visibility</p:attrName>
                                        </p:attrNameLst>
                                      </p:cBhvr>
                                      <p:to>
                                        <p:strVal val="visible"/>
                                      </p:to>
                                    </p:set>
                                    <p:animEffect transition="in" filter="wipe(left)">
                                      <p:cBhvr>
                                        <p:cTn id="22" dur="500"/>
                                        <p:tgtEl>
                                          <p:spTgt spid="2867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79">
                                            <p:txEl>
                                              <p:pRg st="0" end="0"/>
                                            </p:txEl>
                                          </p:spTgt>
                                        </p:tgtEl>
                                        <p:attrNameLst>
                                          <p:attrName>style.visibility</p:attrName>
                                        </p:attrNameLst>
                                      </p:cBhvr>
                                      <p:to>
                                        <p:strVal val="visible"/>
                                      </p:to>
                                    </p:set>
                                    <p:animEffect transition="in" filter="wipe(left)">
                                      <p:cBhvr>
                                        <p:cTn id="27" dur="500"/>
                                        <p:tgtEl>
                                          <p:spTgt spid="286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P spid="28677" grpId="0" build="p"/>
      <p:bldP spid="28678" grpId="0" build="p"/>
      <p:bldP spid="2867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Text Box 8"/>
          <p:cNvSpPr txBox="1">
            <a:spLocks noChangeArrowheads="1"/>
          </p:cNvSpPr>
          <p:nvPr/>
        </p:nvSpPr>
        <p:spPr bwMode="auto">
          <a:xfrm>
            <a:off x="2613081" y="981522"/>
            <a:ext cx="7240341" cy="583565"/>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32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定理 </a:t>
            </a:r>
            <a:r>
              <a:rPr kumimoji="0" lang="en-US" altLang="zh-CN" sz="3200" b="1" kern="1200" cap="none" spc="0" normalizeH="0" baseline="0" noProof="0" dirty="0" smtClean="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1</a:t>
            </a:r>
            <a:r>
              <a:rPr kumimoji="0" lang="en-US" altLang="zh-CN" sz="2800" b="1" kern="1200" cap="none" spc="0" normalizeH="0" baseline="0" noProof="0" dirty="0" smtClean="0">
                <a:latin typeface="Arial" panose="020B0604020202020204" pitchFamily="34" charset="0"/>
                <a:ea typeface="黑体" panose="02010609060101010101" pitchFamily="49" charset="-122"/>
                <a:cs typeface="+mn-cs"/>
              </a:rPr>
              <a:t>    </a:t>
            </a:r>
            <a:r>
              <a:rPr kumimoji="0" lang="en-US" altLang="zh-CN" sz="2800"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元齐次线性方程组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Ax</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0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有非零</a:t>
            </a:r>
            <a:endPar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4825" name="Text Box 9"/>
          <p:cNvSpPr txBox="1">
            <a:spLocks noChangeArrowheads="1"/>
          </p:cNvSpPr>
          <p:nvPr/>
        </p:nvSpPr>
        <p:spPr bwMode="auto">
          <a:xfrm>
            <a:off x="1774726" y="1667449"/>
            <a:ext cx="5563630"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解的充要条件是 </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&lt; </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endPar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4827" name="Text Box 11"/>
          <p:cNvSpPr txBox="1">
            <a:spLocks noChangeArrowheads="1"/>
          </p:cNvSpPr>
          <p:nvPr/>
        </p:nvSpPr>
        <p:spPr bwMode="auto">
          <a:xfrm>
            <a:off x="2613081" y="2963088"/>
            <a:ext cx="7240341" cy="583565"/>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3200" b="1" kern="1200" cap="none" spc="0" normalizeH="0" baseline="0" noProof="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推论</a:t>
            </a:r>
            <a:r>
              <a:rPr kumimoji="0" lang="zh-CN" altLang="en-US" sz="2800" b="1" kern="1200" cap="none" spc="0" normalizeH="0" baseline="0" noProof="0">
                <a:latin typeface="Arial" panose="020B0604020202020204" pitchFamily="34" charset="0"/>
                <a:ea typeface="黑体" panose="02010609060101010101" pitchFamily="49" charset="-122"/>
                <a:cs typeface="+mn-cs"/>
              </a:rPr>
              <a:t>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当 </a:t>
            </a:r>
            <a:r>
              <a:rPr kumimoji="0" lang="en-US" altLang="zh-CN" sz="2800"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m</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sym typeface="Symbol" panose="05050102010706020507" pitchFamily="18" charset="2"/>
              </a:rPr>
              <a:t>&lt; </a:t>
            </a:r>
            <a:r>
              <a:rPr kumimoji="0" lang="en-US" altLang="zh-CN" sz="2800"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时，齐次线性方程组</a:t>
            </a:r>
            <a:endPar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4828" name="Text Box 12"/>
          <p:cNvSpPr txBox="1">
            <a:spLocks noChangeArrowheads="1"/>
          </p:cNvSpPr>
          <p:nvPr/>
        </p:nvSpPr>
        <p:spPr bwMode="auto">
          <a:xfrm>
            <a:off x="1774726" y="3649015"/>
            <a:ext cx="5639844"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i="1" kern="1200" cap="none" spc="0" normalizeH="0" baseline="-2500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m</a:t>
            </a:r>
            <a:r>
              <a:rPr kumimoji="0" lang="en-US" altLang="zh-CN" sz="2800" b="1" kern="1200" cap="none" spc="0" normalizeH="0" baseline="-2500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sym typeface="Symbol" panose="05050102010706020507" pitchFamily="18" charset="2"/>
              </a:rPr>
              <a:t></a:t>
            </a:r>
            <a:r>
              <a:rPr kumimoji="0" lang="en-US" altLang="zh-CN" sz="2800" i="1" kern="1200" cap="none" spc="0" normalizeH="0" baseline="-2500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x</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0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一定有非零解</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endPar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4">
                                            <p:txEl>
                                              <p:pRg st="0" end="0"/>
                                            </p:txEl>
                                          </p:spTgt>
                                        </p:tgtEl>
                                        <p:attrNameLst>
                                          <p:attrName>style.visibility</p:attrName>
                                        </p:attrNameLst>
                                      </p:cBhvr>
                                      <p:to>
                                        <p:strVal val="visible"/>
                                      </p:to>
                                    </p:set>
                                    <p:animEffect transition="in" filter="wipe(left)">
                                      <p:cBhvr>
                                        <p:cTn id="7" dur="500"/>
                                        <p:tgtEl>
                                          <p:spTgt spid="3482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25">
                                            <p:txEl>
                                              <p:pRg st="0" end="0"/>
                                            </p:txEl>
                                          </p:spTgt>
                                        </p:tgtEl>
                                        <p:attrNameLst>
                                          <p:attrName>style.visibility</p:attrName>
                                        </p:attrNameLst>
                                      </p:cBhvr>
                                      <p:to>
                                        <p:strVal val="visible"/>
                                      </p:to>
                                    </p:set>
                                    <p:animEffect transition="in" filter="wipe(left)">
                                      <p:cBhvr>
                                        <p:cTn id="11" dur="500"/>
                                        <p:tgtEl>
                                          <p:spTgt spid="3482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4827">
                                            <p:txEl>
                                              <p:pRg st="0" end="0"/>
                                            </p:txEl>
                                          </p:spTgt>
                                        </p:tgtEl>
                                        <p:attrNameLst>
                                          <p:attrName>style.visibility</p:attrName>
                                        </p:attrNameLst>
                                      </p:cBhvr>
                                      <p:to>
                                        <p:strVal val="visible"/>
                                      </p:to>
                                    </p:set>
                                    <p:animEffect transition="in" filter="wipe(left)">
                                      <p:cBhvr>
                                        <p:cTn id="16" dur="500"/>
                                        <p:tgtEl>
                                          <p:spTgt spid="34827">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4828">
                                            <p:txEl>
                                              <p:pRg st="0" end="0"/>
                                            </p:txEl>
                                          </p:spTgt>
                                        </p:tgtEl>
                                        <p:attrNameLst>
                                          <p:attrName>style.visibility</p:attrName>
                                        </p:attrNameLst>
                                      </p:cBhvr>
                                      <p:to>
                                        <p:strVal val="visible"/>
                                      </p:to>
                                    </p:set>
                                    <p:animEffect transition="in" filter="wipe(left)">
                                      <p:cBhvr>
                                        <p:cTn id="20" dur="500"/>
                                        <p:tgtEl>
                                          <p:spTgt spid="348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build="p"/>
      <p:bldP spid="34825" grpId="0" advAuto="1000" build="p"/>
      <p:bldP spid="34827" grpId="0" build="p"/>
      <p:bldP spid="34828" grpId="0" advAuto="100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ext Box 11"/>
          <p:cNvSpPr txBox="1">
            <a:spLocks noChangeArrowheads="1"/>
          </p:cNvSpPr>
          <p:nvPr/>
        </p:nvSpPr>
        <p:spPr bwMode="auto">
          <a:xfrm>
            <a:off x="2808314" y="1643367"/>
            <a:ext cx="6935484"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kern="1200" cap="none" spc="0" normalizeH="0" baseline="0" noProof="0" dirty="0" err="1">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i</a:t>
            </a: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无</a:t>
            </a:r>
            <a:r>
              <a:rPr kumimoji="0" lang="zh-CN"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解的充要条件是 </a:t>
            </a:r>
            <a:r>
              <a:rPr kumimoji="0" lang="en-US" altLang="zh-CN" sz="2800" b="1" i="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&lt; </a:t>
            </a:r>
            <a:r>
              <a:rPr kumimoji="0" lang="en-US" altLang="zh-CN" sz="2800" b="1" i="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endPar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2079" name="Rectangle 31"/>
          <p:cNvSpPr>
            <a:spLocks noChangeArrowheads="1"/>
          </p:cNvSpPr>
          <p:nvPr/>
        </p:nvSpPr>
        <p:spPr bwMode="auto">
          <a:xfrm>
            <a:off x="2236708" y="643057"/>
            <a:ext cx="5428668" cy="583565"/>
          </a:xfrm>
          <a:prstGeom prst="rect">
            <a:avLst/>
          </a:prstGeom>
          <a:noFill/>
          <a:ln w="9525">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定理 </a:t>
            </a:r>
            <a:r>
              <a:rPr kumimoji="0" lang="en-US" altLang="zh-CN" sz="3200" b="1" i="0" u="none" strike="noStrike" kern="1200" cap="none" spc="0" normalizeH="0" baseline="0" noProof="0" dirty="0" smtClean="0">
                <a:ln>
                  <a:noFill/>
                </a:ln>
                <a:solidFill>
                  <a:schemeClr val="accent2"/>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2</a:t>
            </a:r>
            <a:r>
              <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黑体" panose="02010609060101010101" pitchFamily="49" charset="-122"/>
                <a:cs typeface="+mn-cs"/>
              </a:rPr>
              <a:t>   </a:t>
            </a:r>
            <a:r>
              <a:rPr kumimoji="0" lang="en-US" altLang="zh-CN" sz="2800" b="1" i="1" u="none" strike="noStrike" kern="1200" cap="none" spc="0" normalizeH="0" baseline="0" noProof="0" dirty="0" smtClean="0">
                <a:ln>
                  <a:noFill/>
                </a:ln>
                <a:solidFill>
                  <a:schemeClr val="tx1"/>
                </a:solidFill>
                <a:effectLst/>
                <a:uLnTx/>
                <a:uFillTx/>
                <a:latin typeface="Arial" panose="020B0604020202020204" pitchFamily="34" charset="0"/>
                <a:ea typeface="黑体" panose="02010609060101010101" pitchFamily="49" charset="-122"/>
                <a:cs typeface="+mn-cs"/>
              </a:rPr>
              <a:t> </a:t>
            </a:r>
            <a:r>
              <a:rPr kumimoji="0" lang="en-US" altLang="zh-CN" sz="2800" b="0"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n</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a:t>
            </a:r>
            <a:r>
              <a:rPr kumimoji="0" lang="zh-CN" altLang="en-US"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元线性方程组 </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Ax</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 </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b</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a:t>
            </a:r>
            <a:endPar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endParaRPr>
          </a:p>
        </p:txBody>
      </p:sp>
      <p:sp>
        <p:nvSpPr>
          <p:cNvPr id="2085" name="Text Box 37"/>
          <p:cNvSpPr txBox="1">
            <a:spLocks noChangeArrowheads="1"/>
          </p:cNvSpPr>
          <p:nvPr/>
        </p:nvSpPr>
        <p:spPr bwMode="auto">
          <a:xfrm>
            <a:off x="2808314" y="2500776"/>
            <a:ext cx="5182560"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(ii)</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有唯一</a:t>
            </a:r>
            <a:r>
              <a:rPr kumimoji="0" lang="zh-CN"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解的充要条件是</a:t>
            </a:r>
            <a:endPar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2086" name="Rectangle 38"/>
          <p:cNvSpPr>
            <a:spLocks noChangeArrowheads="1"/>
          </p:cNvSpPr>
          <p:nvPr/>
        </p:nvSpPr>
        <p:spPr bwMode="auto">
          <a:xfrm>
            <a:off x="4380230" y="3286734"/>
            <a:ext cx="3499498" cy="521970"/>
          </a:xfrm>
          <a:prstGeom prst="rect">
            <a:avLst/>
          </a:prstGeom>
          <a:noFill/>
          <a:ln w="9525">
            <a:noFill/>
            <a:miter lim="800000"/>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R</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 </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R</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a:t>
            </a:r>
            <a:r>
              <a:rPr kumimoji="0" lang="zh-CN" altLang="en-US"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b</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 </a:t>
            </a:r>
            <a:r>
              <a:rPr kumimoji="0" lang="en-US" altLang="zh-CN" sz="2800" b="0" i="1"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n</a:t>
            </a:r>
            <a:r>
              <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a:t>
            </a:r>
            <a:endParaRPr kumimoji="0" lang="en-US" altLang="zh-CN" sz="2800" b="1" i="0" u="none" strike="noStrike" kern="1200" cap="none" spc="0" normalizeH="0" baseline="0" noProof="0" dirty="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endParaRPr>
          </a:p>
        </p:txBody>
      </p:sp>
      <p:sp>
        <p:nvSpPr>
          <p:cNvPr id="2087" name="Text Box 39"/>
          <p:cNvSpPr txBox="1">
            <a:spLocks noChangeArrowheads="1"/>
          </p:cNvSpPr>
          <p:nvPr/>
        </p:nvSpPr>
        <p:spPr bwMode="auto">
          <a:xfrm>
            <a:off x="2808314" y="4144142"/>
            <a:ext cx="5563630"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(iii)</a:t>
            </a:r>
            <a:r>
              <a:rPr kumimoji="0" lang="en-US"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有无穷多</a:t>
            </a:r>
            <a:r>
              <a:rPr kumimoji="0" lang="zh-CN" altLang="zh-CN"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解的充要条件是</a:t>
            </a:r>
            <a:endParaRPr kumimoji="0" lang="zh-CN" altLang="en-US" sz="2800" b="1" kern="1200" cap="none" spc="0" normalizeH="0" baseline="0" noProof="0" dirty="0">
              <a:solidFill>
                <a:srgbClr val="0080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2088" name="Rectangle 40"/>
          <p:cNvSpPr>
            <a:spLocks noChangeArrowheads="1"/>
          </p:cNvSpPr>
          <p:nvPr/>
        </p:nvSpPr>
        <p:spPr bwMode="auto">
          <a:xfrm>
            <a:off x="4353238" y="4849123"/>
            <a:ext cx="3463290" cy="521970"/>
          </a:xfrm>
          <a:prstGeom prst="rect">
            <a:avLst/>
          </a:prstGeom>
          <a:noFill/>
          <a:ln w="9525">
            <a:noFill/>
            <a:miter lim="800000"/>
          </a:ln>
          <a:effectLst/>
        </p:spPr>
        <p:txBody>
          <a:bodyPr wrap="none">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R</a:t>
            </a:r>
            <a:r>
              <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a:t>
            </a:r>
            <a:r>
              <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 </a:t>
            </a:r>
            <a:r>
              <a:rPr kumimoji="0" lang="en-US" altLang="zh-CN" sz="2800" b="1"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R</a:t>
            </a:r>
            <a:r>
              <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a:t>
            </a:r>
            <a:r>
              <a:rPr kumimoji="0" lang="zh-CN" altLang="en-US"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a:t>
            </a:r>
            <a:r>
              <a:rPr kumimoji="0" lang="en-US" altLang="zh-CN" sz="2800" b="1"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b</a:t>
            </a:r>
            <a:r>
              <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&lt; </a:t>
            </a:r>
            <a:r>
              <a:rPr kumimoji="0" lang="en-US" altLang="zh-CN" sz="2800" b="0" i="1"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n</a:t>
            </a:r>
            <a:r>
              <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rPr>
              <a:t> .</a:t>
            </a:r>
            <a:endParaRPr kumimoji="0" lang="en-US" altLang="zh-CN" sz="2800" b="1" i="0" u="none" strike="noStrike" kern="1200" cap="none" spc="0" normalizeH="0" baseline="0" noProof="0">
              <a:ln>
                <a:noFill/>
              </a:ln>
              <a:solidFill>
                <a:srgbClr val="008000"/>
              </a:solidFill>
              <a:effectLst>
                <a:outerShdw blurRad="38100" dist="38100" dir="2700000" algn="tl">
                  <a:srgbClr val="C0C0C0"/>
                </a:outerShdw>
              </a:effectLst>
              <a:uLnTx/>
              <a:uFillTx/>
              <a:latin typeface="Arial" panose="020B0604020202020204" pitchFamily="34" charset="0"/>
              <a:ea typeface="黑体" panose="02010609060101010101" pitchFamily="49" charset="-122"/>
              <a:cs typeface="+mn-cs"/>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9">
                                            <p:txEl>
                                              <p:pRg st="0" end="0"/>
                                            </p:txEl>
                                          </p:spTgt>
                                        </p:tgtEl>
                                        <p:attrNameLst>
                                          <p:attrName>style.visibility</p:attrName>
                                        </p:attrNameLst>
                                      </p:cBhvr>
                                      <p:to>
                                        <p:strVal val="visible"/>
                                      </p:to>
                                    </p:set>
                                    <p:animEffect transition="in" filter="wipe(left)">
                                      <p:cBhvr>
                                        <p:cTn id="7" dur="500"/>
                                        <p:tgtEl>
                                          <p:spTgt spid="20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9">
                                            <p:txEl>
                                              <p:pRg st="0" end="0"/>
                                            </p:txEl>
                                          </p:spTgt>
                                        </p:tgtEl>
                                        <p:attrNameLst>
                                          <p:attrName>style.visibility</p:attrName>
                                        </p:attrNameLst>
                                      </p:cBhvr>
                                      <p:to>
                                        <p:strVal val="visible"/>
                                      </p:to>
                                    </p:set>
                                    <p:animEffect transition="in" filter="wipe(left)">
                                      <p:cBhvr>
                                        <p:cTn id="12" dur="500"/>
                                        <p:tgtEl>
                                          <p:spTgt spid="20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85">
                                            <p:txEl>
                                              <p:pRg st="0" end="0"/>
                                            </p:txEl>
                                          </p:spTgt>
                                        </p:tgtEl>
                                        <p:attrNameLst>
                                          <p:attrName>style.visibility</p:attrName>
                                        </p:attrNameLst>
                                      </p:cBhvr>
                                      <p:to>
                                        <p:strVal val="visible"/>
                                      </p:to>
                                    </p:set>
                                    <p:animEffect transition="in" filter="wipe(left)">
                                      <p:cBhvr>
                                        <p:cTn id="17" dur="500"/>
                                        <p:tgtEl>
                                          <p:spTgt spid="2085">
                                            <p:txEl>
                                              <p:pRg st="0" end="0"/>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086">
                                            <p:txEl>
                                              <p:pRg st="0" end="0"/>
                                            </p:txEl>
                                          </p:spTgt>
                                        </p:tgtEl>
                                        <p:attrNameLst>
                                          <p:attrName>style.visibility</p:attrName>
                                        </p:attrNameLst>
                                      </p:cBhvr>
                                      <p:to>
                                        <p:strVal val="visible"/>
                                      </p:to>
                                    </p:set>
                                    <p:animEffect transition="in" filter="wipe(left)">
                                      <p:cBhvr>
                                        <p:cTn id="21" dur="500"/>
                                        <p:tgtEl>
                                          <p:spTgt spid="208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87">
                                            <p:txEl>
                                              <p:pRg st="0" end="0"/>
                                            </p:txEl>
                                          </p:spTgt>
                                        </p:tgtEl>
                                        <p:attrNameLst>
                                          <p:attrName>style.visibility</p:attrName>
                                        </p:attrNameLst>
                                      </p:cBhvr>
                                      <p:to>
                                        <p:strVal val="visible"/>
                                      </p:to>
                                    </p:set>
                                    <p:animEffect transition="in" filter="wipe(left)">
                                      <p:cBhvr>
                                        <p:cTn id="26" dur="500"/>
                                        <p:tgtEl>
                                          <p:spTgt spid="2087">
                                            <p:txEl>
                                              <p:pRg st="0" end="0"/>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088">
                                            <p:txEl>
                                              <p:pRg st="0" end="0"/>
                                            </p:txEl>
                                          </p:spTgt>
                                        </p:tgtEl>
                                        <p:attrNameLst>
                                          <p:attrName>style.visibility</p:attrName>
                                        </p:attrNameLst>
                                      </p:cBhvr>
                                      <p:to>
                                        <p:strVal val="visible"/>
                                      </p:to>
                                    </p:set>
                                    <p:animEffect transition="in" filter="wipe(left)">
                                      <p:cBhvr>
                                        <p:cTn id="30" dur="500"/>
                                        <p:tgtEl>
                                          <p:spTgt spid="20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 grpId="0" build="p"/>
      <p:bldP spid="2079" grpId="0" build="p"/>
      <p:bldP spid="2085" grpId="0" build="p"/>
      <p:bldP spid="2086" grpId="0" advAuto="1000" build="p"/>
      <p:bldP spid="2087" grpId="0" build="p"/>
      <p:bldP spid="2088" grpId="0" advAuto="100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808314" y="857409"/>
            <a:ext cx="7316555"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步骤 </a:t>
            </a: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1</a:t>
            </a:r>
            <a:r>
              <a:rPr kumimoji="0" lang="en-US" altLang="zh-CN" sz="2800" b="1" kern="1200" cap="none" spc="0" normalizeH="0" baseline="0" noProof="0" dirty="0">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对于非齐次线性方程组，把它的增广</a:t>
            </a:r>
            <a:endPar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1747" name="Text Box 3"/>
          <p:cNvSpPr txBox="1">
            <a:spLocks noChangeArrowheads="1"/>
          </p:cNvSpPr>
          <p:nvPr/>
        </p:nvSpPr>
        <p:spPr bwMode="auto">
          <a:xfrm>
            <a:off x="2208128" y="1502053"/>
            <a:ext cx="8078696"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矩阵 </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化成行阶梯形，从中可同时看出 </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和</a:t>
            </a:r>
            <a:endPar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1748" name="Text Box 4"/>
          <p:cNvSpPr txBox="1">
            <a:spLocks noChangeArrowheads="1"/>
          </p:cNvSpPr>
          <p:nvPr/>
        </p:nvSpPr>
        <p:spPr bwMode="auto">
          <a:xfrm>
            <a:off x="2208128" y="2143522"/>
            <a:ext cx="6602047"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若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&lt;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，则方程组无解</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endPar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1749" name="Text Box 5"/>
          <p:cNvSpPr txBox="1">
            <a:spLocks noChangeArrowheads="1"/>
          </p:cNvSpPr>
          <p:nvPr/>
        </p:nvSpPr>
        <p:spPr bwMode="auto">
          <a:xfrm>
            <a:off x="2665413" y="2929480"/>
            <a:ext cx="7573777"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步骤 </a:t>
            </a: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2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若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，则进一步把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化成行</a:t>
            </a:r>
            <a:endPar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1750" name="Text Box 6"/>
          <p:cNvSpPr txBox="1">
            <a:spLocks noChangeArrowheads="1"/>
          </p:cNvSpPr>
          <p:nvPr/>
        </p:nvSpPr>
        <p:spPr bwMode="auto">
          <a:xfrm>
            <a:off x="2208128" y="3650339"/>
            <a:ext cx="8078696"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最简形</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而对于齐次线性方程组，则把系数矩阵 </a:t>
            </a:r>
            <a:r>
              <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endParaRPr kumimoji="0" lang="en-US" altLang="zh-CN" sz="2800" b="1" i="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1751" name="Text Box 7"/>
          <p:cNvSpPr txBox="1">
            <a:spLocks noChangeArrowheads="1"/>
          </p:cNvSpPr>
          <p:nvPr/>
        </p:nvSpPr>
        <p:spPr bwMode="auto">
          <a:xfrm>
            <a:off x="2208128" y="4282281"/>
            <a:ext cx="2515066"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化成行最简形</a:t>
            </a:r>
            <a:r>
              <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endParaRPr kumimoji="0" lang="en-US" altLang="zh-CN" sz="2800" b="1" kern="1200" cap="none" spc="0" normalizeH="0" baseline="0" noProof="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2" name="矩形 1"/>
          <p:cNvSpPr/>
          <p:nvPr/>
        </p:nvSpPr>
        <p:spPr>
          <a:xfrm>
            <a:off x="1335562" y="189434"/>
            <a:ext cx="3387632" cy="461665"/>
          </a:xfrm>
          <a:prstGeom prst="rect">
            <a:avLst/>
          </a:prstGeom>
        </p:spPr>
        <p:txBody>
          <a:bodyPr wrap="square">
            <a:spAutoFit/>
          </a:bodyPr>
          <a:lstStyle/>
          <a:p>
            <a:pPr>
              <a:spcBef>
                <a:spcPct val="50000"/>
              </a:spcBef>
            </a:pPr>
            <a:r>
              <a:rPr lang="zh-CN" altLang="en-US" sz="2400" b="1" dirty="0">
                <a:latin typeface="Arial" panose="020B0604020202020204" pitchFamily="34" charset="0"/>
                <a:ea typeface="黑体" panose="02010609060101010101" pitchFamily="49" charset="-122"/>
              </a:rPr>
              <a:t>求解线性方程组</a:t>
            </a:r>
            <a:r>
              <a:rPr lang="zh-CN" altLang="en-US" sz="2400" b="1" dirty="0" smtClean="0">
                <a:latin typeface="Arial" panose="020B0604020202020204" pitchFamily="34" charset="0"/>
                <a:ea typeface="黑体" panose="02010609060101010101" pitchFamily="49" charset="-122"/>
              </a:rPr>
              <a:t>的步骤：</a:t>
            </a:r>
            <a:endParaRPr lang="zh-CN" altLang="en-US" sz="2400" b="1" dirty="0">
              <a:latin typeface="Arial" panose="020B0604020202020204" pitchFamily="34" charset="0"/>
              <a:ea typeface="黑体" panose="02010609060101010101" pitchFamily="49"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wipe(left)">
                                      <p:cBhvr>
                                        <p:cTn id="7" dur="500"/>
                                        <p:tgtEl>
                                          <p:spTgt spid="3174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747">
                                            <p:txEl>
                                              <p:pRg st="0" end="0"/>
                                            </p:txEl>
                                          </p:spTgt>
                                        </p:tgtEl>
                                        <p:attrNameLst>
                                          <p:attrName>style.visibility</p:attrName>
                                        </p:attrNameLst>
                                      </p:cBhvr>
                                      <p:to>
                                        <p:strVal val="visible"/>
                                      </p:to>
                                    </p:set>
                                    <p:animEffect transition="in" filter="wipe(left)">
                                      <p:cBhvr>
                                        <p:cTn id="11" dur="500"/>
                                        <p:tgtEl>
                                          <p:spTgt spid="3174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748">
                                            <p:txEl>
                                              <p:pRg st="0" end="0"/>
                                            </p:txEl>
                                          </p:spTgt>
                                        </p:tgtEl>
                                        <p:attrNameLst>
                                          <p:attrName>style.visibility</p:attrName>
                                        </p:attrNameLst>
                                      </p:cBhvr>
                                      <p:to>
                                        <p:strVal val="visible"/>
                                      </p:to>
                                    </p:set>
                                    <p:animEffect transition="in" filter="wipe(left)">
                                      <p:cBhvr>
                                        <p:cTn id="15" dur="500"/>
                                        <p:tgtEl>
                                          <p:spTgt spid="3174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749">
                                            <p:txEl>
                                              <p:pRg st="0" end="0"/>
                                            </p:txEl>
                                          </p:spTgt>
                                        </p:tgtEl>
                                        <p:attrNameLst>
                                          <p:attrName>style.visibility</p:attrName>
                                        </p:attrNameLst>
                                      </p:cBhvr>
                                      <p:to>
                                        <p:strVal val="visible"/>
                                      </p:to>
                                    </p:set>
                                    <p:animEffect transition="in" filter="wipe(left)">
                                      <p:cBhvr>
                                        <p:cTn id="20" dur="500"/>
                                        <p:tgtEl>
                                          <p:spTgt spid="31749">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1750">
                                            <p:txEl>
                                              <p:pRg st="0" end="0"/>
                                            </p:txEl>
                                          </p:spTgt>
                                        </p:tgtEl>
                                        <p:attrNameLst>
                                          <p:attrName>style.visibility</p:attrName>
                                        </p:attrNameLst>
                                      </p:cBhvr>
                                      <p:to>
                                        <p:strVal val="visible"/>
                                      </p:to>
                                    </p:set>
                                    <p:animEffect transition="in" filter="wipe(left)">
                                      <p:cBhvr>
                                        <p:cTn id="24" dur="500"/>
                                        <p:tgtEl>
                                          <p:spTgt spid="31750">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1751">
                                            <p:txEl>
                                              <p:pRg st="0" end="0"/>
                                            </p:txEl>
                                          </p:spTgt>
                                        </p:tgtEl>
                                        <p:attrNameLst>
                                          <p:attrName>style.visibility</p:attrName>
                                        </p:attrNameLst>
                                      </p:cBhvr>
                                      <p:to>
                                        <p:strVal val="visible"/>
                                      </p:to>
                                    </p:set>
                                    <p:animEffect transition="in" filter="wipe(left)">
                                      <p:cBhvr>
                                        <p:cTn id="28" dur="500"/>
                                        <p:tgtEl>
                                          <p:spTgt spid="317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P spid="31747" grpId="0" advAuto="1000" build="p"/>
      <p:bldP spid="31748" grpId="0" advAuto="1000" build="p"/>
      <p:bldP spid="31749" grpId="0" build="p"/>
      <p:bldP spid="31750" grpId="0" advAuto="1000" build="p"/>
      <p:bldP spid="31751" grpId="0" advAuto="100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2131914" y="3339872"/>
            <a:ext cx="8078696"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en-US" altLang="zh-CN" sz="2800" i="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k</a:t>
            </a:r>
            <a:r>
              <a:rPr kumimoji="0" lang="en-US" altLang="zh-CN" sz="2800" b="1" kern="1200" cap="none" spc="0" normalizeH="0" baseline="-2500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1</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k</a:t>
            </a:r>
            <a:r>
              <a:rPr kumimoji="0" lang="en-US" altLang="zh-CN" sz="2800" b="1" kern="1200" cap="none" spc="0" normalizeH="0" baseline="-2500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2</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b="1" kern="1200" cap="none" spc="0" normalizeH="0" baseline="0" noProof="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k</a:t>
            </a:r>
            <a:r>
              <a:rPr kumimoji="0" lang="en-US" altLang="zh-CN" sz="2800" i="1" kern="1200" cap="none" spc="0" normalizeH="0" baseline="-25000" noProof="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kern="1200" cap="none" spc="0" normalizeH="0" baseline="-2500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2500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i="1" kern="1200" cap="none" spc="0" normalizeH="0" baseline="-2500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2500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，由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或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b="1" kern="1200" cap="none" spc="0" normalizeH="0" baseline="0" noProof="0" dirty="0" smtClean="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lang="zh-CN" altLang="en-US" sz="2800" b="1"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的行最简形，</a:t>
            </a:r>
            <a:endPar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2772" name="Text Box 4"/>
          <p:cNvSpPr txBox="1">
            <a:spLocks noChangeArrowheads="1"/>
          </p:cNvSpPr>
          <p:nvPr/>
        </p:nvSpPr>
        <p:spPr bwMode="auto">
          <a:xfrm>
            <a:off x="2131914" y="4131871"/>
            <a:ext cx="7392769" cy="1815882"/>
          </a:xfrm>
          <a:prstGeom prst="rect">
            <a:avLst/>
          </a:prstGeom>
          <a:noFill/>
          <a:ln w="9525">
            <a:noFill/>
            <a:miter lim="800000"/>
          </a:ln>
          <a:effectLst/>
        </p:spPr>
        <p:txBody>
          <a:bodyPr>
            <a:spAutoFit/>
          </a:bodyPr>
          <a:lstStyle/>
          <a:p>
            <a:pPr defTabSz="914400">
              <a:spcBef>
                <a:spcPct val="50000"/>
              </a:spcBef>
              <a:defRPr/>
            </a:pPr>
            <a:r>
              <a:rPr kumimoji="0" lang="zh-CN" altLang="en-US" sz="2800" b="1" kern="1200" cap="none" spc="0" normalizeH="0" baseline="0" noProof="0" dirty="0" smtClean="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即</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可写出含 </a:t>
            </a:r>
            <a:r>
              <a:rPr kumimoji="0" lang="en-US" altLang="zh-CN" sz="2800"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个参数的</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通解</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即把</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个非自由变量</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x</a:t>
            </a:r>
            <a:r>
              <a:rPr lang="en-US" altLang="zh-CN" sz="2800" b="1" baseline="-2500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lang="en-US" altLang="zh-CN" sz="2800" b="1" baseline="-2500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2</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en-US" altLang="zh-CN" sz="2800" b="1"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lang="en-US" altLang="zh-CN" sz="2800" b="1" baseline="-2500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r</a:t>
            </a:r>
            <a:r>
              <a:rPr lang="zh-CN" altLang="en-US"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写成</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k</a:t>
            </a:r>
            <a:r>
              <a:rPr lang="en-US" altLang="zh-CN" sz="2800" b="1" baseline="-2500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k</a:t>
            </a:r>
            <a:r>
              <a:rPr lang="en-US" altLang="zh-CN" sz="2800" b="1" baseline="-2500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2</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cs typeface="Times New Roman" panose="02020603050405020304" pitchFamily="18" charset="0"/>
              </a:rPr>
              <a:t>···</a:t>
            </a:r>
            <a:r>
              <a:rPr lang="en-US" altLang="zh-CN" sz="2800" b="1"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 </a:t>
            </a:r>
            <a:r>
              <a:rPr lang="en-US" altLang="zh-CN" sz="2800" b="1"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k</a:t>
            </a:r>
            <a:r>
              <a:rPr lang="en-US" altLang="zh-CN" sz="2800" i="1" baseline="-2500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n</a:t>
            </a:r>
            <a:r>
              <a:rPr lang="en-US" altLang="zh-CN" sz="2800" b="1" baseline="-2500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b="1" baseline="-2500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en-US" altLang="zh-CN" sz="2800" i="1" baseline="-2500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r</a:t>
            </a:r>
            <a:r>
              <a:rPr lang="en-US" altLang="zh-CN" sz="2800" b="1" baseline="-2500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zh-CN" altLang="en-US"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，的线性组合，系数向量组为</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lang="zh-CN" altLang="en-US"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构成基础解系，</a:t>
            </a:r>
            <a:endPar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32773" name="Text Box 5"/>
          <p:cNvSpPr txBox="1">
            <a:spLocks noChangeArrowheads="1"/>
          </p:cNvSpPr>
          <p:nvPr/>
        </p:nvSpPr>
        <p:spPr bwMode="auto">
          <a:xfrm>
            <a:off x="2665413" y="965084"/>
            <a:ext cx="7645229"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步骤 </a:t>
            </a:r>
            <a:r>
              <a:rPr kumimoji="0" lang="en-US" altLang="zh-CN" sz="2800" b="1" kern="1200" cap="none" spc="0" normalizeH="0" baseline="0" noProof="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3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设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B</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，把行最简形中 </a:t>
            </a:r>
            <a:r>
              <a:rPr kumimoji="0" lang="en-US" altLang="zh-CN" sz="2800"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i="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个</a:t>
            </a:r>
            <a:endPar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2774" name="Text Box 6"/>
          <p:cNvSpPr txBox="1">
            <a:spLocks noChangeArrowheads="1"/>
          </p:cNvSpPr>
          <p:nvPr/>
        </p:nvSpPr>
        <p:spPr bwMode="auto">
          <a:xfrm>
            <a:off x="2131914" y="1674828"/>
            <a:ext cx="8307338" cy="521970"/>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非零行的非零首元所对应的未知量取作非自由未知</a:t>
            </a:r>
            <a:endParaRPr kumimoji="0" lang="zh-CN" altLang="en-US"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sp>
        <p:nvSpPr>
          <p:cNvPr id="32775" name="Text Box 7"/>
          <p:cNvSpPr txBox="1">
            <a:spLocks noChangeArrowheads="1"/>
          </p:cNvSpPr>
          <p:nvPr/>
        </p:nvSpPr>
        <p:spPr bwMode="auto">
          <a:xfrm>
            <a:off x="2131914" y="2349640"/>
            <a:ext cx="8078696" cy="954107"/>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量</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x</a:t>
            </a:r>
            <a:r>
              <a:rPr kumimoji="0" lang="en-US" altLang="zh-CN" sz="2800" b="1" kern="1200" cap="none" spc="0" normalizeH="0" baseline="-2500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1</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,x</a:t>
            </a:r>
            <a:r>
              <a:rPr kumimoji="0" lang="en-US" altLang="zh-CN" sz="2800" b="1" kern="1200" cap="none" spc="0" normalizeH="0" baseline="-2500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2</a:t>
            </a:r>
            <a:r>
              <a:rPr kumimoji="0" lang="en-US" altLang="zh-CN"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en-US" altLang="zh-CN" sz="2800" b="1" kern="1200" cap="none" spc="0" normalizeH="0" baseline="0" noProof="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x</a:t>
            </a:r>
            <a:r>
              <a:rPr kumimoji="0" lang="en-US" altLang="zh-CN" sz="2800" b="1" kern="1200" cap="none" spc="0" normalizeH="0" baseline="-25000" noProof="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a:t>
            </a:r>
            <a:r>
              <a:rPr kumimoji="0" lang="zh-CN" altLang="en-US"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其余</a:t>
            </a:r>
            <a:r>
              <a:rPr kumimoji="0" lang="zh-CN" altLang="en-US" sz="2800"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en-US" altLang="zh-CN" sz="2800" i="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n</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 </a:t>
            </a:r>
            <a:r>
              <a:rPr kumimoji="0" lang="en-US" altLang="zh-CN" sz="2800" i="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r</a:t>
            </a:r>
            <a:r>
              <a:rPr kumimoji="0" lang="en-US" altLang="zh-CN"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 </a:t>
            </a:r>
            <a:r>
              <a:rPr kumimoji="0" lang="zh-CN" altLang="en-US"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个</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未知量</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lang="en-US" altLang="zh-CN" sz="2800" b="1" baseline="-2500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r+1</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lang="en-US" altLang="zh-CN" sz="2800" b="1" baseline="-2500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r+2</a:t>
            </a:r>
            <a:r>
              <a:rPr lang="en-US" altLang="zh-CN" sz="2800" b="1"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a:t>
            </a:r>
            <a:r>
              <a:rPr lang="en-US" altLang="zh-CN" sz="2800" b="1"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lang="en-US" altLang="zh-CN" sz="2800" b="1" baseline="-25000" dirty="0" err="1"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rPr>
              <a:t>n</a:t>
            </a:r>
            <a:r>
              <a:rPr kumimoji="0" lang="zh-CN" altLang="en-US" sz="2800" b="1" kern="1200" cap="none" spc="0" normalizeH="0" baseline="0" noProof="0" dirty="0" smtClean="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取</a:t>
            </a:r>
            <a:r>
              <a:rPr kumimoji="0" lang="zh-CN" altLang="en-US" sz="2800" b="1" kern="1200" cap="none" spc="0" normalizeH="0" baseline="0" noProof="0" dirty="0">
                <a:solidFill>
                  <a:srgbClr val="FF00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作自由未知量，</a:t>
            </a:r>
            <a:r>
              <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并令</a:t>
            </a:r>
            <a:r>
              <a:rPr kumimoji="0" lang="zh-CN" altLang="en-US" sz="2800" b="1" kern="1200" cap="none" spc="0" normalizeH="0" baseline="0" noProof="0" dirty="0" smtClean="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rPr>
              <a:t>自</a:t>
            </a:r>
            <a:r>
              <a:rPr lang="zh-CN" altLang="en-US" sz="2800" b="1"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rPr>
              <a:t>由未知量分别等于 </a:t>
            </a:r>
            <a:endParaRPr kumimoji="0" lang="zh-CN" altLang="en-US" sz="2800" b="1" kern="1200" cap="none" spc="0" normalizeH="0" baseline="0" noProof="0" dirty="0">
              <a:solidFill>
                <a:srgbClr val="006600"/>
              </a:solidFill>
              <a:effectLst>
                <a:outerShdw blurRad="38100" dist="38100" dir="2700000" algn="tl">
                  <a:srgbClr val="C0C0C0"/>
                </a:outerShdw>
              </a:effectLst>
              <a:latin typeface="Arial" panose="020B0604020202020204" pitchFamily="34" charset="0"/>
              <a:ea typeface="黑体" panose="02010609060101010101" pitchFamily="49" charset="-122"/>
              <a:cs typeface="+mn-cs"/>
            </a:endParaRPr>
          </a:p>
        </p:txBody>
      </p:sp>
      <p:graphicFrame>
        <p:nvGraphicFramePr>
          <p:cNvPr id="2" name="对象 1"/>
          <p:cNvGraphicFramePr>
            <a:graphicFrameLocks noChangeAspect="1"/>
          </p:cNvGraphicFramePr>
          <p:nvPr/>
        </p:nvGraphicFramePr>
        <p:xfrm>
          <a:off x="6336729" y="5047071"/>
          <a:ext cx="1990725" cy="497532"/>
        </p:xfrm>
        <a:graphic>
          <a:graphicData uri="http://schemas.openxmlformats.org/presentationml/2006/ole">
            <mc:AlternateContent xmlns:mc="http://schemas.openxmlformats.org/markup-compatibility/2006">
              <mc:Choice xmlns:v="urn:schemas-microsoft-com:vml" Requires="v">
                <p:oleObj spid="_x0000_s71681" name="" r:id="rId1" imgW="20421600" imgH="5486400" progId="Equation.DSMT4">
                  <p:embed/>
                </p:oleObj>
              </mc:Choice>
              <mc:Fallback>
                <p:oleObj name="" r:id="rId1" imgW="20421600" imgH="5486400" progId="Equation.DSMT4">
                  <p:embed/>
                  <p:pic>
                    <p:nvPicPr>
                      <p:cNvPr id="0" name="图片 71680"/>
                      <p:cNvPicPr>
                        <a:picLocks noChangeAspect="1"/>
                      </p:cNvPicPr>
                      <p:nvPr/>
                    </p:nvPicPr>
                    <p:blipFill>
                      <a:blip r:embed="rId2"/>
                      <a:stretch>
                        <a:fillRect/>
                      </a:stretch>
                    </p:blipFill>
                    <p:spPr>
                      <a:xfrm>
                        <a:off x="6336729" y="5047071"/>
                        <a:ext cx="1990725" cy="497532"/>
                      </a:xfrm>
                      <a:prstGeom prst="rect">
                        <a:avLst/>
                      </a:prstGeom>
                      <a:noFill/>
                      <a:ln w="9525">
                        <a:noFill/>
                      </a:ln>
                    </p:spPr>
                  </p:pic>
                </p:oleObj>
              </mc:Fallback>
            </mc:AlternateContent>
          </a:graphicData>
        </a:graphic>
      </p:graphicFrame>
      <p:sp>
        <p:nvSpPr>
          <p:cNvPr id="8" name="Text Box 16"/>
          <p:cNvSpPr txBox="1"/>
          <p:nvPr/>
        </p:nvSpPr>
        <p:spPr>
          <a:xfrm>
            <a:off x="2854359" y="6026540"/>
            <a:ext cx="1800558" cy="523240"/>
          </a:xfrm>
          <a:prstGeom prst="rect">
            <a:avLst/>
          </a:prstGeom>
          <a:noFill/>
          <a:ln w="34925">
            <a:noFill/>
          </a:ln>
        </p:spPr>
        <p:txBody>
          <a:bodyPr lIns="90016" tIns="46808" rIns="90016" bIns="46808">
            <a:spAutoFit/>
          </a:bodyPr>
          <a:lstStyle/>
          <a:p>
            <a:pPr eaLnBrk="1" hangingPunct="1">
              <a:spcBef>
                <a:spcPct val="50000"/>
              </a:spcBef>
            </a:pPr>
            <a:r>
              <a:rPr lang="zh-CN" altLang="en-US" sz="2800" b="1" dirty="0">
                <a:latin typeface="Times New Roman" panose="02020603050405020304" pitchFamily="18" charset="0"/>
              </a:rPr>
              <a:t>则通解为</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graphicFrame>
        <p:nvGraphicFramePr>
          <p:cNvPr id="9" name="Object 36"/>
          <p:cNvGraphicFramePr>
            <a:graphicFrameLocks noChangeAspect="1"/>
          </p:cNvGraphicFramePr>
          <p:nvPr/>
        </p:nvGraphicFramePr>
        <p:xfrm>
          <a:off x="4569177" y="6097991"/>
          <a:ext cx="5198437" cy="500155"/>
        </p:xfrm>
        <a:graphic>
          <a:graphicData uri="http://schemas.openxmlformats.org/presentationml/2006/ole">
            <mc:AlternateContent xmlns:mc="http://schemas.openxmlformats.org/markup-compatibility/2006">
              <mc:Choice xmlns:v="urn:schemas-microsoft-com:vml" Requires="v">
                <p:oleObj spid="_x0000_s71682" name="" r:id="rId3" imgW="56997600" imgH="5486400" progId="Equation.DSMT4">
                  <p:embed/>
                </p:oleObj>
              </mc:Choice>
              <mc:Fallback>
                <p:oleObj name="" r:id="rId3" imgW="56997600" imgH="5486400" progId="Equation.DSMT4">
                  <p:embed/>
                  <p:pic>
                    <p:nvPicPr>
                      <p:cNvPr id="0" name="图片 71681"/>
                      <p:cNvPicPr>
                        <a:picLocks noChangeAspect="1"/>
                      </p:cNvPicPr>
                      <p:nvPr/>
                    </p:nvPicPr>
                    <p:blipFill>
                      <a:blip r:embed="rId4"/>
                      <a:stretch>
                        <a:fillRect/>
                      </a:stretch>
                    </p:blipFill>
                    <p:spPr>
                      <a:xfrm>
                        <a:off x="4569177" y="6097991"/>
                        <a:ext cx="5198437" cy="500155"/>
                      </a:xfrm>
                      <a:prstGeom prst="rect">
                        <a:avLst/>
                      </a:prstGeom>
                      <a:noFill/>
                      <a:ln w="38100">
                        <a:noFill/>
                      </a:ln>
                    </p:spPr>
                  </p:pic>
                </p:oleObj>
              </mc:Fallback>
            </mc:AlternateContent>
          </a:graphicData>
        </a:graphic>
      </p:graphicFrame>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wipe(left)">
                                      <p:cBhvr>
                                        <p:cTn id="7" dur="3000"/>
                                        <p:tgtEl>
                                          <p:spTgt spid="327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4">
                                            <p:txEl>
                                              <p:pRg st="0" end="0"/>
                                            </p:txEl>
                                          </p:spTgt>
                                        </p:tgtEl>
                                        <p:attrNameLst>
                                          <p:attrName>style.visibility</p:attrName>
                                        </p:attrNameLst>
                                      </p:cBhvr>
                                      <p:to>
                                        <p:strVal val="visible"/>
                                      </p:to>
                                    </p:set>
                                    <p:animEffect transition="in" filter="wipe(left)">
                                      <p:cBhvr>
                                        <p:cTn id="12" dur="3000"/>
                                        <p:tgtEl>
                                          <p:spTgt spid="327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5">
                                            <p:txEl>
                                              <p:pRg st="0" end="0"/>
                                            </p:txEl>
                                          </p:spTgt>
                                        </p:tgtEl>
                                        <p:attrNameLst>
                                          <p:attrName>style.visibility</p:attrName>
                                        </p:attrNameLst>
                                      </p:cBhvr>
                                      <p:to>
                                        <p:strVal val="visible"/>
                                      </p:to>
                                    </p:set>
                                    <p:animEffect transition="in" filter="wipe(left)">
                                      <p:cBhvr>
                                        <p:cTn id="17" dur="3000"/>
                                        <p:tgtEl>
                                          <p:spTgt spid="327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1">
                                            <p:txEl>
                                              <p:pRg st="0" end="0"/>
                                            </p:txEl>
                                          </p:spTgt>
                                        </p:tgtEl>
                                        <p:attrNameLst>
                                          <p:attrName>style.visibility</p:attrName>
                                        </p:attrNameLst>
                                      </p:cBhvr>
                                      <p:to>
                                        <p:strVal val="visible"/>
                                      </p:to>
                                    </p:set>
                                    <p:animEffect transition="in" filter="wipe(left)">
                                      <p:cBhvr>
                                        <p:cTn id="22" dur="3000"/>
                                        <p:tgtEl>
                                          <p:spTgt spid="3277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772"/>
                                        </p:tgtEl>
                                        <p:attrNameLst>
                                          <p:attrName>style.visibility</p:attrName>
                                        </p:attrNameLst>
                                      </p:cBhvr>
                                      <p:to>
                                        <p:strVal val="visible"/>
                                      </p:to>
                                    </p:set>
                                    <p:anim calcmode="lin" valueType="num">
                                      <p:cBhvr additive="base">
                                        <p:cTn id="27" dur="500" fill="hold"/>
                                        <p:tgtEl>
                                          <p:spTgt spid="32772"/>
                                        </p:tgtEl>
                                        <p:attrNameLst>
                                          <p:attrName>ppt_x</p:attrName>
                                        </p:attrNameLst>
                                      </p:cBhvr>
                                      <p:tavLst>
                                        <p:tav tm="0">
                                          <p:val>
                                            <p:strVal val="#ppt_x"/>
                                          </p:val>
                                        </p:tav>
                                        <p:tav tm="100000">
                                          <p:val>
                                            <p:strVal val="#ppt_x"/>
                                          </p:val>
                                        </p:tav>
                                      </p:tavLst>
                                    </p:anim>
                                    <p:anim calcmode="lin" valueType="num">
                                      <p:cBhvr additive="base">
                                        <p:cTn id="28" dur="500" fill="hold"/>
                                        <p:tgtEl>
                                          <p:spTgt spid="3277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dvAuto="1000" build="p"/>
      <p:bldP spid="32772" grpId="0"/>
      <p:bldP spid="32773" grpId="0" build="p"/>
      <p:bldP spid="32774" grpId="0" advAuto="1000" build="p"/>
      <p:bldP spid="32775" grpId="0" advAuto="100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矩阵与向量</a:t>
            </a:r>
            <a:endParaRPr lang="zh-CN" altLang="en-US"/>
          </a:p>
        </p:txBody>
      </p:sp>
      <p:sp>
        <p:nvSpPr>
          <p:cNvPr id="6" name="内容占位符 4"/>
          <p:cNvSpPr/>
          <p:nvPr/>
        </p:nvSpPr>
        <p:spPr>
          <a:xfrm>
            <a:off x="506095" y="1318260"/>
            <a:ext cx="10908665" cy="4976495"/>
          </a:xfrm>
          <a:prstGeom prst="rect">
            <a:avLst/>
          </a:prstGeom>
        </p:spPr>
        <p:txBody>
          <a:bodyPr vert="horz" lIns="91440" tIns="45720" rIns="91440" bIns="45720" rtlCol="0">
            <a:normAutofit/>
          </a:bodyPr>
          <a:lstStyle>
            <a:lvl1pPr marL="228600" indent="-228600" algn="l" defTabSz="914400" rtl="0" eaLnBrk="1" latinLnBrk="0" hangingPunct="1">
              <a:lnSpc>
                <a:spcPts val="3200"/>
              </a:lnSpc>
              <a:spcBef>
                <a:spcPts val="1000"/>
              </a:spcBef>
              <a:buSzPct val="80000"/>
              <a:buFontTx/>
              <a:buBlip>
                <a:blip r:embed="rId1"/>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ts val="3200"/>
              </a:lnSpc>
              <a:spcBef>
                <a:spcPts val="500"/>
              </a:spcBef>
              <a:buSzPct val="100000"/>
              <a:buFontTx/>
              <a:buBlip>
                <a:blip r:embed="rId2"/>
              </a:buBlip>
              <a:defRPr sz="2400" b="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ts val="3200"/>
              </a:lnSpc>
              <a:spcBef>
                <a:spcPts val="500"/>
              </a:spcBef>
              <a:buClr>
                <a:schemeClr val="tx2"/>
              </a:buClr>
              <a:buSzPct val="85000"/>
              <a:buFontTx/>
              <a:buBlip>
                <a:blip r:embed="rId3"/>
              </a:buBlip>
              <a:defRPr sz="2000" b="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ym typeface="+mn-ea"/>
              </a:rPr>
              <a:t> </a:t>
            </a:r>
            <a:r>
              <a:rPr lang="zh-CN" altLang="en-US">
                <a:sym typeface="+mn-ea"/>
              </a:rPr>
              <a:t>当</a:t>
            </a:r>
            <a:r>
              <a:rPr lang="en-US" altLang="zh-CN">
                <a:sym typeface="+mn-ea"/>
              </a:rPr>
              <a:t>m=1</a:t>
            </a:r>
            <a:r>
              <a:rPr lang="zh-CN" altLang="en-US">
                <a:sym typeface="+mn-ea"/>
              </a:rPr>
              <a:t>或者</a:t>
            </a:r>
            <a:r>
              <a:rPr lang="en-US" altLang="zh-CN">
                <a:sym typeface="+mn-ea"/>
              </a:rPr>
              <a:t>n=1</a:t>
            </a:r>
            <a:r>
              <a:rPr lang="zh-CN" altLang="en-US">
                <a:sym typeface="+mn-ea"/>
              </a:rPr>
              <a:t>的时候，称</a:t>
            </a:r>
            <a:r>
              <a:rPr lang="en-US" altLang="zh-CN">
                <a:sym typeface="+mn-ea"/>
              </a:rPr>
              <a:t>A</a:t>
            </a:r>
            <a:r>
              <a:rPr lang="zh-CN" altLang="en-US">
                <a:sym typeface="+mn-ea"/>
              </a:rPr>
              <a:t>为行向量或者列向量</a:t>
            </a:r>
            <a:endParaRPr lang="zh-CN" altLang="en-US">
              <a:sym typeface="+mn-ea"/>
            </a:endParaRPr>
          </a:p>
        </p:txBody>
      </p:sp>
      <p:pic>
        <p:nvPicPr>
          <p:cNvPr id="4" name="图片 3"/>
          <p:cNvPicPr>
            <a:picLocks noChangeAspect="1"/>
          </p:cNvPicPr>
          <p:nvPr/>
        </p:nvPicPr>
        <p:blipFill>
          <a:blip r:embed="rId4" cstate="print"/>
          <a:stretch>
            <a:fillRect/>
          </a:stretch>
        </p:blipFill>
        <p:spPr>
          <a:xfrm>
            <a:off x="684530" y="2357755"/>
            <a:ext cx="10552430" cy="3247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pSp>
        <p:nvGrpSpPr>
          <p:cNvPr id="2" name="Group 2"/>
          <p:cNvGrpSpPr/>
          <p:nvPr/>
        </p:nvGrpSpPr>
        <p:grpSpPr>
          <a:xfrm>
            <a:off x="1917562" y="981257"/>
            <a:ext cx="5401675" cy="792310"/>
            <a:chOff x="249" y="210"/>
            <a:chExt cx="3402" cy="499"/>
          </a:xfrm>
        </p:grpSpPr>
        <p:sp>
          <p:nvSpPr>
            <p:cNvPr id="9245" name="AutoShape 3"/>
            <p:cNvSpPr/>
            <p:nvPr/>
          </p:nvSpPr>
          <p:spPr>
            <a:xfrm>
              <a:off x="249" y="210"/>
              <a:ext cx="3357" cy="499"/>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9246" name="Text Box 4"/>
            <p:cNvSpPr txBox="1"/>
            <p:nvPr/>
          </p:nvSpPr>
          <p:spPr>
            <a:xfrm>
              <a:off x="1020" y="255"/>
              <a:ext cx="2631" cy="329"/>
            </a:xfrm>
            <a:prstGeom prst="rect">
              <a:avLst/>
            </a:prstGeom>
            <a:noFill/>
            <a:ln w="9525">
              <a:noFill/>
            </a:ln>
          </p:spPr>
          <p:txBody>
            <a:bodyPr>
              <a:spAutoFit/>
            </a:bodyPr>
            <a:lstStyle/>
            <a:p>
              <a:r>
                <a:rPr lang="zh-CN" altLang="en-US" sz="2800" b="1" dirty="0">
                  <a:solidFill>
                    <a:schemeClr val="bg1"/>
                  </a:solidFill>
                  <a:latin typeface="Times New Roman" panose="02020603050405020304" pitchFamily="18" charset="0"/>
                  <a:ea typeface="楷体_GB2312" panose="02010609030101010101" pitchFamily="49" charset="-122"/>
                </a:rPr>
                <a:t>齐次方程组解的结构定理</a:t>
              </a:r>
              <a:endParaRPr lang="zh-CN" altLang="en-US" sz="2800" b="1" dirty="0">
                <a:solidFill>
                  <a:schemeClr val="bg1"/>
                </a:solidFill>
                <a:latin typeface="Times New Roman" panose="02020603050405020304" pitchFamily="18" charset="0"/>
                <a:ea typeface="楷体_GB2312" panose="02010609030101010101" pitchFamily="49" charset="-122"/>
              </a:endParaRPr>
            </a:p>
          </p:txBody>
        </p:sp>
        <p:grpSp>
          <p:nvGrpSpPr>
            <p:cNvPr id="9247" name="Group 5"/>
            <p:cNvGrpSpPr/>
            <p:nvPr/>
          </p:nvGrpSpPr>
          <p:grpSpPr>
            <a:xfrm>
              <a:off x="310" y="291"/>
              <a:ext cx="721" cy="346"/>
              <a:chOff x="610" y="1752"/>
              <a:chExt cx="721" cy="346"/>
            </a:xfrm>
          </p:grpSpPr>
          <p:sp>
            <p:nvSpPr>
              <p:cNvPr id="9248" name="AutoShape 6"/>
              <p:cNvSpPr/>
              <p:nvPr/>
            </p:nvSpPr>
            <p:spPr>
              <a:xfrm>
                <a:off x="610" y="1772"/>
                <a:ext cx="721" cy="286"/>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9249" name="Picture 7" descr="pic014"/>
              <p:cNvPicPr>
                <a:picLocks noChangeAspect="1"/>
              </p:cNvPicPr>
              <p:nvPr/>
            </p:nvPicPr>
            <p:blipFill>
              <a:blip r:embed="rId1" cstate="print"/>
              <a:stretch>
                <a:fillRect/>
              </a:stretch>
            </p:blipFill>
            <p:spPr>
              <a:xfrm>
                <a:off x="703" y="1752"/>
                <a:ext cx="528" cy="346"/>
              </a:xfrm>
              <a:prstGeom prst="rect">
                <a:avLst/>
              </a:prstGeom>
              <a:noFill/>
              <a:ln w="9525">
                <a:noFill/>
              </a:ln>
            </p:spPr>
          </p:pic>
        </p:grpSp>
      </p:grpSp>
      <p:grpSp>
        <p:nvGrpSpPr>
          <p:cNvPr id="4" name="Group 9"/>
          <p:cNvGrpSpPr/>
          <p:nvPr/>
        </p:nvGrpSpPr>
        <p:grpSpPr>
          <a:xfrm>
            <a:off x="1917562" y="1830727"/>
            <a:ext cx="8426422" cy="523972"/>
            <a:chOff x="249" y="754"/>
            <a:chExt cx="5307" cy="330"/>
          </a:xfrm>
        </p:grpSpPr>
        <p:sp>
          <p:nvSpPr>
            <p:cNvPr id="9244" name="Text Box 10"/>
            <p:cNvSpPr txBox="1"/>
            <p:nvPr/>
          </p:nvSpPr>
          <p:spPr>
            <a:xfrm>
              <a:off x="249" y="754"/>
              <a:ext cx="5307" cy="330"/>
            </a:xfrm>
            <a:prstGeom prst="rect">
              <a:avLst/>
            </a:prstGeom>
            <a:noFill/>
            <a:ln w="34925">
              <a:noFill/>
            </a:ln>
          </p:spPr>
          <p:txBody>
            <a:bodyPr lIns="90016" tIns="46808" rIns="90016" bIns="46808">
              <a:spAutoFit/>
            </a:bodyPr>
            <a:lstStyle/>
            <a:p>
              <a:pPr eaLnBrk="1" hangingPunct="1">
                <a:spcBef>
                  <a:spcPct val="50000"/>
                </a:spcBef>
              </a:pPr>
              <a:r>
                <a:rPr lang="zh-CN" altLang="en-US" sz="2800" b="1" dirty="0">
                  <a:latin typeface="Times New Roman" panose="02020603050405020304" pitchFamily="18" charset="0"/>
                </a:rPr>
                <a:t>齐次方程组                     的基础解系所含向量个数为</a:t>
              </a:r>
              <a:endParaRPr lang="zh-CN" altLang="en-US" sz="2800" b="1" dirty="0">
                <a:latin typeface="Times New Roman" panose="02020603050405020304" pitchFamily="18" charset="0"/>
              </a:endParaRPr>
            </a:p>
          </p:txBody>
        </p:sp>
        <p:graphicFrame>
          <p:nvGraphicFramePr>
            <p:cNvPr id="9226" name="Object 11"/>
            <p:cNvGraphicFramePr>
              <a:graphicFrameLocks noChangeAspect="1"/>
            </p:cNvGraphicFramePr>
            <p:nvPr/>
          </p:nvGraphicFramePr>
          <p:xfrm>
            <a:off x="1474" y="799"/>
            <a:ext cx="1032" cy="272"/>
          </p:xfrm>
          <a:graphic>
            <a:graphicData uri="http://schemas.openxmlformats.org/presentationml/2006/ole">
              <mc:AlternateContent xmlns:mc="http://schemas.openxmlformats.org/markup-compatibility/2006">
                <mc:Choice xmlns:v="urn:schemas-microsoft-com:vml" Requires="v">
                  <p:oleObj spid="_x0000_s72705" name="" r:id="rId2" imgW="39319200" imgH="10363200" progId="">
                    <p:embed/>
                  </p:oleObj>
                </mc:Choice>
                <mc:Fallback>
                  <p:oleObj name="" r:id="rId2" imgW="39319200" imgH="10363200" progId="">
                    <p:embed/>
                    <p:pic>
                      <p:nvPicPr>
                        <p:cNvPr id="0" name="图片 72704"/>
                        <p:cNvPicPr>
                          <a:picLocks noChangeAspect="1"/>
                        </p:cNvPicPr>
                        <p:nvPr/>
                      </p:nvPicPr>
                      <p:blipFill>
                        <a:blip r:embed="rId3"/>
                        <a:stretch>
                          <a:fillRect/>
                        </a:stretch>
                      </p:blipFill>
                      <p:spPr>
                        <a:xfrm>
                          <a:off x="1474" y="799"/>
                          <a:ext cx="1032" cy="272"/>
                        </a:xfrm>
                        <a:prstGeom prst="rect">
                          <a:avLst/>
                        </a:prstGeom>
                        <a:noFill/>
                        <a:ln w="38100">
                          <a:noFill/>
                        </a:ln>
                      </p:spPr>
                    </p:pic>
                  </p:oleObj>
                </mc:Fallback>
              </mc:AlternateContent>
            </a:graphicData>
          </a:graphic>
        </p:graphicFrame>
      </p:grpSp>
      <p:graphicFrame>
        <p:nvGraphicFramePr>
          <p:cNvPr id="844813" name="Object 13"/>
          <p:cNvGraphicFramePr>
            <a:graphicFrameLocks noChangeAspect="1"/>
          </p:cNvGraphicFramePr>
          <p:nvPr/>
        </p:nvGraphicFramePr>
        <p:xfrm>
          <a:off x="4438979" y="2421386"/>
          <a:ext cx="2858029" cy="393773"/>
        </p:xfrm>
        <a:graphic>
          <a:graphicData uri="http://schemas.openxmlformats.org/presentationml/2006/ole">
            <mc:AlternateContent xmlns:mc="http://schemas.openxmlformats.org/markup-compatibility/2006">
              <mc:Choice xmlns:v="urn:schemas-microsoft-com:vml" Requires="v">
                <p:oleObj spid="_x0000_s72706" name="" r:id="rId4" imgW="68580000" imgH="9448800" progId="">
                  <p:embed/>
                </p:oleObj>
              </mc:Choice>
              <mc:Fallback>
                <p:oleObj name="" r:id="rId4" imgW="68580000" imgH="9448800" progId="">
                  <p:embed/>
                  <p:pic>
                    <p:nvPicPr>
                      <p:cNvPr id="0" name="图片 72705"/>
                      <p:cNvPicPr>
                        <a:picLocks noChangeAspect="1"/>
                      </p:cNvPicPr>
                      <p:nvPr/>
                    </p:nvPicPr>
                    <p:blipFill>
                      <a:blip r:embed="rId5"/>
                      <a:stretch>
                        <a:fillRect/>
                      </a:stretch>
                    </p:blipFill>
                    <p:spPr>
                      <a:xfrm>
                        <a:off x="4438979" y="2421386"/>
                        <a:ext cx="2858029" cy="393773"/>
                      </a:xfrm>
                      <a:prstGeom prst="rect">
                        <a:avLst/>
                      </a:prstGeom>
                      <a:noFill/>
                      <a:ln w="38100">
                        <a:noFill/>
                      </a:ln>
                    </p:spPr>
                  </p:pic>
                </p:oleObj>
              </mc:Fallback>
            </mc:AlternateContent>
          </a:graphicData>
        </a:graphic>
      </p:graphicFrame>
      <p:sp>
        <p:nvSpPr>
          <p:cNvPr id="844815" name="Text Box 15"/>
          <p:cNvSpPr txBox="1"/>
          <p:nvPr/>
        </p:nvSpPr>
        <p:spPr>
          <a:xfrm>
            <a:off x="1950905" y="2791342"/>
            <a:ext cx="3385177" cy="523240"/>
          </a:xfrm>
          <a:prstGeom prst="rect">
            <a:avLst/>
          </a:prstGeom>
          <a:noFill/>
          <a:ln w="34925">
            <a:noFill/>
          </a:ln>
        </p:spPr>
        <p:txBody>
          <a:bodyPr lIns="90016" tIns="46808" rIns="90016" bIns="46808">
            <a:spAutoFit/>
          </a:bodyPr>
          <a:lstStyle/>
          <a:p>
            <a:pPr eaLnBrk="1" hangingPunct="1">
              <a:spcBef>
                <a:spcPct val="50000"/>
              </a:spcBef>
            </a:pPr>
            <a:r>
              <a:rPr lang="zh-CN" altLang="en-US" sz="2800" b="1" dirty="0">
                <a:latin typeface="Times New Roman" panose="02020603050405020304" pitchFamily="18" charset="0"/>
              </a:rPr>
              <a:t>设一个基础解系为</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
        <p:nvSpPr>
          <p:cNvPr id="844816" name="Text Box 16"/>
          <p:cNvSpPr txBox="1"/>
          <p:nvPr/>
        </p:nvSpPr>
        <p:spPr>
          <a:xfrm>
            <a:off x="2022356" y="3362948"/>
            <a:ext cx="1800558" cy="523240"/>
          </a:xfrm>
          <a:prstGeom prst="rect">
            <a:avLst/>
          </a:prstGeom>
          <a:noFill/>
          <a:ln w="34925">
            <a:noFill/>
          </a:ln>
        </p:spPr>
        <p:txBody>
          <a:bodyPr lIns="90016" tIns="46808" rIns="90016" bIns="46808">
            <a:spAutoFit/>
          </a:bodyPr>
          <a:lstStyle/>
          <a:p>
            <a:pPr eaLnBrk="1" hangingPunct="1">
              <a:spcBef>
                <a:spcPct val="50000"/>
              </a:spcBef>
            </a:pPr>
            <a:r>
              <a:rPr lang="zh-CN" altLang="en-US" sz="2800" b="1" dirty="0">
                <a:latin typeface="Times New Roman" panose="02020603050405020304" pitchFamily="18" charset="0"/>
              </a:rPr>
              <a:t>则通解为</a:t>
            </a: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9238" name="Text Box 25"/>
          <p:cNvSpPr txBox="1"/>
          <p:nvPr/>
        </p:nvSpPr>
        <p:spPr>
          <a:xfrm>
            <a:off x="2116036" y="604155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9243" name="Text Box 33"/>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 name="Object 35"/>
          <p:cNvGraphicFramePr>
            <a:graphicFrameLocks noChangeAspect="1"/>
          </p:cNvGraphicFramePr>
          <p:nvPr/>
        </p:nvGraphicFramePr>
        <p:xfrm>
          <a:off x="5237639" y="2791342"/>
          <a:ext cx="1989506" cy="533499"/>
        </p:xfrm>
        <a:graphic>
          <a:graphicData uri="http://schemas.openxmlformats.org/presentationml/2006/ole">
            <mc:AlternateContent xmlns:mc="http://schemas.openxmlformats.org/markup-compatibility/2006">
              <mc:Choice xmlns:v="urn:schemas-microsoft-com:vml" Requires="v">
                <p:oleObj spid="_x0000_s72707" name="" r:id="rId6" imgW="20421600" imgH="5486400" progId="Equation.DSMT4">
                  <p:embed/>
                </p:oleObj>
              </mc:Choice>
              <mc:Fallback>
                <p:oleObj name="" r:id="rId6" imgW="20421600" imgH="5486400" progId="Equation.DSMT4">
                  <p:embed/>
                  <p:pic>
                    <p:nvPicPr>
                      <p:cNvPr id="0" name="图片 72706"/>
                      <p:cNvPicPr>
                        <a:picLocks noChangeAspect="1"/>
                      </p:cNvPicPr>
                      <p:nvPr/>
                    </p:nvPicPr>
                    <p:blipFill>
                      <a:blip r:embed="rId7"/>
                      <a:stretch>
                        <a:fillRect/>
                      </a:stretch>
                    </p:blipFill>
                    <p:spPr>
                      <a:xfrm>
                        <a:off x="5237639" y="2791342"/>
                        <a:ext cx="1989506" cy="533499"/>
                      </a:xfrm>
                      <a:prstGeom prst="rect">
                        <a:avLst/>
                      </a:prstGeom>
                      <a:noFill/>
                      <a:ln w="38100">
                        <a:noFill/>
                      </a:ln>
                    </p:spPr>
                  </p:pic>
                </p:oleObj>
              </mc:Fallback>
            </mc:AlternateContent>
          </a:graphicData>
        </a:graphic>
      </p:graphicFrame>
      <p:graphicFrame>
        <p:nvGraphicFramePr>
          <p:cNvPr id="9225" name="Object 36"/>
          <p:cNvGraphicFramePr>
            <a:graphicFrameLocks noChangeAspect="1"/>
          </p:cNvGraphicFramePr>
          <p:nvPr/>
        </p:nvGraphicFramePr>
        <p:xfrm>
          <a:off x="3737174" y="3434399"/>
          <a:ext cx="5198437" cy="500155"/>
        </p:xfrm>
        <a:graphic>
          <a:graphicData uri="http://schemas.openxmlformats.org/presentationml/2006/ole">
            <mc:AlternateContent xmlns:mc="http://schemas.openxmlformats.org/markup-compatibility/2006">
              <mc:Choice xmlns:v="urn:schemas-microsoft-com:vml" Requires="v">
                <p:oleObj spid="_x0000_s72708" name="" r:id="rId8" imgW="56997600" imgH="5486400" progId="Equation.DSMT4">
                  <p:embed/>
                </p:oleObj>
              </mc:Choice>
              <mc:Fallback>
                <p:oleObj name="" r:id="rId8" imgW="56997600" imgH="5486400" progId="Equation.DSMT4">
                  <p:embed/>
                  <p:pic>
                    <p:nvPicPr>
                      <p:cNvPr id="0" name="图片 72707"/>
                      <p:cNvPicPr>
                        <a:picLocks noChangeAspect="1"/>
                      </p:cNvPicPr>
                      <p:nvPr/>
                    </p:nvPicPr>
                    <p:blipFill>
                      <a:blip r:embed="rId9"/>
                      <a:stretch>
                        <a:fillRect/>
                      </a:stretch>
                    </p:blipFill>
                    <p:spPr>
                      <a:xfrm>
                        <a:off x="3737174" y="3434399"/>
                        <a:ext cx="5198437" cy="500155"/>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4813"/>
                                        </p:tgtEl>
                                        <p:attrNameLst>
                                          <p:attrName>style.visibility</p:attrName>
                                        </p:attrNameLst>
                                      </p:cBhvr>
                                      <p:to>
                                        <p:strVal val="visible"/>
                                      </p:to>
                                    </p:set>
                                    <p:animEffect transition="in" filter="wipe(down)">
                                      <p:cBhvr>
                                        <p:cTn id="17" dur="500"/>
                                        <p:tgtEl>
                                          <p:spTgt spid="8448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44815"/>
                                        </p:tgtEl>
                                        <p:attrNameLst>
                                          <p:attrName>style.visibility</p:attrName>
                                        </p:attrNameLst>
                                      </p:cBhvr>
                                      <p:to>
                                        <p:strVal val="visible"/>
                                      </p:to>
                                    </p:set>
                                    <p:animEffect transition="in" filter="wipe(down)">
                                      <p:cBhvr>
                                        <p:cTn id="22" dur="500"/>
                                        <p:tgtEl>
                                          <p:spTgt spid="8448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44816"/>
                                        </p:tgtEl>
                                        <p:attrNameLst>
                                          <p:attrName>style.visibility</p:attrName>
                                        </p:attrNameLst>
                                      </p:cBhvr>
                                      <p:to>
                                        <p:strVal val="visible"/>
                                      </p:to>
                                    </p:set>
                                    <p:animEffect transition="in" filter="wipe(down)">
                                      <p:cBhvr>
                                        <p:cTn id="32" dur="500"/>
                                        <p:tgtEl>
                                          <p:spTgt spid="8448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225"/>
                                        </p:tgtEl>
                                        <p:attrNameLst>
                                          <p:attrName>style.visibility</p:attrName>
                                        </p:attrNameLst>
                                      </p:cBhvr>
                                      <p:to>
                                        <p:strVal val="visible"/>
                                      </p:to>
                                    </p:set>
                                    <p:animEffect transition="in" filter="wipe(left)">
                                      <p:cBhvr>
                                        <p:cTn id="37" dur="30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15" grpId="0"/>
      <p:bldP spid="8448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txBox="1">
            <a:spLocks noGrp="1"/>
          </p:cNvSpPr>
          <p:nvPr/>
        </p:nvSpPr>
        <p:spPr bwMode="auto">
          <a:xfrm>
            <a:off x="8076614" y="6246382"/>
            <a:ext cx="2133995" cy="476338"/>
          </a:xfrm>
          <a:prstGeom prst="rect">
            <a:avLst/>
          </a:prstGeom>
          <a:noFill/>
          <a:ln>
            <a:miter lim="800000"/>
          </a:ln>
        </p:spPr>
        <p:txBody>
          <a:bodyPr vert="horz" wrap="square" lIns="91456" tIns="45728" rIns="91456" bIns="45728" numCol="1" anchor="t" anchorCtr="0" compatLnSpc="1"/>
          <a:lstStyle/>
          <a:p>
            <a:pPr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55300" name="Object 3"/>
          <p:cNvGraphicFramePr>
            <a:graphicFrameLocks noChangeAspect="1"/>
          </p:cNvGraphicFramePr>
          <p:nvPr/>
        </p:nvGraphicFramePr>
        <p:xfrm>
          <a:off x="1917562" y="2715128"/>
          <a:ext cx="8221597" cy="2214973"/>
        </p:xfrm>
        <a:graphic>
          <a:graphicData uri="http://schemas.openxmlformats.org/presentationml/2006/ole">
            <mc:AlternateContent xmlns:mc="http://schemas.openxmlformats.org/markup-compatibility/2006">
              <mc:Choice xmlns:v="urn:schemas-microsoft-com:vml" Requires="v">
                <p:oleObj spid="_x0000_s73729" name="" r:id="rId1" imgW="135636000" imgH="36576000" progId="Equation.DSMT4">
                  <p:embed/>
                </p:oleObj>
              </mc:Choice>
              <mc:Fallback>
                <p:oleObj name="" r:id="rId1" imgW="135636000" imgH="36576000" progId="Equation.DSMT4">
                  <p:embed/>
                  <p:pic>
                    <p:nvPicPr>
                      <p:cNvPr id="0" name="图片 73728"/>
                      <p:cNvPicPr>
                        <a:picLocks noChangeAspect="1"/>
                      </p:cNvPicPr>
                      <p:nvPr/>
                    </p:nvPicPr>
                    <p:blipFill>
                      <a:blip r:embed="rId2"/>
                      <a:stretch>
                        <a:fillRect/>
                      </a:stretch>
                    </p:blipFill>
                    <p:spPr>
                      <a:xfrm>
                        <a:off x="1917562" y="2715128"/>
                        <a:ext cx="8221597" cy="2214973"/>
                      </a:xfrm>
                      <a:prstGeom prst="rect">
                        <a:avLst/>
                      </a:prstGeom>
                      <a:noFill/>
                      <a:ln w="38100">
                        <a:noFill/>
                      </a:ln>
                    </p:spPr>
                  </p:pic>
                </p:oleObj>
              </mc:Fallback>
            </mc:AlternateContent>
          </a:graphicData>
        </a:graphic>
      </p:graphicFrame>
      <p:graphicFrame>
        <p:nvGraphicFramePr>
          <p:cNvPr id="55302" name="Object 6"/>
          <p:cNvGraphicFramePr>
            <a:graphicFrameLocks noChangeAspect="1"/>
          </p:cNvGraphicFramePr>
          <p:nvPr/>
        </p:nvGraphicFramePr>
        <p:xfrm>
          <a:off x="2557030" y="4937710"/>
          <a:ext cx="4131440" cy="1646542"/>
        </p:xfrm>
        <a:graphic>
          <a:graphicData uri="http://schemas.openxmlformats.org/presentationml/2006/ole">
            <mc:AlternateContent xmlns:mc="http://schemas.openxmlformats.org/markup-compatibility/2006">
              <mc:Choice xmlns:v="urn:schemas-microsoft-com:vml" Requires="v">
                <p:oleObj spid="_x0000_s73730" name="" r:id="rId3" imgW="68884800" imgH="27432000" progId="Equation.DSMT4">
                  <p:embed/>
                </p:oleObj>
              </mc:Choice>
              <mc:Fallback>
                <p:oleObj name="" r:id="rId3" imgW="68884800" imgH="27432000" progId="Equation.DSMT4">
                  <p:embed/>
                  <p:pic>
                    <p:nvPicPr>
                      <p:cNvPr id="0" name="图片 73729"/>
                      <p:cNvPicPr>
                        <a:picLocks noChangeAspect="1"/>
                      </p:cNvPicPr>
                      <p:nvPr/>
                    </p:nvPicPr>
                    <p:blipFill>
                      <a:blip r:embed="rId4"/>
                      <a:stretch>
                        <a:fillRect/>
                      </a:stretch>
                    </p:blipFill>
                    <p:spPr>
                      <a:xfrm>
                        <a:off x="2557030" y="4937710"/>
                        <a:ext cx="4131440" cy="1646542"/>
                      </a:xfrm>
                      <a:prstGeom prst="rect">
                        <a:avLst/>
                      </a:prstGeom>
                      <a:noFill/>
                      <a:ln w="38100">
                        <a:noFill/>
                      </a:ln>
                    </p:spPr>
                  </p:pic>
                </p:oleObj>
              </mc:Fallback>
            </mc:AlternateContent>
          </a:graphicData>
        </a:graphic>
      </p:graphicFrame>
      <p:sp>
        <p:nvSpPr>
          <p:cNvPr id="55306" name="Text Box 9"/>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2" name="Group 6"/>
          <p:cNvGrpSpPr/>
          <p:nvPr/>
        </p:nvGrpSpPr>
        <p:grpSpPr>
          <a:xfrm>
            <a:off x="1838484" y="712523"/>
            <a:ext cx="1008250" cy="935211"/>
            <a:chOff x="3742" y="1888"/>
            <a:chExt cx="635" cy="589"/>
          </a:xfrm>
        </p:grpSpPr>
        <p:grpSp>
          <p:nvGrpSpPr>
            <p:cNvPr id="55308" name="Group 7"/>
            <p:cNvGrpSpPr/>
            <p:nvPr/>
          </p:nvGrpSpPr>
          <p:grpSpPr>
            <a:xfrm>
              <a:off x="3742" y="1888"/>
              <a:ext cx="635" cy="589"/>
              <a:chOff x="432" y="1197"/>
              <a:chExt cx="672" cy="672"/>
            </a:xfrm>
          </p:grpSpPr>
          <p:sp>
            <p:nvSpPr>
              <p:cNvPr id="55309" name="Freeform 8"/>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5310" name="Rectangle 9"/>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5311" name="Rectangle 10"/>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55312" name="Rectangle 11"/>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55313" name="Text Box 12"/>
            <p:cNvSpPr txBox="1"/>
            <p:nvPr/>
          </p:nvSpPr>
          <p:spPr>
            <a:xfrm>
              <a:off x="3781" y="2115"/>
              <a:ext cx="596" cy="329"/>
            </a:xfrm>
            <a:prstGeom prst="rect">
              <a:avLst/>
            </a:prstGeom>
            <a:noFill/>
            <a:ln w="9525">
              <a:noFill/>
            </a:ln>
          </p:spPr>
          <p:txBody>
            <a:bodyPr>
              <a:spAutoFit/>
            </a:bodyPr>
            <a:lstStyle/>
            <a:p>
              <a:r>
                <a:rPr lang="zh-CN" altLang="en-US" sz="2800" b="1" dirty="0">
                  <a:latin typeface="Times New Roman" panose="02020603050405020304" pitchFamily="18" charset="0"/>
                  <a:ea typeface="楷体_GB2312" panose="02010609030101010101" pitchFamily="49" charset="-122"/>
                </a:rPr>
                <a:t>例</a:t>
              </a:r>
              <a:r>
                <a:rPr lang="en-US" altLang="zh-CN" sz="2800" b="1">
                  <a:latin typeface="Times New Roman" panose="02020603050405020304" pitchFamily="18" charset="0"/>
                  <a:ea typeface="楷体_GB2312" panose="02010609030101010101" pitchFamily="49" charset="-122"/>
                </a:rPr>
                <a:t>1</a:t>
              </a:r>
              <a:endParaRPr lang="en-US" altLang="zh-CN" sz="800" b="1">
                <a:latin typeface="Times New Roman" panose="02020603050405020304" pitchFamily="18" charset="0"/>
                <a:ea typeface="楷体_GB2312" panose="02010609030101010101" pitchFamily="49" charset="-122"/>
              </a:endParaRPr>
            </a:p>
          </p:txBody>
        </p:sp>
      </p:grpSp>
      <p:graphicFrame>
        <p:nvGraphicFramePr>
          <p:cNvPr id="3" name="对象 2"/>
          <p:cNvGraphicFramePr>
            <a:graphicFrameLocks noChangeAspect="1"/>
          </p:cNvGraphicFramePr>
          <p:nvPr/>
        </p:nvGraphicFramePr>
        <p:xfrm>
          <a:off x="3757930" y="558165"/>
          <a:ext cx="3938270" cy="1804670"/>
        </p:xfrm>
        <a:graphic>
          <a:graphicData uri="http://schemas.openxmlformats.org/presentationml/2006/ole">
            <mc:AlternateContent xmlns:mc="http://schemas.openxmlformats.org/markup-compatibility/2006">
              <mc:Choice xmlns:v="urn:schemas-microsoft-com:vml" Requires="v">
                <p:oleObj spid="_x0000_s73731" name="" r:id="rId5" imgW="67056000" imgH="28041600" progId="Equation.DSMT4">
                  <p:embed/>
                </p:oleObj>
              </mc:Choice>
              <mc:Fallback>
                <p:oleObj name="" r:id="rId5" imgW="67056000" imgH="28041600" progId="Equation.DSMT4">
                  <p:embed/>
                  <p:pic>
                    <p:nvPicPr>
                      <p:cNvPr id="0" name="图片 73730"/>
                      <p:cNvPicPr>
                        <a:picLocks noChangeAspect="1"/>
                      </p:cNvPicPr>
                      <p:nvPr/>
                    </p:nvPicPr>
                    <p:blipFill>
                      <a:blip r:embed="rId6"/>
                      <a:stretch>
                        <a:fillRect/>
                      </a:stretch>
                    </p:blipFill>
                    <p:spPr>
                      <a:xfrm>
                        <a:off x="3757930" y="558165"/>
                        <a:ext cx="3938270" cy="1804670"/>
                      </a:xfrm>
                      <a:prstGeom prst="rect">
                        <a:avLst/>
                      </a:prstGeom>
                      <a:noFill/>
                      <a:ln w="9525">
                        <a:noFill/>
                      </a:ln>
                    </p:spPr>
                  </p:pic>
                </p:oleObj>
              </mc:Fallback>
            </mc:AlternateContent>
          </a:graphicData>
        </a:graphic>
      </p:graphicFrame>
      <p:sp>
        <p:nvSpPr>
          <p:cNvPr id="5" name="文本框 4"/>
          <p:cNvSpPr txBox="1"/>
          <p:nvPr/>
        </p:nvSpPr>
        <p:spPr>
          <a:xfrm>
            <a:off x="3085465" y="1157605"/>
            <a:ext cx="672465" cy="521970"/>
          </a:xfrm>
          <a:prstGeom prst="rect">
            <a:avLst/>
          </a:prstGeom>
          <a:noFill/>
        </p:spPr>
        <p:txBody>
          <a:bodyPr wrap="square" rtlCol="0">
            <a:spAutoFit/>
          </a:bodyPr>
          <a:lstStyle/>
          <a:p>
            <a:r>
              <a:rPr lang="zh-CN" altLang="en-US" sz="2800" b="1"/>
              <a:t>求</a:t>
            </a:r>
            <a:endParaRPr lang="zh-CN" altLang="en-US" sz="2800" b="1"/>
          </a:p>
        </p:txBody>
      </p:sp>
      <p:sp>
        <p:nvSpPr>
          <p:cNvPr id="6" name="文本框 5"/>
          <p:cNvSpPr txBox="1"/>
          <p:nvPr/>
        </p:nvSpPr>
        <p:spPr>
          <a:xfrm flipH="1">
            <a:off x="7889240" y="1157605"/>
            <a:ext cx="3524885" cy="521970"/>
          </a:xfrm>
          <a:prstGeom prst="rect">
            <a:avLst/>
          </a:prstGeom>
          <a:noFill/>
        </p:spPr>
        <p:txBody>
          <a:bodyPr wrap="square" rtlCol="0" anchor="t">
            <a:spAutoFit/>
          </a:bodyPr>
          <a:lstStyle/>
          <a:p>
            <a:r>
              <a:rPr lang="zh-CN" altLang="en-US" sz="2800" b="1">
                <a:sym typeface="+mn-ea"/>
              </a:rPr>
              <a:t>基础解系和通解．</a:t>
            </a:r>
            <a:endParaRPr lang="zh-CN" altLang="en-US" sz="2800" b="1">
              <a:sym typeface="+mn-ea"/>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5300"/>
                                        </p:tgtEl>
                                        <p:attrNameLst>
                                          <p:attrName>style.visibility</p:attrName>
                                        </p:attrNameLst>
                                      </p:cBhvr>
                                      <p:to>
                                        <p:strVal val="visible"/>
                                      </p:to>
                                    </p:set>
                                    <p:animEffect transition="in" filter="wipe(down)">
                                      <p:cBhvr>
                                        <p:cTn id="27" dur="500"/>
                                        <p:tgtEl>
                                          <p:spTgt spid="5530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5302"/>
                                        </p:tgtEl>
                                        <p:attrNameLst>
                                          <p:attrName>style.visibility</p:attrName>
                                        </p:attrNameLst>
                                      </p:cBhvr>
                                      <p:to>
                                        <p:strVal val="visible"/>
                                      </p:to>
                                    </p:set>
                                    <p:animEffect transition="in" filter="wipe(down)">
                                      <p:cBhvr>
                                        <p:cTn id="32"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txBox="1">
            <a:spLocks noGrp="1"/>
          </p:cNvSpPr>
          <p:nvPr/>
        </p:nvSpPr>
        <p:spPr bwMode="auto">
          <a:xfrm>
            <a:off x="8076614" y="6246382"/>
            <a:ext cx="2133995" cy="476338"/>
          </a:xfrm>
          <a:prstGeom prst="rect">
            <a:avLst/>
          </a:prstGeom>
          <a:noFill/>
          <a:ln>
            <a:miter lim="800000"/>
          </a:ln>
        </p:spPr>
        <p:txBody>
          <a:bodyPr vert="horz" wrap="square" lIns="91456" tIns="45728" rIns="91456" bIns="45728" numCol="1" anchor="t" anchorCtr="0" compatLnSpc="1"/>
          <a:lstStyle/>
          <a:p>
            <a:pPr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56328" name="Text Box 7"/>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10" name="矩形 9"/>
          <p:cNvSpPr/>
          <p:nvPr/>
        </p:nvSpPr>
        <p:spPr>
          <a:xfrm>
            <a:off x="1698350" y="3485838"/>
            <a:ext cx="545342"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dirty="0">
                <a:latin typeface="+mn-ea"/>
                <a:ea typeface="宋体" panose="02010600030101010101" pitchFamily="2" charset="-122"/>
              </a:rPr>
              <a:t>即</a:t>
            </a:r>
            <a:endPar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5" name="对象 4"/>
          <p:cNvGraphicFramePr>
            <a:graphicFrameLocks noChangeAspect="1"/>
          </p:cNvGraphicFramePr>
          <p:nvPr/>
        </p:nvGraphicFramePr>
        <p:xfrm>
          <a:off x="2820402" y="117426"/>
          <a:ext cx="5256212" cy="2917825"/>
        </p:xfrm>
        <a:graphic>
          <a:graphicData uri="http://schemas.openxmlformats.org/presentationml/2006/ole">
            <mc:AlternateContent xmlns:mc="http://schemas.openxmlformats.org/markup-compatibility/2006">
              <mc:Choice xmlns:v="urn:schemas-microsoft-com:vml" Requires="v">
                <p:oleObj spid="_x0000_s74753" name="Equation" r:id="rId1" imgW="68884800" imgH="51206400" progId="Equation.DSMT4">
                  <p:embed/>
                </p:oleObj>
              </mc:Choice>
              <mc:Fallback>
                <p:oleObj name="Equation" r:id="rId1" imgW="68884800" imgH="51206400" progId="Equation.DSMT4">
                  <p:embed/>
                  <p:pic>
                    <p:nvPicPr>
                      <p:cNvPr id="0" name="图片 74752"/>
                      <p:cNvPicPr>
                        <a:picLocks noChangeAspect="1"/>
                      </p:cNvPicPr>
                      <p:nvPr/>
                    </p:nvPicPr>
                    <p:blipFill>
                      <a:blip r:embed="rId2"/>
                      <a:stretch>
                        <a:fillRect/>
                      </a:stretch>
                    </p:blipFill>
                    <p:spPr>
                      <a:xfrm>
                        <a:off x="2820402" y="117426"/>
                        <a:ext cx="5256212" cy="2917825"/>
                      </a:xfrm>
                      <a:prstGeom prst="rect">
                        <a:avLst/>
                      </a:prstGeom>
                      <a:noFill/>
                      <a:ln w="9525">
                        <a:noFill/>
                      </a:ln>
                    </p:spPr>
                  </p:pic>
                </p:oleObj>
              </mc:Fallback>
            </mc:AlternateContent>
          </a:graphicData>
        </a:graphic>
      </p:graphicFrame>
      <p:graphicFrame>
        <p:nvGraphicFramePr>
          <p:cNvPr id="7" name="对象 6"/>
          <p:cNvGraphicFramePr>
            <a:graphicFrameLocks noChangeAspect="1"/>
          </p:cNvGraphicFramePr>
          <p:nvPr/>
        </p:nvGraphicFramePr>
        <p:xfrm>
          <a:off x="2428875" y="2976563"/>
          <a:ext cx="4673600" cy="2881312"/>
        </p:xfrm>
        <a:graphic>
          <a:graphicData uri="http://schemas.openxmlformats.org/presentationml/2006/ole">
            <mc:AlternateContent xmlns:mc="http://schemas.openxmlformats.org/markup-compatibility/2006">
              <mc:Choice xmlns:v="urn:schemas-microsoft-com:vml" Requires="v">
                <p:oleObj spid="_x0000_s74754" name="Equation" r:id="rId3" imgW="61264800" imgH="50596800" progId="Equation.DSMT4">
                  <p:embed/>
                </p:oleObj>
              </mc:Choice>
              <mc:Fallback>
                <p:oleObj name="Equation" r:id="rId3" imgW="61264800" imgH="50596800" progId="Equation.DSMT4">
                  <p:embed/>
                  <p:pic>
                    <p:nvPicPr>
                      <p:cNvPr id="0" name="图片 74753"/>
                      <p:cNvPicPr>
                        <a:picLocks noChangeAspect="1"/>
                      </p:cNvPicPr>
                      <p:nvPr/>
                    </p:nvPicPr>
                    <p:blipFill>
                      <a:blip r:embed="rId4"/>
                      <a:stretch>
                        <a:fillRect/>
                      </a:stretch>
                    </p:blipFill>
                    <p:spPr>
                      <a:xfrm>
                        <a:off x="2428875" y="2976563"/>
                        <a:ext cx="4673600" cy="2881312"/>
                      </a:xfrm>
                      <a:prstGeom prst="rect">
                        <a:avLst/>
                      </a:prstGeom>
                      <a:noFill/>
                      <a:ln w="9525">
                        <a:noFill/>
                      </a:ln>
                    </p:spPr>
                  </p:pic>
                </p:oleObj>
              </mc:Fallback>
            </mc:AlternateContent>
          </a:graphicData>
        </a:graphic>
      </p:graphicFrame>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txBox="1">
            <a:spLocks noGrp="1"/>
          </p:cNvSpPr>
          <p:nvPr/>
        </p:nvSpPr>
        <p:spPr bwMode="auto">
          <a:xfrm>
            <a:off x="8050579" y="6219712"/>
            <a:ext cx="2133995" cy="476338"/>
          </a:xfrm>
          <a:prstGeom prst="rect">
            <a:avLst/>
          </a:prstGeom>
          <a:noFill/>
          <a:ln>
            <a:miter lim="800000"/>
          </a:ln>
        </p:spPr>
        <p:txBody>
          <a:bodyPr vert="horz" wrap="square" lIns="91456" tIns="45728" rIns="91456" bIns="45728" numCol="1" anchor="t" anchorCtr="0" compatLnSpc="1"/>
          <a:lstStyle/>
          <a:p>
            <a:pPr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2" name="对象 1"/>
          <p:cNvGraphicFramePr>
            <a:graphicFrameLocks noChangeAspect="1"/>
          </p:cNvGraphicFramePr>
          <p:nvPr/>
        </p:nvGraphicFramePr>
        <p:xfrm>
          <a:off x="4145915" y="598805"/>
          <a:ext cx="2625090" cy="2475230"/>
        </p:xfrm>
        <a:graphic>
          <a:graphicData uri="http://schemas.openxmlformats.org/presentationml/2006/ole">
            <mc:AlternateContent xmlns:mc="http://schemas.openxmlformats.org/markup-compatibility/2006">
              <mc:Choice xmlns:v="urn:schemas-microsoft-com:vml" Requires="v">
                <p:oleObj spid="_x0000_s75777" name="Equation" r:id="rId1" imgW="50596800" imgH="50596800" progId="Equation.DSMT4">
                  <p:embed/>
                </p:oleObj>
              </mc:Choice>
              <mc:Fallback>
                <p:oleObj name="Equation" r:id="rId1" imgW="50596800" imgH="50596800" progId="Equation.DSMT4">
                  <p:embed/>
                  <p:pic>
                    <p:nvPicPr>
                      <p:cNvPr id="0" name="图片 75776"/>
                      <p:cNvPicPr>
                        <a:picLocks noChangeAspect="1"/>
                      </p:cNvPicPr>
                      <p:nvPr/>
                    </p:nvPicPr>
                    <p:blipFill>
                      <a:blip r:embed="rId2"/>
                      <a:stretch>
                        <a:fillRect/>
                      </a:stretch>
                    </p:blipFill>
                    <p:spPr>
                      <a:xfrm>
                        <a:off x="4145915" y="598805"/>
                        <a:ext cx="2625090" cy="2475230"/>
                      </a:xfrm>
                      <a:prstGeom prst="rect">
                        <a:avLst/>
                      </a:prstGeom>
                      <a:noFill/>
                      <a:ln w="9525">
                        <a:noFill/>
                      </a:ln>
                    </p:spPr>
                  </p:pic>
                </p:oleObj>
              </mc:Fallback>
            </mc:AlternateContent>
          </a:graphicData>
        </a:graphic>
      </p:graphicFrame>
      <p:graphicFrame>
        <p:nvGraphicFramePr>
          <p:cNvPr id="4" name="对象 3"/>
          <p:cNvGraphicFramePr>
            <a:graphicFrameLocks noChangeAspect="1"/>
          </p:cNvGraphicFramePr>
          <p:nvPr/>
        </p:nvGraphicFramePr>
        <p:xfrm>
          <a:off x="3478530" y="3050858"/>
          <a:ext cx="5680710" cy="3587750"/>
        </p:xfrm>
        <a:graphic>
          <a:graphicData uri="http://schemas.openxmlformats.org/presentationml/2006/ole">
            <mc:AlternateContent xmlns:mc="http://schemas.openxmlformats.org/markup-compatibility/2006">
              <mc:Choice xmlns:v="urn:schemas-microsoft-com:vml" Requires="v">
                <p:oleObj spid="_x0000_s75778" name="" r:id="rId3" imgW="89001600" imgH="50596800" progId="Equation.DSMT4">
                  <p:embed/>
                </p:oleObj>
              </mc:Choice>
              <mc:Fallback>
                <p:oleObj name="" r:id="rId3" imgW="89001600" imgH="50596800" progId="Equation.DSMT4">
                  <p:embed/>
                  <p:pic>
                    <p:nvPicPr>
                      <p:cNvPr id="0" name="图片 75777"/>
                      <p:cNvPicPr>
                        <a:picLocks noChangeAspect="1"/>
                      </p:cNvPicPr>
                      <p:nvPr/>
                    </p:nvPicPr>
                    <p:blipFill>
                      <a:blip r:embed="rId4"/>
                      <a:stretch>
                        <a:fillRect/>
                      </a:stretch>
                    </p:blipFill>
                    <p:spPr>
                      <a:xfrm>
                        <a:off x="3478530" y="3050858"/>
                        <a:ext cx="5680710" cy="3587750"/>
                      </a:xfrm>
                      <a:prstGeom prst="rect">
                        <a:avLst/>
                      </a:prstGeom>
                      <a:noFill/>
                      <a:ln w="9525">
                        <a:noFill/>
                      </a:ln>
                    </p:spPr>
                  </p:pic>
                </p:oleObj>
              </mc:Fallback>
            </mc:AlternateContent>
          </a:graphicData>
        </a:graphic>
      </p:graphicFrame>
      <p:sp>
        <p:nvSpPr>
          <p:cNvPr id="10" name="矩形 9"/>
          <p:cNvSpPr/>
          <p:nvPr/>
        </p:nvSpPr>
        <p:spPr>
          <a:xfrm>
            <a:off x="1855153" y="1575449"/>
            <a:ext cx="197040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基础解系为</a:t>
            </a:r>
            <a:endPar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矩形 5"/>
          <p:cNvSpPr/>
          <p:nvPr/>
        </p:nvSpPr>
        <p:spPr>
          <a:xfrm>
            <a:off x="1855153" y="4490734"/>
            <a:ext cx="1255395" cy="52197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通解为</a:t>
            </a:r>
            <a:endPar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pSp>
        <p:nvGrpSpPr>
          <p:cNvPr id="2" name="Group 2"/>
          <p:cNvGrpSpPr/>
          <p:nvPr/>
        </p:nvGrpSpPr>
        <p:grpSpPr>
          <a:xfrm>
            <a:off x="1773072" y="371544"/>
            <a:ext cx="6012976" cy="792310"/>
            <a:chOff x="0" y="1979"/>
            <a:chExt cx="3787" cy="499"/>
          </a:xfrm>
        </p:grpSpPr>
        <p:sp>
          <p:nvSpPr>
            <p:cNvPr id="18464" name="AutoShape 3"/>
            <p:cNvSpPr/>
            <p:nvPr/>
          </p:nvSpPr>
          <p:spPr>
            <a:xfrm>
              <a:off x="0" y="1979"/>
              <a:ext cx="3696" cy="499"/>
            </a:xfrm>
            <a:prstGeom prst="roundRect">
              <a:avLst>
                <a:gd name="adj" fmla="val 16667"/>
              </a:avLst>
            </a:prstGeom>
            <a:solidFill>
              <a:srgbClr val="FF0000"/>
            </a:solidFill>
            <a:ln w="9525" cap="flat" cmpd="sng">
              <a:solidFill>
                <a:schemeClr val="tx1"/>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sp>
          <p:nvSpPr>
            <p:cNvPr id="18465" name="Text Box 4"/>
            <p:cNvSpPr txBox="1"/>
            <p:nvPr/>
          </p:nvSpPr>
          <p:spPr>
            <a:xfrm>
              <a:off x="771" y="2042"/>
              <a:ext cx="3016" cy="329"/>
            </a:xfrm>
            <a:prstGeom prst="rect">
              <a:avLst/>
            </a:prstGeom>
            <a:noFill/>
            <a:ln w="9525">
              <a:noFill/>
            </a:ln>
          </p:spPr>
          <p:txBody>
            <a:bodyPr>
              <a:spAutoFit/>
            </a:bodyPr>
            <a:lstStyle/>
            <a:p>
              <a:r>
                <a:rPr lang="zh-CN" altLang="en-US" sz="2800" b="1" dirty="0">
                  <a:solidFill>
                    <a:schemeClr val="bg1"/>
                  </a:solidFill>
                  <a:latin typeface="Times New Roman" panose="02020603050405020304" pitchFamily="18" charset="0"/>
                  <a:ea typeface="楷体_GB2312" panose="02010609030101010101" pitchFamily="49" charset="-122"/>
                </a:rPr>
                <a:t>非齐次方程组解的结构定理</a:t>
              </a:r>
              <a:endParaRPr lang="zh-CN" altLang="en-US" sz="2800" b="1" dirty="0">
                <a:solidFill>
                  <a:schemeClr val="bg1"/>
                </a:solidFill>
                <a:latin typeface="Times New Roman" panose="02020603050405020304" pitchFamily="18" charset="0"/>
                <a:ea typeface="楷体_GB2312" panose="02010609030101010101" pitchFamily="49" charset="-122"/>
              </a:endParaRPr>
            </a:p>
          </p:txBody>
        </p:sp>
        <p:grpSp>
          <p:nvGrpSpPr>
            <p:cNvPr id="18466" name="Group 5"/>
            <p:cNvGrpSpPr/>
            <p:nvPr/>
          </p:nvGrpSpPr>
          <p:grpSpPr>
            <a:xfrm>
              <a:off x="61" y="2060"/>
              <a:ext cx="721" cy="346"/>
              <a:chOff x="610" y="1752"/>
              <a:chExt cx="721" cy="346"/>
            </a:xfrm>
          </p:grpSpPr>
          <p:sp>
            <p:nvSpPr>
              <p:cNvPr id="18467" name="AutoShape 6"/>
              <p:cNvSpPr/>
              <p:nvPr/>
            </p:nvSpPr>
            <p:spPr>
              <a:xfrm>
                <a:off x="610" y="1772"/>
                <a:ext cx="721" cy="286"/>
              </a:xfrm>
              <a:prstGeom prst="roundRect">
                <a:avLst>
                  <a:gd name="adj" fmla="val 16667"/>
                </a:avLst>
              </a:prstGeom>
              <a:solidFill>
                <a:schemeClr val="bg1"/>
              </a:solidFill>
              <a:ln w="34925">
                <a:noFill/>
              </a:ln>
            </p:spPr>
            <p:txBody>
              <a:bodyPr lIns="90016" tIns="46808" rIns="90016" bIns="46808" anchor="ctr">
                <a:spAutoFit/>
              </a:bodyPr>
              <a:lstStyle/>
              <a:p>
                <a:endParaRPr lang="zh-CN" altLang="en-US" dirty="0">
                  <a:latin typeface="Arial" panose="020B0604020202020204" pitchFamily="34" charset="0"/>
                </a:endParaRPr>
              </a:p>
            </p:txBody>
          </p:sp>
          <p:pic>
            <p:nvPicPr>
              <p:cNvPr id="18468" name="Picture 7" descr="pic014"/>
              <p:cNvPicPr>
                <a:picLocks noChangeAspect="1"/>
              </p:cNvPicPr>
              <p:nvPr/>
            </p:nvPicPr>
            <p:blipFill>
              <a:blip r:embed="rId1" cstate="print"/>
              <a:stretch>
                <a:fillRect/>
              </a:stretch>
            </p:blipFill>
            <p:spPr>
              <a:xfrm>
                <a:off x="703" y="1752"/>
                <a:ext cx="528" cy="346"/>
              </a:xfrm>
              <a:prstGeom prst="rect">
                <a:avLst/>
              </a:prstGeom>
              <a:noFill/>
              <a:ln w="9525">
                <a:noFill/>
              </a:ln>
            </p:spPr>
          </p:pic>
        </p:grpSp>
      </p:grpSp>
      <p:sp>
        <p:nvSpPr>
          <p:cNvPr id="856072" name="Text Box 8"/>
          <p:cNvSpPr txBox="1"/>
          <p:nvPr/>
        </p:nvSpPr>
        <p:spPr>
          <a:xfrm>
            <a:off x="6742867" y="1254357"/>
            <a:ext cx="5835143" cy="523240"/>
          </a:xfrm>
          <a:prstGeom prst="rect">
            <a:avLst/>
          </a:prstGeom>
          <a:noFill/>
          <a:ln w="34925">
            <a:noFill/>
          </a:ln>
        </p:spPr>
        <p:txBody>
          <a:bodyPr lIns="90016" tIns="46808" rIns="90016" bIns="46808">
            <a:spAutoFit/>
          </a:bodyPr>
          <a:lstStyle/>
          <a:p>
            <a:pPr eaLnBrk="1" hangingPunct="1">
              <a:spcBef>
                <a:spcPct val="50000"/>
              </a:spcBef>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的一</a:t>
            </a:r>
            <a:r>
              <a:rPr lang="zh-CN" altLang="en-US" sz="2800" b="1" dirty="0" smtClean="0">
                <a:latin typeface="Times New Roman" panose="02020603050405020304" pitchFamily="18" charset="0"/>
              </a:rPr>
              <a:t>特解</a:t>
            </a:r>
            <a:endParaRPr lang="en-US" altLang="zh-CN" sz="2800" b="1" dirty="0">
              <a:latin typeface="Times New Roman" panose="02020603050405020304" pitchFamily="18" charset="0"/>
            </a:endParaRPr>
          </a:p>
        </p:txBody>
      </p:sp>
      <p:graphicFrame>
        <p:nvGraphicFramePr>
          <p:cNvPr id="856073" name="Object 9"/>
          <p:cNvGraphicFramePr>
            <a:graphicFrameLocks noChangeAspect="1"/>
          </p:cNvGraphicFramePr>
          <p:nvPr/>
        </p:nvGraphicFramePr>
        <p:xfrm>
          <a:off x="2277991" y="1235304"/>
          <a:ext cx="1105105" cy="495392"/>
        </p:xfrm>
        <a:graphic>
          <a:graphicData uri="http://schemas.openxmlformats.org/presentationml/2006/ole">
            <mc:AlternateContent xmlns:mc="http://schemas.openxmlformats.org/markup-compatibility/2006">
              <mc:Choice xmlns:v="urn:schemas-microsoft-com:vml" Requires="v">
                <p:oleObj spid="_x0000_s76801" name="" r:id="rId2" imgW="26517600" imgH="11887200" progId="">
                  <p:embed/>
                </p:oleObj>
              </mc:Choice>
              <mc:Fallback>
                <p:oleObj name="" r:id="rId2" imgW="26517600" imgH="11887200" progId="">
                  <p:embed/>
                  <p:pic>
                    <p:nvPicPr>
                      <p:cNvPr id="0" name="图片 76800"/>
                      <p:cNvPicPr>
                        <a:picLocks noChangeAspect="1"/>
                      </p:cNvPicPr>
                      <p:nvPr/>
                    </p:nvPicPr>
                    <p:blipFill>
                      <a:blip r:embed="rId3"/>
                      <a:stretch>
                        <a:fillRect/>
                      </a:stretch>
                    </p:blipFill>
                    <p:spPr>
                      <a:xfrm>
                        <a:off x="2277991" y="1235304"/>
                        <a:ext cx="1105105" cy="495392"/>
                      </a:xfrm>
                      <a:prstGeom prst="rect">
                        <a:avLst/>
                      </a:prstGeom>
                      <a:noFill/>
                      <a:ln w="38100">
                        <a:noFill/>
                      </a:ln>
                    </p:spPr>
                  </p:pic>
                </p:oleObj>
              </mc:Fallback>
            </mc:AlternateContent>
          </a:graphicData>
        </a:graphic>
      </p:graphicFrame>
      <p:graphicFrame>
        <p:nvGraphicFramePr>
          <p:cNvPr id="856074" name="Object 10"/>
          <p:cNvGraphicFramePr>
            <a:graphicFrameLocks noChangeAspect="1"/>
          </p:cNvGraphicFramePr>
          <p:nvPr/>
        </p:nvGraphicFramePr>
        <p:xfrm>
          <a:off x="3246570" y="2783319"/>
          <a:ext cx="6078075" cy="506506"/>
        </p:xfrm>
        <a:graphic>
          <a:graphicData uri="http://schemas.openxmlformats.org/presentationml/2006/ole">
            <mc:AlternateContent xmlns:mc="http://schemas.openxmlformats.org/markup-compatibility/2006">
              <mc:Choice xmlns:v="urn:schemas-microsoft-com:vml" Requires="v">
                <p:oleObj spid="_x0000_s76802" name="" r:id="rId4" imgW="106070400" imgH="8839200" progId="Equation.DSMT4">
                  <p:embed/>
                </p:oleObj>
              </mc:Choice>
              <mc:Fallback>
                <p:oleObj name="" r:id="rId4" imgW="106070400" imgH="8839200" progId="Equation.DSMT4">
                  <p:embed/>
                  <p:pic>
                    <p:nvPicPr>
                      <p:cNvPr id="0" name="图片 76801"/>
                      <p:cNvPicPr>
                        <a:picLocks noChangeAspect="1"/>
                      </p:cNvPicPr>
                      <p:nvPr/>
                    </p:nvPicPr>
                    <p:blipFill>
                      <a:blip r:embed="rId5">
                        <a:clrChange>
                          <a:clrFrom>
                            <a:srgbClr val="000000"/>
                          </a:clrFrom>
                          <a:clrTo>
                            <a:srgbClr val="000000">
                              <a:alpha val="0"/>
                            </a:srgbClr>
                          </a:clrTo>
                        </a:clrChange>
                      </a:blip>
                      <a:stretch>
                        <a:fillRect/>
                      </a:stretch>
                    </p:blipFill>
                    <p:spPr>
                      <a:xfrm>
                        <a:off x="3246570" y="2783319"/>
                        <a:ext cx="6078075" cy="506506"/>
                      </a:xfrm>
                      <a:prstGeom prst="rect">
                        <a:avLst/>
                      </a:prstGeom>
                      <a:noFill/>
                      <a:ln w="38100">
                        <a:noFill/>
                      </a:ln>
                    </p:spPr>
                  </p:pic>
                </p:oleObj>
              </mc:Fallback>
            </mc:AlternateContent>
          </a:graphicData>
        </a:graphic>
      </p:graphicFrame>
      <p:graphicFrame>
        <p:nvGraphicFramePr>
          <p:cNvPr id="856075" name="Object 11"/>
          <p:cNvGraphicFramePr>
            <a:graphicFrameLocks noChangeAspect="1"/>
          </p:cNvGraphicFramePr>
          <p:nvPr/>
        </p:nvGraphicFramePr>
        <p:xfrm>
          <a:off x="3451371" y="1249594"/>
          <a:ext cx="3786888" cy="577957"/>
        </p:xfrm>
        <a:graphic>
          <a:graphicData uri="http://schemas.openxmlformats.org/presentationml/2006/ole">
            <mc:AlternateContent xmlns:mc="http://schemas.openxmlformats.org/markup-compatibility/2006">
              <mc:Choice xmlns:v="urn:schemas-microsoft-com:vml" Requires="v">
                <p:oleObj spid="_x0000_s76803" name="" r:id="rId6" imgW="35966400" imgH="5486400" progId="Equation.DSMT4">
                  <p:embed/>
                </p:oleObj>
              </mc:Choice>
              <mc:Fallback>
                <p:oleObj name="" r:id="rId6" imgW="35966400" imgH="5486400" progId="Equation.DSMT4">
                  <p:embed/>
                  <p:pic>
                    <p:nvPicPr>
                      <p:cNvPr id="0" name="图片 76802"/>
                      <p:cNvPicPr>
                        <a:picLocks noChangeAspect="1"/>
                      </p:cNvPicPr>
                      <p:nvPr/>
                    </p:nvPicPr>
                    <p:blipFill>
                      <a:blip r:embed="rId7"/>
                      <a:stretch>
                        <a:fillRect/>
                      </a:stretch>
                    </p:blipFill>
                    <p:spPr>
                      <a:xfrm>
                        <a:off x="3451371" y="1249594"/>
                        <a:ext cx="3786888" cy="577957"/>
                      </a:xfrm>
                      <a:prstGeom prst="rect">
                        <a:avLst/>
                      </a:prstGeom>
                      <a:noFill/>
                      <a:ln w="38100">
                        <a:noFill/>
                      </a:ln>
                    </p:spPr>
                  </p:pic>
                </p:oleObj>
              </mc:Fallback>
            </mc:AlternateContent>
          </a:graphicData>
        </a:graphic>
      </p:graphicFrame>
      <p:sp>
        <p:nvSpPr>
          <p:cNvPr id="856076" name="Text Box 12"/>
          <p:cNvSpPr txBox="1"/>
          <p:nvPr/>
        </p:nvSpPr>
        <p:spPr>
          <a:xfrm>
            <a:off x="2277991" y="2086932"/>
            <a:ext cx="7447280" cy="523240"/>
          </a:xfrm>
          <a:prstGeom prst="rect">
            <a:avLst/>
          </a:prstGeom>
          <a:noFill/>
          <a:ln w="34925">
            <a:noFill/>
          </a:ln>
        </p:spPr>
        <p:txBody>
          <a:bodyPr wrap="none" lIns="90016" tIns="46808" rIns="90016" bIns="46808">
            <a:spAutoFit/>
          </a:bodyPr>
          <a:lstStyle/>
          <a:p>
            <a:pPr eaLnBrk="1" hangingPunct="1">
              <a:spcBef>
                <a:spcPct val="50000"/>
              </a:spcBef>
            </a:pPr>
            <a:r>
              <a:rPr lang="zh-CN" altLang="en-US" sz="2800" b="1" dirty="0">
                <a:latin typeface="Times New Roman" panose="02020603050405020304" pitchFamily="18" charset="0"/>
              </a:rPr>
              <a:t>则当非齐次线性方程组有无穷多解时其通解为</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
        <p:nvSpPr>
          <p:cNvPr id="18453" name="Text Box 19"/>
          <p:cNvSpPr txBox="1"/>
          <p:nvPr/>
        </p:nvSpPr>
        <p:spPr>
          <a:xfrm>
            <a:off x="1900096" y="474591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18454" name="Text Box 21"/>
          <p:cNvSpPr txBox="1"/>
          <p:nvPr/>
        </p:nvSpPr>
        <p:spPr>
          <a:xfrm>
            <a:off x="4780354" y="460142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18456" name="Text Box 25"/>
          <p:cNvSpPr txBox="1"/>
          <p:nvPr/>
        </p:nvSpPr>
        <p:spPr>
          <a:xfrm>
            <a:off x="2403427" y="539373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18458" name="Text Box 28"/>
          <p:cNvSpPr txBox="1"/>
          <p:nvPr/>
        </p:nvSpPr>
        <p:spPr>
          <a:xfrm>
            <a:off x="2403427" y="589706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18459" name="Text Box 30"/>
          <p:cNvSpPr txBox="1"/>
          <p:nvPr/>
        </p:nvSpPr>
        <p:spPr>
          <a:xfrm>
            <a:off x="7157282" y="6113007"/>
            <a:ext cx="306070" cy="523240"/>
          </a:xfrm>
          <a:prstGeom prst="rect">
            <a:avLst/>
          </a:prstGeom>
          <a:noFill/>
          <a:ln w="34925">
            <a:noFill/>
          </a:ln>
        </p:spPr>
        <p:txBody>
          <a:bodyPr wrap="none" lIns="90016" tIns="46808" rIns="90016" bIns="46808">
            <a:spAutoFit/>
          </a:bodyPr>
          <a:lstStyle/>
          <a:p>
            <a:pPr eaLnBrk="1" hangingPunct="1">
              <a:spcBef>
                <a:spcPct val="50000"/>
              </a:spcBef>
            </a:pPr>
            <a:endParaRPr lang="zh-CN" altLang="zh-CN" sz="2800" b="1" dirty="0">
              <a:latin typeface="Times New Roman" panose="02020603050405020304" pitchFamily="18" charset="0"/>
            </a:endParaRPr>
          </a:p>
        </p:txBody>
      </p:sp>
      <p:sp>
        <p:nvSpPr>
          <p:cNvPr id="18471" name="矩形 18470"/>
          <p:cNvSpPr/>
          <p:nvPr/>
        </p:nvSpPr>
        <p:spPr>
          <a:xfrm>
            <a:off x="2403750" y="3648326"/>
            <a:ext cx="7764145" cy="953135"/>
          </a:xfrm>
          <a:prstGeom prst="rect">
            <a:avLst/>
          </a:prstGeom>
          <a:noFill/>
          <a:ln w="9525">
            <a:noFill/>
          </a:ln>
        </p:spPr>
        <p:txBody>
          <a:bodyPr wrap="none" anchor="t">
            <a:spAutoFit/>
          </a:bodyPr>
          <a:lstStyle/>
          <a:p>
            <a:pPr eaLnBrk="1" hangingPunct="1">
              <a:buClr>
                <a:schemeClr val="bg1"/>
              </a:buClr>
            </a:pPr>
            <a:r>
              <a:rPr lang="zh-CN" altLang="en-US" sz="2800" b="1" dirty="0">
                <a:latin typeface="Times New Roman" panose="02020603050405020304" pitchFamily="18" charset="0"/>
              </a:rPr>
              <a:t>　　其中                                 为对应齐次线性方程</a:t>
            </a:r>
            <a:endParaRPr lang="zh-CN" altLang="en-US" sz="2800" b="1" dirty="0">
              <a:latin typeface="Times New Roman" panose="02020603050405020304" pitchFamily="18" charset="0"/>
            </a:endParaRPr>
          </a:p>
          <a:p>
            <a:pPr eaLnBrk="1" hangingPunct="1">
              <a:buClr>
                <a:schemeClr val="bg1"/>
              </a:buClr>
            </a:pPr>
            <a:r>
              <a:rPr lang="zh-CN" altLang="en-US" sz="2800" b="1" dirty="0">
                <a:latin typeface="Times New Roman" panose="02020603050405020304" pitchFamily="18" charset="0"/>
              </a:rPr>
              <a:t>组的通解</a:t>
            </a:r>
            <a:endParaRPr lang="en-US" altLang="zh-CN" sz="2800" b="1">
              <a:latin typeface="Times New Roman" panose="02020603050405020304" pitchFamily="18" charset="0"/>
            </a:endParaRPr>
          </a:p>
        </p:txBody>
      </p:sp>
      <p:graphicFrame>
        <p:nvGraphicFramePr>
          <p:cNvPr id="18472" name="对象 18471"/>
          <p:cNvGraphicFramePr>
            <a:graphicFrameLocks noChangeAspect="1"/>
          </p:cNvGraphicFramePr>
          <p:nvPr/>
        </p:nvGraphicFramePr>
        <p:xfrm>
          <a:off x="3983292" y="3648340"/>
          <a:ext cx="2816747" cy="430292"/>
        </p:xfrm>
        <a:graphic>
          <a:graphicData uri="http://schemas.openxmlformats.org/presentationml/2006/ole">
            <mc:AlternateContent xmlns:mc="http://schemas.openxmlformats.org/markup-compatibility/2006">
              <mc:Choice xmlns:v="urn:schemas-microsoft-com:vml" Requires="v">
                <p:oleObj spid="_x0000_s76804" name="" r:id="rId8" imgW="64617600" imgH="10363200" progId="Equation.DSMT4">
                  <p:embed/>
                </p:oleObj>
              </mc:Choice>
              <mc:Fallback>
                <p:oleObj name="" r:id="rId8" imgW="64617600" imgH="10363200" progId="Equation.DSMT4">
                  <p:embed/>
                  <p:pic>
                    <p:nvPicPr>
                      <p:cNvPr id="0" name="图片 76803"/>
                      <p:cNvPicPr>
                        <a:picLocks noChangeAspect="1"/>
                      </p:cNvPicPr>
                      <p:nvPr/>
                    </p:nvPicPr>
                    <p:blipFill>
                      <a:blip r:embed="rId9"/>
                      <a:stretch>
                        <a:fillRect/>
                      </a:stretch>
                    </p:blipFill>
                    <p:spPr>
                      <a:xfrm>
                        <a:off x="3983292" y="3648340"/>
                        <a:ext cx="2816747" cy="430292"/>
                      </a:xfrm>
                      <a:prstGeom prst="rect">
                        <a:avLst/>
                      </a:prstGeom>
                      <a:noFill/>
                      <a:ln w="38100">
                        <a:noFill/>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56073"/>
                                        </p:tgtEl>
                                        <p:attrNameLst>
                                          <p:attrName>style.visibility</p:attrName>
                                        </p:attrNameLst>
                                      </p:cBhvr>
                                      <p:to>
                                        <p:strVal val="visible"/>
                                      </p:to>
                                    </p:set>
                                    <p:animEffect transition="in" filter="wipe(down)">
                                      <p:cBhvr>
                                        <p:cTn id="12" dur="500"/>
                                        <p:tgtEl>
                                          <p:spTgt spid="8560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6075"/>
                                        </p:tgtEl>
                                        <p:attrNameLst>
                                          <p:attrName>style.visibility</p:attrName>
                                        </p:attrNameLst>
                                      </p:cBhvr>
                                      <p:to>
                                        <p:strVal val="visible"/>
                                      </p:to>
                                    </p:set>
                                    <p:animEffect transition="in" filter="wipe(down)">
                                      <p:cBhvr>
                                        <p:cTn id="17" dur="500"/>
                                        <p:tgtEl>
                                          <p:spTgt spid="8560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56072"/>
                                        </p:tgtEl>
                                        <p:attrNameLst>
                                          <p:attrName>style.visibility</p:attrName>
                                        </p:attrNameLst>
                                      </p:cBhvr>
                                      <p:to>
                                        <p:strVal val="visible"/>
                                      </p:to>
                                    </p:set>
                                    <p:animEffect transition="in" filter="wipe(down)">
                                      <p:cBhvr>
                                        <p:cTn id="22" dur="500"/>
                                        <p:tgtEl>
                                          <p:spTgt spid="8560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56076"/>
                                        </p:tgtEl>
                                        <p:attrNameLst>
                                          <p:attrName>style.visibility</p:attrName>
                                        </p:attrNameLst>
                                      </p:cBhvr>
                                      <p:to>
                                        <p:strVal val="visible"/>
                                      </p:to>
                                    </p:set>
                                    <p:animEffect transition="in" filter="wipe(down)">
                                      <p:cBhvr>
                                        <p:cTn id="27" dur="500"/>
                                        <p:tgtEl>
                                          <p:spTgt spid="8560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56074"/>
                                        </p:tgtEl>
                                        <p:attrNameLst>
                                          <p:attrName>style.visibility</p:attrName>
                                        </p:attrNameLst>
                                      </p:cBhvr>
                                      <p:to>
                                        <p:strVal val="visible"/>
                                      </p:to>
                                    </p:set>
                                    <p:animEffect transition="in" filter="wipe(down)">
                                      <p:cBhvr>
                                        <p:cTn id="32" dur="500"/>
                                        <p:tgtEl>
                                          <p:spTgt spid="85607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471"/>
                                        </p:tgtEl>
                                        <p:attrNameLst>
                                          <p:attrName>style.visibility</p:attrName>
                                        </p:attrNameLst>
                                      </p:cBhvr>
                                      <p:to>
                                        <p:strVal val="visible"/>
                                      </p:to>
                                    </p:set>
                                    <p:animEffect transition="in" filter="blinds(horizontal)">
                                      <p:cBhvr>
                                        <p:cTn id="37" dur="500"/>
                                        <p:tgtEl>
                                          <p:spTgt spid="18471"/>
                                        </p:tgtEl>
                                      </p:cBhvr>
                                    </p:animEffect>
                                  </p:childTnLst>
                                </p:cTn>
                              </p:par>
                              <p:par>
                                <p:cTn id="38" presetID="3" presetClass="entr" presetSubtype="10" fill="hold" nodeType="withEffect">
                                  <p:stCondLst>
                                    <p:cond delay="0"/>
                                  </p:stCondLst>
                                  <p:childTnLst>
                                    <p:set>
                                      <p:cBhvr>
                                        <p:cTn id="39" dur="1" fill="hold">
                                          <p:stCondLst>
                                            <p:cond delay="0"/>
                                          </p:stCondLst>
                                        </p:cTn>
                                        <p:tgtEl>
                                          <p:spTgt spid="18472"/>
                                        </p:tgtEl>
                                        <p:attrNameLst>
                                          <p:attrName>style.visibility</p:attrName>
                                        </p:attrNameLst>
                                      </p:cBhvr>
                                      <p:to>
                                        <p:strVal val="visible"/>
                                      </p:to>
                                    </p:set>
                                    <p:animEffect transition="in" filter="blinds(horizontal)">
                                      <p:cBhvr>
                                        <p:cTn id="40" dur="500"/>
                                        <p:tgtEl>
                                          <p:spTgt spid="18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72" grpId="0"/>
      <p:bldP spid="856076" grpId="0"/>
      <p:bldP spid="1847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858114" name="Object 2"/>
          <p:cNvGraphicFramePr>
            <a:graphicFrameLocks noChangeAspect="1"/>
          </p:cNvGraphicFramePr>
          <p:nvPr/>
        </p:nvGraphicFramePr>
        <p:xfrm>
          <a:off x="5166189" y="428704"/>
          <a:ext cx="3796415" cy="1303579"/>
        </p:xfrm>
        <a:graphic>
          <a:graphicData uri="http://schemas.openxmlformats.org/presentationml/2006/ole">
            <mc:AlternateContent xmlns:mc="http://schemas.openxmlformats.org/markup-compatibility/2006">
              <mc:Choice xmlns:v="urn:schemas-microsoft-com:vml" Requires="v">
                <p:oleObj spid="_x0000_s77825" name="" r:id="rId1" imgW="107289600" imgH="36880800" progId="">
                  <p:embed/>
                </p:oleObj>
              </mc:Choice>
              <mc:Fallback>
                <p:oleObj name="" r:id="rId1" imgW="107289600" imgH="36880800" progId="">
                  <p:embed/>
                  <p:pic>
                    <p:nvPicPr>
                      <p:cNvPr id="0" name="图片 77824"/>
                      <p:cNvPicPr>
                        <a:picLocks noChangeAspect="1"/>
                      </p:cNvPicPr>
                      <p:nvPr/>
                    </p:nvPicPr>
                    <p:blipFill>
                      <a:blip r:embed="rId2"/>
                      <a:stretch>
                        <a:fillRect/>
                      </a:stretch>
                    </p:blipFill>
                    <p:spPr>
                      <a:xfrm>
                        <a:off x="5166189" y="428704"/>
                        <a:ext cx="3796415" cy="1303579"/>
                      </a:xfrm>
                      <a:prstGeom prst="rect">
                        <a:avLst/>
                      </a:prstGeom>
                      <a:noFill/>
                      <a:ln w="38100">
                        <a:noFill/>
                      </a:ln>
                    </p:spPr>
                  </p:pic>
                </p:oleObj>
              </mc:Fallback>
            </mc:AlternateContent>
          </a:graphicData>
        </a:graphic>
      </p:graphicFrame>
      <p:grpSp>
        <p:nvGrpSpPr>
          <p:cNvPr id="19467" name="组合 25"/>
          <p:cNvGrpSpPr/>
          <p:nvPr/>
        </p:nvGrpSpPr>
        <p:grpSpPr>
          <a:xfrm>
            <a:off x="2497106" y="1857719"/>
            <a:ext cx="7438815" cy="1290877"/>
            <a:chOff x="974725" y="1857375"/>
            <a:chExt cx="7437932" cy="1290638"/>
          </a:xfrm>
        </p:grpSpPr>
        <p:graphicFrame>
          <p:nvGraphicFramePr>
            <p:cNvPr id="19464" name="Object 4"/>
            <p:cNvGraphicFramePr>
              <a:graphicFrameLocks noChangeAspect="1"/>
            </p:cNvGraphicFramePr>
            <p:nvPr/>
          </p:nvGraphicFramePr>
          <p:xfrm>
            <a:off x="974725" y="1857375"/>
            <a:ext cx="3776663" cy="1290638"/>
          </p:xfrm>
          <a:graphic>
            <a:graphicData uri="http://schemas.openxmlformats.org/presentationml/2006/ole">
              <mc:AlternateContent xmlns:mc="http://schemas.openxmlformats.org/markup-compatibility/2006">
                <mc:Choice xmlns:v="urn:schemas-microsoft-com:vml" Requires="v">
                  <p:oleObj spid="_x0000_s77826" name="" r:id="rId3" imgW="42062400" imgH="15544800" progId="Equation.DSMT4">
                    <p:embed/>
                  </p:oleObj>
                </mc:Choice>
                <mc:Fallback>
                  <p:oleObj name="" r:id="rId3" imgW="42062400" imgH="15544800" progId="Equation.DSMT4">
                    <p:embed/>
                    <p:pic>
                      <p:nvPicPr>
                        <p:cNvPr id="0" name="图片 77825"/>
                        <p:cNvPicPr>
                          <a:picLocks noChangeAspect="1"/>
                        </p:cNvPicPr>
                        <p:nvPr/>
                      </p:nvPicPr>
                      <p:blipFill>
                        <a:blip r:embed="rId4"/>
                        <a:stretch>
                          <a:fillRect/>
                        </a:stretch>
                      </p:blipFill>
                      <p:spPr>
                        <a:xfrm>
                          <a:off x="974725" y="1857375"/>
                          <a:ext cx="3776663" cy="1290638"/>
                        </a:xfrm>
                        <a:prstGeom prst="rect">
                          <a:avLst/>
                        </a:prstGeom>
                        <a:noFill/>
                        <a:ln w="38100">
                          <a:noFill/>
                        </a:ln>
                      </p:spPr>
                    </p:pic>
                  </p:oleObj>
                </mc:Fallback>
              </mc:AlternateContent>
            </a:graphicData>
          </a:graphic>
        </p:graphicFrame>
        <p:graphicFrame>
          <p:nvGraphicFramePr>
            <p:cNvPr id="19465" name="Object 5"/>
            <p:cNvGraphicFramePr>
              <a:graphicFrameLocks noChangeAspect="1"/>
            </p:cNvGraphicFramePr>
            <p:nvPr/>
          </p:nvGraphicFramePr>
          <p:xfrm>
            <a:off x="5000628" y="1928802"/>
            <a:ext cx="3412029" cy="1209675"/>
          </p:xfrm>
          <a:graphic>
            <a:graphicData uri="http://schemas.openxmlformats.org/presentationml/2006/ole">
              <mc:AlternateContent xmlns:mc="http://schemas.openxmlformats.org/markup-compatibility/2006">
                <mc:Choice xmlns:v="urn:schemas-microsoft-com:vml" Requires="v">
                  <p:oleObj spid="_x0000_s77827" name="" r:id="rId5" imgW="94488000" imgH="36271200" progId="Equation.DSMT4">
                    <p:embed/>
                  </p:oleObj>
                </mc:Choice>
                <mc:Fallback>
                  <p:oleObj name="" r:id="rId5" imgW="94488000" imgH="36271200" progId="Equation.DSMT4">
                    <p:embed/>
                    <p:pic>
                      <p:nvPicPr>
                        <p:cNvPr id="0" name="图片 77826"/>
                        <p:cNvPicPr>
                          <a:picLocks noChangeAspect="1"/>
                        </p:cNvPicPr>
                        <p:nvPr/>
                      </p:nvPicPr>
                      <p:blipFill>
                        <a:blip r:embed="rId6"/>
                        <a:stretch>
                          <a:fillRect/>
                        </a:stretch>
                      </p:blipFill>
                      <p:spPr>
                        <a:xfrm>
                          <a:off x="5000628" y="1928802"/>
                          <a:ext cx="3412029" cy="1209675"/>
                        </a:xfrm>
                        <a:prstGeom prst="rect">
                          <a:avLst/>
                        </a:prstGeom>
                        <a:noFill/>
                        <a:ln w="38100">
                          <a:noFill/>
                        </a:ln>
                      </p:spPr>
                    </p:pic>
                  </p:oleObj>
                </mc:Fallback>
              </mc:AlternateContent>
            </a:graphicData>
          </a:graphic>
        </p:graphicFrame>
      </p:grpSp>
      <p:graphicFrame>
        <p:nvGraphicFramePr>
          <p:cNvPr id="858118" name="Object 6"/>
          <p:cNvGraphicFramePr>
            <a:graphicFrameLocks noChangeAspect="1"/>
          </p:cNvGraphicFramePr>
          <p:nvPr/>
        </p:nvGraphicFramePr>
        <p:xfrm>
          <a:off x="3665723" y="3715438"/>
          <a:ext cx="2356286" cy="935211"/>
        </p:xfrm>
        <a:graphic>
          <a:graphicData uri="http://schemas.openxmlformats.org/presentationml/2006/ole">
            <mc:AlternateContent xmlns:mc="http://schemas.openxmlformats.org/markup-compatibility/2006">
              <mc:Choice xmlns:v="urn:schemas-microsoft-com:vml" Requires="v">
                <p:oleObj spid="_x0000_s77828" name="" r:id="rId7" imgW="70713600" imgH="24079200" progId="">
                  <p:embed/>
                </p:oleObj>
              </mc:Choice>
              <mc:Fallback>
                <p:oleObj name="" r:id="rId7" imgW="70713600" imgH="24079200" progId="">
                  <p:embed/>
                  <p:pic>
                    <p:nvPicPr>
                      <p:cNvPr id="0" name="图片 77827"/>
                      <p:cNvPicPr>
                        <a:picLocks noChangeAspect="1"/>
                      </p:cNvPicPr>
                      <p:nvPr/>
                    </p:nvPicPr>
                    <p:blipFill>
                      <a:blip r:embed="rId8"/>
                      <a:stretch>
                        <a:fillRect/>
                      </a:stretch>
                    </p:blipFill>
                    <p:spPr>
                      <a:xfrm>
                        <a:off x="3665723" y="3715438"/>
                        <a:ext cx="2356286" cy="935211"/>
                      </a:xfrm>
                      <a:prstGeom prst="rect">
                        <a:avLst/>
                      </a:prstGeom>
                      <a:noFill/>
                      <a:ln w="38100">
                        <a:noFill/>
                      </a:ln>
                    </p:spPr>
                  </p:pic>
                </p:oleObj>
              </mc:Fallback>
            </mc:AlternateContent>
          </a:graphicData>
        </a:graphic>
      </p:graphicFrame>
      <p:grpSp>
        <p:nvGrpSpPr>
          <p:cNvPr id="3" name="Group 7"/>
          <p:cNvGrpSpPr/>
          <p:nvPr/>
        </p:nvGrpSpPr>
        <p:grpSpPr>
          <a:xfrm>
            <a:off x="1879455" y="285803"/>
            <a:ext cx="1008249" cy="935211"/>
            <a:chOff x="3742" y="1888"/>
            <a:chExt cx="635" cy="589"/>
          </a:xfrm>
        </p:grpSpPr>
        <p:grpSp>
          <p:nvGrpSpPr>
            <p:cNvPr id="19475" name="Group 8"/>
            <p:cNvGrpSpPr/>
            <p:nvPr/>
          </p:nvGrpSpPr>
          <p:grpSpPr>
            <a:xfrm>
              <a:off x="3742" y="1888"/>
              <a:ext cx="635" cy="589"/>
              <a:chOff x="432" y="1197"/>
              <a:chExt cx="672" cy="672"/>
            </a:xfrm>
          </p:grpSpPr>
          <p:sp>
            <p:nvSpPr>
              <p:cNvPr id="19477" name="Freeform 9"/>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9478" name="Rectangle 10"/>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9479" name="Rectangle 11"/>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9480" name="Rectangle 12"/>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9476" name="Text Box 13"/>
            <p:cNvSpPr txBox="1"/>
            <p:nvPr/>
          </p:nvSpPr>
          <p:spPr>
            <a:xfrm>
              <a:off x="3781" y="2115"/>
              <a:ext cx="596" cy="329"/>
            </a:xfrm>
            <a:prstGeom prst="rect">
              <a:avLst/>
            </a:prstGeom>
            <a:noFill/>
            <a:ln w="9525">
              <a:noFill/>
            </a:ln>
          </p:spPr>
          <p:txBody>
            <a:bodyPr>
              <a:spAutoFit/>
            </a:bodyPr>
            <a:lstStyle/>
            <a:p>
              <a:r>
                <a:rPr lang="zh-CN" altLang="en-US" sz="2800" b="1" dirty="0" smtClean="0">
                  <a:latin typeface="Times New Roman" panose="02020603050405020304" pitchFamily="18" charset="0"/>
                  <a:ea typeface="楷体_GB2312" panose="02010609030101010101" pitchFamily="49" charset="-122"/>
                </a:rPr>
                <a:t>例</a:t>
              </a:r>
              <a:r>
                <a:rPr lang="en-US" altLang="zh-CN" sz="2800" b="1" dirty="0" smtClean="0">
                  <a:latin typeface="Times New Roman" panose="02020603050405020304" pitchFamily="18" charset="0"/>
                  <a:ea typeface="楷体_GB2312" panose="02010609030101010101" pitchFamily="49" charset="-122"/>
                </a:rPr>
                <a:t>2</a:t>
              </a:r>
              <a:endParaRPr lang="en-US" altLang="zh-CN" sz="800" b="1" dirty="0">
                <a:latin typeface="Times New Roman" panose="02020603050405020304" pitchFamily="18" charset="0"/>
                <a:ea typeface="楷体_GB2312" panose="02010609030101010101" pitchFamily="49" charset="-122"/>
              </a:endParaRPr>
            </a:p>
          </p:txBody>
        </p:sp>
      </p:grpSp>
      <p:graphicFrame>
        <p:nvGraphicFramePr>
          <p:cNvPr id="858126" name="Object 14"/>
          <p:cNvGraphicFramePr>
            <a:graphicFrameLocks noChangeAspect="1"/>
          </p:cNvGraphicFramePr>
          <p:nvPr/>
        </p:nvGraphicFramePr>
        <p:xfrm>
          <a:off x="2484404" y="3237512"/>
          <a:ext cx="7089501" cy="477925"/>
        </p:xfrm>
        <a:graphic>
          <a:graphicData uri="http://schemas.openxmlformats.org/presentationml/2006/ole">
            <mc:AlternateContent xmlns:mc="http://schemas.openxmlformats.org/markup-compatibility/2006">
              <mc:Choice xmlns:v="urn:schemas-microsoft-com:vml" Requires="v">
                <p:oleObj spid="_x0000_s77829" name="" r:id="rId9" imgW="72237600" imgH="4876800" progId="Equation.DSMT4">
                  <p:embed/>
                </p:oleObj>
              </mc:Choice>
              <mc:Fallback>
                <p:oleObj name="" r:id="rId9" imgW="72237600" imgH="4876800" progId="Equation.DSMT4">
                  <p:embed/>
                  <p:pic>
                    <p:nvPicPr>
                      <p:cNvPr id="0" name="图片 77828"/>
                      <p:cNvPicPr>
                        <a:picLocks noChangeAspect="1"/>
                      </p:cNvPicPr>
                      <p:nvPr/>
                    </p:nvPicPr>
                    <p:blipFill>
                      <a:blip r:embed="rId10"/>
                      <a:stretch>
                        <a:fillRect/>
                      </a:stretch>
                    </p:blipFill>
                    <p:spPr>
                      <a:xfrm>
                        <a:off x="2484404" y="3237512"/>
                        <a:ext cx="7089501" cy="477925"/>
                      </a:xfrm>
                      <a:prstGeom prst="rect">
                        <a:avLst/>
                      </a:prstGeom>
                      <a:noFill/>
                      <a:ln w="38100">
                        <a:noFill/>
                      </a:ln>
                    </p:spPr>
                  </p:pic>
                </p:oleObj>
              </mc:Fallback>
            </mc:AlternateContent>
          </a:graphicData>
        </a:graphic>
      </p:graphicFrame>
      <p:sp>
        <p:nvSpPr>
          <p:cNvPr id="858128" name="Text Box 16"/>
          <p:cNvSpPr txBox="1"/>
          <p:nvPr/>
        </p:nvSpPr>
        <p:spPr>
          <a:xfrm>
            <a:off x="1950905" y="1286113"/>
            <a:ext cx="865348" cy="461645"/>
          </a:xfrm>
          <a:prstGeom prst="rect">
            <a:avLst/>
          </a:prstGeom>
          <a:noFill/>
          <a:ln w="34925">
            <a:noFill/>
          </a:ln>
        </p:spPr>
        <p:txBody>
          <a:bodyPr lIns="90016" tIns="46808" rIns="90016" bIns="46808">
            <a:spAutoFit/>
          </a:bodyPr>
          <a:lstStyle/>
          <a:p>
            <a:pPr eaLnBrk="1" hangingPunct="1">
              <a:spcBef>
                <a:spcPct val="50000"/>
              </a:spcBef>
            </a:pPr>
            <a:r>
              <a:rPr lang="zh-CN" altLang="en-US" sz="2400" b="1" dirty="0">
                <a:solidFill>
                  <a:srgbClr val="0000FF"/>
                </a:solidFill>
                <a:latin typeface="Times New Roman" panose="02020603050405020304" pitchFamily="18" charset="0"/>
              </a:rPr>
              <a:t>解</a:t>
            </a:r>
            <a:endParaRPr lang="zh-CN" altLang="en-US" sz="2400" b="1" dirty="0">
              <a:solidFill>
                <a:srgbClr val="0000FF"/>
              </a:solidFill>
              <a:latin typeface="Times New Roman" panose="02020603050405020304" pitchFamily="18" charset="0"/>
            </a:endParaRPr>
          </a:p>
        </p:txBody>
      </p:sp>
      <p:graphicFrame>
        <p:nvGraphicFramePr>
          <p:cNvPr id="858129" name="Object 17"/>
          <p:cNvGraphicFramePr>
            <a:graphicFrameLocks noChangeAspect="1"/>
          </p:cNvGraphicFramePr>
          <p:nvPr/>
        </p:nvGraphicFramePr>
        <p:xfrm>
          <a:off x="1630710" y="4719717"/>
          <a:ext cx="2808312" cy="2002660"/>
        </p:xfrm>
        <a:graphic>
          <a:graphicData uri="http://schemas.openxmlformats.org/presentationml/2006/ole">
            <mc:AlternateContent xmlns:mc="http://schemas.openxmlformats.org/markup-compatibility/2006">
              <mc:Choice xmlns:v="urn:schemas-microsoft-com:vml" Requires="v">
                <p:oleObj spid="_x0000_s77830" name="Equation" r:id="rId11" imgW="37795200" imgH="24993600" progId="Equation.DSMT4">
                  <p:embed/>
                </p:oleObj>
              </mc:Choice>
              <mc:Fallback>
                <p:oleObj name="Equation" r:id="rId11" imgW="37795200" imgH="24993600" progId="Equation.DSMT4">
                  <p:embed/>
                  <p:pic>
                    <p:nvPicPr>
                      <p:cNvPr id="0" name="图片 77829"/>
                      <p:cNvPicPr>
                        <a:picLocks noChangeAspect="1"/>
                      </p:cNvPicPr>
                      <p:nvPr/>
                    </p:nvPicPr>
                    <p:blipFill>
                      <a:blip r:embed="rId12"/>
                      <a:stretch>
                        <a:fillRect/>
                      </a:stretch>
                    </p:blipFill>
                    <p:spPr>
                      <a:xfrm>
                        <a:off x="1630710" y="4719717"/>
                        <a:ext cx="2808312" cy="2002660"/>
                      </a:xfrm>
                      <a:prstGeom prst="rect">
                        <a:avLst/>
                      </a:prstGeom>
                      <a:noFill/>
                      <a:ln w="38100">
                        <a:noFill/>
                      </a:ln>
                    </p:spPr>
                  </p:pic>
                </p:oleObj>
              </mc:Fallback>
            </mc:AlternateContent>
          </a:graphicData>
        </a:graphic>
      </p:graphicFrame>
      <p:graphicFrame>
        <p:nvGraphicFramePr>
          <p:cNvPr id="858130" name="Object 18"/>
          <p:cNvGraphicFramePr>
            <a:graphicFrameLocks noChangeAspect="1"/>
          </p:cNvGraphicFramePr>
          <p:nvPr/>
        </p:nvGraphicFramePr>
        <p:xfrm>
          <a:off x="4511030" y="4869954"/>
          <a:ext cx="3509025" cy="1571916"/>
        </p:xfrm>
        <a:graphic>
          <a:graphicData uri="http://schemas.openxmlformats.org/presentationml/2006/ole">
            <mc:AlternateContent xmlns:mc="http://schemas.openxmlformats.org/markup-compatibility/2006">
              <mc:Choice xmlns:v="urn:schemas-microsoft-com:vml" Requires="v">
                <p:oleObj spid="_x0000_s77831" name="" r:id="rId13" imgW="47548800" imgH="21336000" progId="Equation.DSMT4">
                  <p:embed/>
                </p:oleObj>
              </mc:Choice>
              <mc:Fallback>
                <p:oleObj name="" r:id="rId13" imgW="47548800" imgH="21336000" progId="Equation.DSMT4">
                  <p:embed/>
                  <p:pic>
                    <p:nvPicPr>
                      <p:cNvPr id="0" name="图片 77830"/>
                      <p:cNvPicPr>
                        <a:picLocks noChangeAspect="1"/>
                      </p:cNvPicPr>
                      <p:nvPr/>
                    </p:nvPicPr>
                    <p:blipFill>
                      <a:blip r:embed="rId14"/>
                      <a:stretch>
                        <a:fillRect/>
                      </a:stretch>
                    </p:blipFill>
                    <p:spPr>
                      <a:xfrm>
                        <a:off x="4511030" y="4869954"/>
                        <a:ext cx="3509025" cy="1571916"/>
                      </a:xfrm>
                      <a:prstGeom prst="rect">
                        <a:avLst/>
                      </a:prstGeom>
                      <a:noFill/>
                      <a:ln w="38100">
                        <a:noFill/>
                      </a:ln>
                    </p:spPr>
                  </p:pic>
                </p:oleObj>
              </mc:Fallback>
            </mc:AlternateContent>
          </a:graphicData>
        </a:graphic>
      </p:graphicFrame>
      <p:graphicFrame>
        <p:nvGraphicFramePr>
          <p:cNvPr id="858131" name="Object 19"/>
          <p:cNvGraphicFramePr>
            <a:graphicFrameLocks noChangeAspect="1"/>
          </p:cNvGraphicFramePr>
          <p:nvPr/>
        </p:nvGraphicFramePr>
        <p:xfrm>
          <a:off x="8575182" y="5300056"/>
          <a:ext cx="1538573" cy="403300"/>
        </p:xfrm>
        <a:graphic>
          <a:graphicData uri="http://schemas.openxmlformats.org/presentationml/2006/ole">
            <mc:AlternateContent xmlns:mc="http://schemas.openxmlformats.org/markup-compatibility/2006">
              <mc:Choice xmlns:v="urn:schemas-microsoft-com:vml" Requires="v">
                <p:oleObj spid="_x0000_s77832" name="" r:id="rId15" imgW="18592800" imgH="4876800" progId="Equation.DSMT4">
                  <p:embed/>
                </p:oleObj>
              </mc:Choice>
              <mc:Fallback>
                <p:oleObj name="" r:id="rId15" imgW="18592800" imgH="4876800" progId="Equation.DSMT4">
                  <p:embed/>
                  <p:pic>
                    <p:nvPicPr>
                      <p:cNvPr id="0" name="图片 77831"/>
                      <p:cNvPicPr>
                        <a:picLocks noChangeAspect="1"/>
                      </p:cNvPicPr>
                      <p:nvPr/>
                    </p:nvPicPr>
                    <p:blipFill>
                      <a:blip r:embed="rId16"/>
                      <a:stretch>
                        <a:fillRect/>
                      </a:stretch>
                    </p:blipFill>
                    <p:spPr>
                      <a:xfrm>
                        <a:off x="8575182" y="5300056"/>
                        <a:ext cx="1538573" cy="403300"/>
                      </a:xfrm>
                      <a:prstGeom prst="rect">
                        <a:avLst/>
                      </a:prstGeom>
                      <a:noFill/>
                      <a:ln w="38100">
                        <a:noFill/>
                      </a:ln>
                    </p:spPr>
                  </p:pic>
                </p:oleObj>
              </mc:Fallback>
            </mc:AlternateContent>
          </a:graphicData>
        </a:graphic>
      </p:graphicFrame>
      <p:sp>
        <p:nvSpPr>
          <p:cNvPr id="19473" name="Text Box 23"/>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
        <p:nvSpPr>
          <p:cNvPr id="25" name="矩形 24"/>
          <p:cNvSpPr/>
          <p:nvPr/>
        </p:nvSpPr>
        <p:spPr>
          <a:xfrm>
            <a:off x="2951215" y="714507"/>
            <a:ext cx="2143522" cy="521970"/>
          </a:xfrm>
          <a:prstGeom prst="rect">
            <a:avLst/>
          </a:prstGeom>
          <a:noFill/>
          <a:ln w="9525">
            <a:noFill/>
          </a:ln>
        </p:spPr>
        <p:txBody>
          <a:bodyPr>
            <a:spAutoFit/>
          </a:bodyPr>
          <a:lstStyle/>
          <a:p>
            <a:r>
              <a:rPr lang="zh-CN" altLang="en-US" sz="2800" b="1" dirty="0">
                <a:latin typeface="Times New Roman" panose="02020603050405020304" pitchFamily="18" charset="0"/>
              </a:rPr>
              <a:t>求解方程组</a:t>
            </a:r>
            <a:endParaRPr lang="zh-CN" altLang="en-US" sz="2800" dirty="0">
              <a:latin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8114"/>
                                        </p:tgtEl>
                                        <p:attrNameLst>
                                          <p:attrName>style.visibility</p:attrName>
                                        </p:attrNameLst>
                                      </p:cBhvr>
                                      <p:to>
                                        <p:strVal val="visible"/>
                                      </p:to>
                                    </p:set>
                                    <p:animEffect transition="in" filter="wipe(down)">
                                      <p:cBhvr>
                                        <p:cTn id="17" dur="500"/>
                                        <p:tgtEl>
                                          <p:spTgt spid="8581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58128"/>
                                        </p:tgtEl>
                                        <p:attrNameLst>
                                          <p:attrName>style.visibility</p:attrName>
                                        </p:attrNameLst>
                                      </p:cBhvr>
                                      <p:to>
                                        <p:strVal val="visible"/>
                                      </p:to>
                                    </p:set>
                                    <p:animEffect transition="in" filter="wipe(down)">
                                      <p:cBhvr>
                                        <p:cTn id="22" dur="500"/>
                                        <p:tgtEl>
                                          <p:spTgt spid="8581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467"/>
                                        </p:tgtEl>
                                        <p:attrNameLst>
                                          <p:attrName>style.visibility</p:attrName>
                                        </p:attrNameLst>
                                      </p:cBhvr>
                                      <p:to>
                                        <p:strVal val="visible"/>
                                      </p:to>
                                    </p:set>
                                    <p:animEffect transition="in" filter="blinds(horizontal)">
                                      <p:cBhvr>
                                        <p:cTn id="27" dur="500"/>
                                        <p:tgtEl>
                                          <p:spTgt spid="194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58126"/>
                                        </p:tgtEl>
                                        <p:attrNameLst>
                                          <p:attrName>style.visibility</p:attrName>
                                        </p:attrNameLst>
                                      </p:cBhvr>
                                      <p:to>
                                        <p:strVal val="visible"/>
                                      </p:to>
                                    </p:set>
                                    <p:animEffect transition="in" filter="wipe(down)">
                                      <p:cBhvr>
                                        <p:cTn id="32" dur="500"/>
                                        <p:tgtEl>
                                          <p:spTgt spid="8581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58118"/>
                                        </p:tgtEl>
                                        <p:attrNameLst>
                                          <p:attrName>style.visibility</p:attrName>
                                        </p:attrNameLst>
                                      </p:cBhvr>
                                      <p:to>
                                        <p:strVal val="visible"/>
                                      </p:to>
                                    </p:set>
                                    <p:animEffect transition="in" filter="wipe(down)">
                                      <p:cBhvr>
                                        <p:cTn id="37" dur="500"/>
                                        <p:tgtEl>
                                          <p:spTgt spid="858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58129"/>
                                        </p:tgtEl>
                                        <p:attrNameLst>
                                          <p:attrName>style.visibility</p:attrName>
                                        </p:attrNameLst>
                                      </p:cBhvr>
                                      <p:to>
                                        <p:strVal val="visible"/>
                                      </p:to>
                                    </p:set>
                                    <p:animEffect transition="in" filter="wipe(down)">
                                      <p:cBhvr>
                                        <p:cTn id="42" dur="500"/>
                                        <p:tgtEl>
                                          <p:spTgt spid="8581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58130"/>
                                        </p:tgtEl>
                                        <p:attrNameLst>
                                          <p:attrName>style.visibility</p:attrName>
                                        </p:attrNameLst>
                                      </p:cBhvr>
                                      <p:to>
                                        <p:strVal val="visible"/>
                                      </p:to>
                                    </p:set>
                                    <p:animEffect transition="in" filter="wipe(down)">
                                      <p:cBhvr>
                                        <p:cTn id="47" dur="500"/>
                                        <p:tgtEl>
                                          <p:spTgt spid="8581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58131"/>
                                        </p:tgtEl>
                                        <p:attrNameLst>
                                          <p:attrName>style.visibility</p:attrName>
                                        </p:attrNameLst>
                                      </p:cBhvr>
                                      <p:to>
                                        <p:strVal val="visible"/>
                                      </p:to>
                                    </p:set>
                                    <p:animEffect transition="in" filter="wipe(down)">
                                      <p:cBhvr>
                                        <p:cTn id="52" dur="500"/>
                                        <p:tgtEl>
                                          <p:spTgt spid="85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28" grpId="0"/>
      <p:bldP spid="2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对象 61441"/>
          <p:cNvGraphicFramePr>
            <a:graphicFrameLocks noChangeAspect="1"/>
          </p:cNvGraphicFramePr>
          <p:nvPr/>
        </p:nvGraphicFramePr>
        <p:xfrm>
          <a:off x="2500282" y="1219426"/>
          <a:ext cx="2527768" cy="393773"/>
        </p:xfrm>
        <a:graphic>
          <a:graphicData uri="http://schemas.openxmlformats.org/presentationml/2006/ole">
            <mc:AlternateContent xmlns:mc="http://schemas.openxmlformats.org/markup-compatibility/2006">
              <mc:Choice xmlns:v="urn:schemas-microsoft-com:vml" Requires="v">
                <p:oleObj spid="_x0000_s78849" name="" r:id="rId1" imgW="60655200" imgH="9448800" progId="">
                  <p:embed/>
                </p:oleObj>
              </mc:Choice>
              <mc:Fallback>
                <p:oleObj name="" r:id="rId1" imgW="60655200" imgH="9448800" progId="">
                  <p:embed/>
                  <p:pic>
                    <p:nvPicPr>
                      <p:cNvPr id="0" name="图片 78848"/>
                      <p:cNvPicPr>
                        <a:picLocks noChangeAspect="1"/>
                      </p:cNvPicPr>
                      <p:nvPr/>
                    </p:nvPicPr>
                    <p:blipFill>
                      <a:blip r:embed="rId2"/>
                      <a:stretch>
                        <a:fillRect/>
                      </a:stretch>
                    </p:blipFill>
                    <p:spPr>
                      <a:xfrm>
                        <a:off x="2500282" y="1219426"/>
                        <a:ext cx="2527768" cy="393773"/>
                      </a:xfrm>
                      <a:prstGeom prst="rect">
                        <a:avLst/>
                      </a:prstGeom>
                      <a:noFill/>
                      <a:ln w="38100">
                        <a:noFill/>
                      </a:ln>
                    </p:spPr>
                  </p:pic>
                </p:oleObj>
              </mc:Fallback>
            </mc:AlternateContent>
          </a:graphicData>
        </a:graphic>
      </p:graphicFrame>
      <p:graphicFrame>
        <p:nvGraphicFramePr>
          <p:cNvPr id="61443" name="对象 61442"/>
          <p:cNvGraphicFramePr>
            <a:graphicFrameLocks noChangeAspect="1"/>
          </p:cNvGraphicFramePr>
          <p:nvPr/>
        </p:nvGraphicFramePr>
        <p:xfrm>
          <a:off x="3338637" y="2286423"/>
          <a:ext cx="6109831" cy="2045079"/>
        </p:xfrm>
        <a:graphic>
          <a:graphicData uri="http://schemas.openxmlformats.org/presentationml/2006/ole">
            <mc:AlternateContent xmlns:mc="http://schemas.openxmlformats.org/markup-compatibility/2006">
              <mc:Choice xmlns:v="urn:schemas-microsoft-com:vml" Requires="v">
                <p:oleObj spid="_x0000_s78850" name="" r:id="rId3" imgW="146608800" imgH="49072800" progId="">
                  <p:embed/>
                </p:oleObj>
              </mc:Choice>
              <mc:Fallback>
                <p:oleObj name="" r:id="rId3" imgW="146608800" imgH="49072800" progId="">
                  <p:embed/>
                  <p:pic>
                    <p:nvPicPr>
                      <p:cNvPr id="0" name="图片 78849"/>
                      <p:cNvPicPr>
                        <a:picLocks noChangeAspect="1"/>
                      </p:cNvPicPr>
                      <p:nvPr/>
                    </p:nvPicPr>
                    <p:blipFill>
                      <a:blip r:embed="rId4"/>
                      <a:stretch>
                        <a:fillRect/>
                      </a:stretch>
                    </p:blipFill>
                    <p:spPr>
                      <a:xfrm>
                        <a:off x="3338637" y="2286423"/>
                        <a:ext cx="6109831" cy="2045079"/>
                      </a:xfrm>
                      <a:prstGeom prst="rect">
                        <a:avLst/>
                      </a:prstGeom>
                      <a:noFill/>
                      <a:ln w="38100">
                        <a:noFill/>
                      </a:ln>
                    </p:spPr>
                  </p:pic>
                </p:oleObj>
              </mc:Fallback>
            </mc:AlternateContent>
          </a:graphicData>
        </a:graphic>
      </p:graphicFrame>
      <p:sp>
        <p:nvSpPr>
          <p:cNvPr id="15"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left)">
                                      <p:cBhvr>
                                        <p:cTn id="7" dur="500"/>
                                        <p:tgtEl>
                                          <p:spTgt spid="6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653321" name="Rectangle 9"/>
          <p:cNvSpPr/>
          <p:nvPr/>
        </p:nvSpPr>
        <p:spPr>
          <a:xfrm>
            <a:off x="2854360" y="549377"/>
            <a:ext cx="5415965" cy="521970"/>
          </a:xfrm>
          <a:prstGeom prst="rect">
            <a:avLst/>
          </a:prstGeom>
          <a:noFill/>
          <a:ln w="9525">
            <a:noFill/>
          </a:ln>
        </p:spPr>
        <p:txBody>
          <a:bodyPr>
            <a:spAutoFit/>
          </a:bodyPr>
          <a:lstStyle/>
          <a:p>
            <a:pPr eaLnBrk="1" fontAlgn="b" hangingPunct="1">
              <a:spcBef>
                <a:spcPct val="50000"/>
              </a:spcBef>
            </a:pPr>
            <a:r>
              <a:rPr lang="zh-CN" altLang="en-US" sz="2800" b="1" dirty="0">
                <a:latin typeface="Times New Roman" panose="02020603050405020304" pitchFamily="18" charset="0"/>
              </a:rPr>
              <a:t>求解齐次线性方程组</a:t>
            </a:r>
            <a:endParaRPr lang="zh-CN" altLang="en-US" sz="2800" b="1" dirty="0">
              <a:latin typeface="Times New Roman" panose="02020603050405020304" pitchFamily="18" charset="0"/>
            </a:endParaRPr>
          </a:p>
        </p:txBody>
      </p:sp>
      <p:graphicFrame>
        <p:nvGraphicFramePr>
          <p:cNvPr id="653322" name="Object 10"/>
          <p:cNvGraphicFramePr>
            <a:graphicFrameLocks noChangeAspect="1"/>
          </p:cNvGraphicFramePr>
          <p:nvPr/>
        </p:nvGraphicFramePr>
        <p:xfrm>
          <a:off x="4165878" y="1071761"/>
          <a:ext cx="4102860" cy="1587794"/>
        </p:xfrm>
        <a:graphic>
          <a:graphicData uri="http://schemas.openxmlformats.org/presentationml/2006/ole">
            <mc:AlternateContent xmlns:mc="http://schemas.openxmlformats.org/markup-compatibility/2006">
              <mc:Choice xmlns:v="urn:schemas-microsoft-com:vml" Requires="v">
                <p:oleObj spid="_x0000_s79873" name="" r:id="rId1" imgW="98450400" imgH="38100000" progId="">
                  <p:embed/>
                </p:oleObj>
              </mc:Choice>
              <mc:Fallback>
                <p:oleObj name="" r:id="rId1" imgW="98450400" imgH="38100000" progId="">
                  <p:embed/>
                  <p:pic>
                    <p:nvPicPr>
                      <p:cNvPr id="0" name="图片 79872"/>
                      <p:cNvPicPr>
                        <a:picLocks noChangeAspect="1"/>
                      </p:cNvPicPr>
                      <p:nvPr/>
                    </p:nvPicPr>
                    <p:blipFill>
                      <a:blip r:embed="rId2"/>
                      <a:stretch>
                        <a:fillRect/>
                      </a:stretch>
                    </p:blipFill>
                    <p:spPr>
                      <a:xfrm>
                        <a:off x="4165878" y="1071761"/>
                        <a:ext cx="4102860" cy="1587794"/>
                      </a:xfrm>
                      <a:prstGeom prst="rect">
                        <a:avLst/>
                      </a:prstGeom>
                      <a:noFill/>
                      <a:ln w="38100">
                        <a:noFill/>
                      </a:ln>
                    </p:spPr>
                  </p:pic>
                </p:oleObj>
              </mc:Fallback>
            </mc:AlternateContent>
          </a:graphicData>
        </a:graphic>
      </p:graphicFrame>
      <p:grpSp>
        <p:nvGrpSpPr>
          <p:cNvPr id="2" name="Group 11"/>
          <p:cNvGrpSpPr/>
          <p:nvPr/>
        </p:nvGrpSpPr>
        <p:grpSpPr>
          <a:xfrm>
            <a:off x="2522511" y="3358185"/>
            <a:ext cx="6898965" cy="1583030"/>
            <a:chOff x="576" y="2751"/>
            <a:chExt cx="4345" cy="997"/>
          </a:xfrm>
        </p:grpSpPr>
        <p:graphicFrame>
          <p:nvGraphicFramePr>
            <p:cNvPr id="9223" name="Object 12"/>
            <p:cNvGraphicFramePr>
              <a:graphicFrameLocks noChangeAspect="1"/>
            </p:cNvGraphicFramePr>
            <p:nvPr/>
          </p:nvGraphicFramePr>
          <p:xfrm>
            <a:off x="576" y="2796"/>
            <a:ext cx="1824" cy="952"/>
          </p:xfrm>
          <a:graphic>
            <a:graphicData uri="http://schemas.openxmlformats.org/presentationml/2006/ole">
              <mc:AlternateContent xmlns:mc="http://schemas.openxmlformats.org/markup-compatibility/2006">
                <mc:Choice xmlns:v="urn:schemas-microsoft-com:vml" Requires="v">
                  <p:oleObj spid="_x0000_s79874" name="" r:id="rId3" imgW="84734400" imgH="36271200" progId="">
                    <p:embed/>
                  </p:oleObj>
                </mc:Choice>
                <mc:Fallback>
                  <p:oleObj name="" r:id="rId3" imgW="84734400" imgH="36271200" progId="">
                    <p:embed/>
                    <p:pic>
                      <p:nvPicPr>
                        <p:cNvPr id="0" name="图片 79873"/>
                        <p:cNvPicPr>
                          <a:picLocks noChangeAspect="1"/>
                        </p:cNvPicPr>
                        <p:nvPr/>
                      </p:nvPicPr>
                      <p:blipFill>
                        <a:blip r:embed="rId4"/>
                        <a:stretch>
                          <a:fillRect/>
                        </a:stretch>
                      </p:blipFill>
                      <p:spPr>
                        <a:xfrm>
                          <a:off x="576" y="2796"/>
                          <a:ext cx="1824" cy="952"/>
                        </a:xfrm>
                        <a:prstGeom prst="rect">
                          <a:avLst/>
                        </a:prstGeom>
                        <a:noFill/>
                        <a:ln w="38100">
                          <a:noFill/>
                        </a:ln>
                      </p:spPr>
                    </p:pic>
                  </p:oleObj>
                </mc:Fallback>
              </mc:AlternateContent>
            </a:graphicData>
          </a:graphic>
        </p:graphicFrame>
        <p:graphicFrame>
          <p:nvGraphicFramePr>
            <p:cNvPr id="9224" name="Object 13"/>
            <p:cNvGraphicFramePr>
              <a:graphicFrameLocks noChangeAspect="1"/>
            </p:cNvGraphicFramePr>
            <p:nvPr/>
          </p:nvGraphicFramePr>
          <p:xfrm>
            <a:off x="3433" y="2751"/>
            <a:ext cx="1488" cy="952"/>
          </p:xfrm>
          <a:graphic>
            <a:graphicData uri="http://schemas.openxmlformats.org/presentationml/2006/ole">
              <mc:AlternateContent xmlns:mc="http://schemas.openxmlformats.org/markup-compatibility/2006">
                <mc:Choice xmlns:v="urn:schemas-microsoft-com:vml" Requires="v">
                  <p:oleObj spid="_x0000_s79875" name="" r:id="rId5" imgW="69799200" imgH="36271200" progId="">
                    <p:embed/>
                  </p:oleObj>
                </mc:Choice>
                <mc:Fallback>
                  <p:oleObj name="" r:id="rId5" imgW="69799200" imgH="36271200" progId="">
                    <p:embed/>
                    <p:pic>
                      <p:nvPicPr>
                        <p:cNvPr id="0" name="图片 79874"/>
                        <p:cNvPicPr>
                          <a:picLocks noChangeAspect="1"/>
                        </p:cNvPicPr>
                        <p:nvPr/>
                      </p:nvPicPr>
                      <p:blipFill>
                        <a:blip r:embed="rId6"/>
                        <a:stretch>
                          <a:fillRect/>
                        </a:stretch>
                      </p:blipFill>
                      <p:spPr>
                        <a:xfrm>
                          <a:off x="3433" y="2751"/>
                          <a:ext cx="1488" cy="952"/>
                        </a:xfrm>
                        <a:prstGeom prst="rect">
                          <a:avLst/>
                        </a:prstGeom>
                        <a:noFill/>
                        <a:ln w="38100">
                          <a:noFill/>
                        </a:ln>
                      </p:spPr>
                    </p:pic>
                  </p:oleObj>
                </mc:Fallback>
              </mc:AlternateContent>
            </a:graphicData>
          </a:graphic>
        </p:graphicFrame>
        <p:grpSp>
          <p:nvGrpSpPr>
            <p:cNvPr id="9250" name="Group 14"/>
            <p:cNvGrpSpPr/>
            <p:nvPr/>
          </p:nvGrpSpPr>
          <p:grpSpPr>
            <a:xfrm>
              <a:off x="2571" y="2932"/>
              <a:ext cx="734" cy="632"/>
              <a:chOff x="2290" y="2696"/>
              <a:chExt cx="734" cy="632"/>
            </a:xfrm>
          </p:grpSpPr>
          <p:graphicFrame>
            <p:nvGraphicFramePr>
              <p:cNvPr id="9225" name="Object 15"/>
              <p:cNvGraphicFramePr>
                <a:graphicFrameLocks noChangeAspect="1"/>
              </p:cNvGraphicFramePr>
              <p:nvPr/>
            </p:nvGraphicFramePr>
            <p:xfrm>
              <a:off x="2304" y="2696"/>
              <a:ext cx="720" cy="632"/>
            </p:xfrm>
            <a:graphic>
              <a:graphicData uri="http://schemas.openxmlformats.org/presentationml/2006/ole">
                <mc:AlternateContent xmlns:mc="http://schemas.openxmlformats.org/markup-compatibility/2006">
                  <mc:Choice xmlns:v="urn:schemas-microsoft-com:vml" Requires="v">
                    <p:oleObj spid="_x0000_s79876" name="" r:id="rId7" imgW="27432000" imgH="24079200" progId="">
                      <p:embed/>
                    </p:oleObj>
                  </mc:Choice>
                  <mc:Fallback>
                    <p:oleObj name="" r:id="rId7" imgW="27432000" imgH="24079200" progId="">
                      <p:embed/>
                      <p:pic>
                        <p:nvPicPr>
                          <p:cNvPr id="0" name="图片 79875"/>
                          <p:cNvPicPr>
                            <a:picLocks noChangeAspect="1"/>
                          </p:cNvPicPr>
                          <p:nvPr/>
                        </p:nvPicPr>
                        <p:blipFill>
                          <a:blip r:embed="rId8"/>
                          <a:stretch>
                            <a:fillRect/>
                          </a:stretch>
                        </p:blipFill>
                        <p:spPr>
                          <a:xfrm>
                            <a:off x="2304" y="2696"/>
                            <a:ext cx="720" cy="632"/>
                          </a:xfrm>
                          <a:prstGeom prst="rect">
                            <a:avLst/>
                          </a:prstGeom>
                          <a:noFill/>
                          <a:ln w="38100">
                            <a:noFill/>
                          </a:ln>
                        </p:spPr>
                      </p:pic>
                    </p:oleObj>
                  </mc:Fallback>
                </mc:AlternateContent>
              </a:graphicData>
            </a:graphic>
          </p:graphicFrame>
          <p:sp>
            <p:nvSpPr>
              <p:cNvPr id="9251" name="Line 16"/>
              <p:cNvSpPr/>
              <p:nvPr/>
            </p:nvSpPr>
            <p:spPr>
              <a:xfrm>
                <a:off x="2290" y="3022"/>
                <a:ext cx="725" cy="0"/>
              </a:xfrm>
              <a:prstGeom prst="line">
                <a:avLst/>
              </a:prstGeom>
              <a:ln w="38100" cap="flat" cmpd="sng">
                <a:solidFill>
                  <a:schemeClr val="tx1"/>
                </a:solidFill>
                <a:prstDash val="solid"/>
                <a:headEnd type="none" w="med" len="med"/>
                <a:tailEnd type="triangle" w="med" len="med"/>
              </a:ln>
            </p:spPr>
          </p:sp>
        </p:grpSp>
      </p:grpSp>
      <p:sp>
        <p:nvSpPr>
          <p:cNvPr id="653329" name="Text Box 17"/>
          <p:cNvSpPr txBox="1">
            <a:spLocks noChangeArrowheads="1"/>
          </p:cNvSpPr>
          <p:nvPr/>
        </p:nvSpPr>
        <p:spPr bwMode="auto">
          <a:xfrm>
            <a:off x="1917562" y="2781815"/>
            <a:ext cx="576370" cy="523240"/>
          </a:xfrm>
          <a:prstGeom prst="rect">
            <a:avLst/>
          </a:prstGeom>
          <a:noFill/>
          <a:ln w="38100" algn="ctr">
            <a:noFill/>
            <a:miter lim="800000"/>
          </a:ln>
          <a:effectLst/>
        </p:spPr>
        <p:txBody>
          <a:bodyPr lIns="90016" tIns="46808" rIns="90016" bIns="46808">
            <a:spAutoFit/>
          </a:bodyPr>
          <a:lstStyle/>
          <a:p>
            <a:pPr marR="0" defTabSz="914400" eaLnBrk="1" fontAlgn="b" hangingPunct="1">
              <a:spcBef>
                <a:spcPct val="50000"/>
              </a:spcBef>
              <a:buClrTx/>
              <a:buSzTx/>
              <a:buFontTx/>
              <a:buNone/>
              <a:defRPr/>
            </a:pPr>
            <a:r>
              <a:rPr kumimoji="1" lang="zh-CN" altLang="en-US" sz="2800" b="1" kern="1200" cap="none" spc="0" normalizeH="0" baseline="0" noProof="0"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解</a:t>
            </a:r>
            <a:endParaRPr kumimoji="1" lang="zh-CN" altLang="en-US" sz="2800" b="1" kern="1200" cap="none" spc="0" normalizeH="0" baseline="0" noProof="0"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653330" name="Text Box 18"/>
          <p:cNvSpPr txBox="1"/>
          <p:nvPr/>
        </p:nvSpPr>
        <p:spPr>
          <a:xfrm>
            <a:off x="2522511" y="2786579"/>
            <a:ext cx="7489625" cy="52324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对系数矩阵</a:t>
            </a:r>
            <a:r>
              <a:rPr lang="en-US" altLang="zh-CN" sz="2800" b="1" i="1">
                <a:latin typeface="Times New Roman" panose="02020603050405020304" pitchFamily="18" charset="0"/>
              </a:rPr>
              <a:t>A</a:t>
            </a:r>
            <a:r>
              <a:rPr lang="zh-CN" altLang="en-US" sz="2800" b="1" dirty="0">
                <a:latin typeface="Times New Roman" panose="02020603050405020304" pitchFamily="18" charset="0"/>
              </a:rPr>
              <a:t>施行初等行变换化为最简阶梯形</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
        <p:nvSpPr>
          <p:cNvPr id="9231" name="Text Box 19"/>
          <p:cNvSpPr txBox="1"/>
          <p:nvPr/>
        </p:nvSpPr>
        <p:spPr>
          <a:xfrm>
            <a:off x="2340896" y="524924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4" name="Group 20"/>
          <p:cNvGrpSpPr/>
          <p:nvPr/>
        </p:nvGrpSpPr>
        <p:grpSpPr>
          <a:xfrm>
            <a:off x="1879455" y="5430255"/>
            <a:ext cx="1079700" cy="495392"/>
            <a:chOff x="385" y="709"/>
            <a:chExt cx="680" cy="317"/>
          </a:xfrm>
        </p:grpSpPr>
        <p:graphicFrame>
          <p:nvGraphicFramePr>
            <p:cNvPr id="9222" name="Object 21"/>
            <p:cNvGraphicFramePr>
              <a:graphicFrameLocks noChangeAspect="1"/>
            </p:cNvGraphicFramePr>
            <p:nvPr/>
          </p:nvGraphicFramePr>
          <p:xfrm>
            <a:off x="431" y="709"/>
            <a:ext cx="616" cy="280"/>
          </p:xfrm>
          <a:graphic>
            <a:graphicData uri="http://schemas.openxmlformats.org/presentationml/2006/ole">
              <mc:AlternateContent xmlns:mc="http://schemas.openxmlformats.org/markup-compatibility/2006">
                <mc:Choice xmlns:v="urn:schemas-microsoft-com:vml" Requires="v">
                  <p:oleObj spid="_x0000_s79877" name="" r:id="rId9" imgW="23469600" imgH="10668000" progId="">
                    <p:embed/>
                  </p:oleObj>
                </mc:Choice>
                <mc:Fallback>
                  <p:oleObj name="" r:id="rId9" imgW="23469600" imgH="10668000" progId="">
                    <p:embed/>
                    <p:pic>
                      <p:nvPicPr>
                        <p:cNvPr id="0" name="图片 79876"/>
                        <p:cNvPicPr>
                          <a:picLocks noChangeAspect="1"/>
                        </p:cNvPicPr>
                        <p:nvPr/>
                      </p:nvPicPr>
                      <p:blipFill>
                        <a:blip r:embed="rId10"/>
                        <a:stretch>
                          <a:fillRect/>
                        </a:stretch>
                      </p:blipFill>
                      <p:spPr>
                        <a:xfrm>
                          <a:off x="431" y="709"/>
                          <a:ext cx="616" cy="280"/>
                        </a:xfrm>
                        <a:prstGeom prst="rect">
                          <a:avLst/>
                        </a:prstGeom>
                        <a:noFill/>
                        <a:ln w="38100">
                          <a:noFill/>
                        </a:ln>
                      </p:spPr>
                    </p:pic>
                  </p:oleObj>
                </mc:Fallback>
              </mc:AlternateContent>
            </a:graphicData>
          </a:graphic>
        </p:graphicFrame>
        <p:sp>
          <p:nvSpPr>
            <p:cNvPr id="9249" name="Line 22"/>
            <p:cNvSpPr/>
            <p:nvPr/>
          </p:nvSpPr>
          <p:spPr>
            <a:xfrm>
              <a:off x="385" y="1026"/>
              <a:ext cx="680" cy="0"/>
            </a:xfrm>
            <a:prstGeom prst="line">
              <a:avLst/>
            </a:prstGeom>
            <a:ln w="38100" cap="flat" cmpd="sng">
              <a:solidFill>
                <a:schemeClr val="tx1"/>
              </a:solidFill>
              <a:prstDash val="solid"/>
              <a:headEnd type="none" w="med" len="med"/>
              <a:tailEnd type="triangle" w="med" len="med"/>
            </a:ln>
          </p:spPr>
        </p:sp>
      </p:grpSp>
      <p:sp>
        <p:nvSpPr>
          <p:cNvPr id="9233" name="Text Box 23"/>
          <p:cNvSpPr txBox="1"/>
          <p:nvPr/>
        </p:nvSpPr>
        <p:spPr>
          <a:xfrm>
            <a:off x="3420596" y="546518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aphicFrame>
        <p:nvGraphicFramePr>
          <p:cNvPr id="653336" name="Object 24"/>
          <p:cNvGraphicFramePr>
            <a:graphicFrameLocks noChangeAspect="1"/>
          </p:cNvGraphicFramePr>
          <p:nvPr/>
        </p:nvGraphicFramePr>
        <p:xfrm>
          <a:off x="2951215" y="4930101"/>
          <a:ext cx="2454729" cy="1575092"/>
        </p:xfrm>
        <a:graphic>
          <a:graphicData uri="http://schemas.openxmlformats.org/presentationml/2006/ole">
            <mc:AlternateContent xmlns:mc="http://schemas.openxmlformats.org/markup-compatibility/2006">
              <mc:Choice xmlns:v="urn:schemas-microsoft-com:vml" Requires="v">
                <p:oleObj spid="_x0000_s79878" name="" r:id="rId11" imgW="72542400" imgH="37795200" progId="">
                  <p:embed/>
                </p:oleObj>
              </mc:Choice>
              <mc:Fallback>
                <p:oleObj name="" r:id="rId11" imgW="72542400" imgH="37795200" progId="">
                  <p:embed/>
                  <p:pic>
                    <p:nvPicPr>
                      <p:cNvPr id="0" name="图片 79877"/>
                      <p:cNvPicPr>
                        <a:picLocks noChangeAspect="1"/>
                      </p:cNvPicPr>
                      <p:nvPr/>
                    </p:nvPicPr>
                    <p:blipFill>
                      <a:blip r:embed="rId12"/>
                      <a:stretch>
                        <a:fillRect/>
                      </a:stretch>
                    </p:blipFill>
                    <p:spPr>
                      <a:xfrm>
                        <a:off x="2951215" y="4930101"/>
                        <a:ext cx="2454729" cy="1575092"/>
                      </a:xfrm>
                      <a:prstGeom prst="rect">
                        <a:avLst/>
                      </a:prstGeom>
                      <a:noFill/>
                      <a:ln w="38100">
                        <a:noFill/>
                      </a:ln>
                    </p:spPr>
                  </p:pic>
                </p:oleObj>
              </mc:Fallback>
            </mc:AlternateContent>
          </a:graphicData>
        </a:graphic>
      </p:graphicFrame>
      <p:sp>
        <p:nvSpPr>
          <p:cNvPr id="9234" name="Text Box 25"/>
          <p:cNvSpPr txBox="1"/>
          <p:nvPr/>
        </p:nvSpPr>
        <p:spPr>
          <a:xfrm>
            <a:off x="5365643" y="524924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5" name="Group 26"/>
          <p:cNvGrpSpPr/>
          <p:nvPr/>
        </p:nvGrpSpPr>
        <p:grpSpPr>
          <a:xfrm>
            <a:off x="5523442" y="5215904"/>
            <a:ext cx="1079700" cy="720858"/>
            <a:chOff x="2699" y="436"/>
            <a:chExt cx="680" cy="454"/>
          </a:xfrm>
        </p:grpSpPr>
        <p:sp>
          <p:nvSpPr>
            <p:cNvPr id="9248" name="Line 27"/>
            <p:cNvSpPr/>
            <p:nvPr/>
          </p:nvSpPr>
          <p:spPr>
            <a:xfrm>
              <a:off x="2699" y="890"/>
              <a:ext cx="680" cy="0"/>
            </a:xfrm>
            <a:prstGeom prst="line">
              <a:avLst/>
            </a:prstGeom>
            <a:ln w="38100" cap="flat" cmpd="sng">
              <a:solidFill>
                <a:schemeClr val="tx1"/>
              </a:solidFill>
              <a:prstDash val="solid"/>
              <a:headEnd type="none" w="med" len="med"/>
              <a:tailEnd type="triangle" w="med" len="med"/>
            </a:ln>
          </p:spPr>
        </p:sp>
        <p:graphicFrame>
          <p:nvGraphicFramePr>
            <p:cNvPr id="9221" name="Object 28"/>
            <p:cNvGraphicFramePr>
              <a:graphicFrameLocks noChangeAspect="1"/>
            </p:cNvGraphicFramePr>
            <p:nvPr/>
          </p:nvGraphicFramePr>
          <p:xfrm>
            <a:off x="2699" y="436"/>
            <a:ext cx="520" cy="392"/>
          </p:xfrm>
          <a:graphic>
            <a:graphicData uri="http://schemas.openxmlformats.org/presentationml/2006/ole">
              <mc:AlternateContent xmlns:mc="http://schemas.openxmlformats.org/markup-compatibility/2006">
                <mc:Choice xmlns:v="urn:schemas-microsoft-com:vml" Requires="v">
                  <p:oleObj spid="_x0000_s79879" name="" r:id="rId13" imgW="19812000" imgH="14935200" progId="">
                    <p:embed/>
                  </p:oleObj>
                </mc:Choice>
                <mc:Fallback>
                  <p:oleObj name="" r:id="rId13" imgW="19812000" imgH="14935200" progId="">
                    <p:embed/>
                    <p:pic>
                      <p:nvPicPr>
                        <p:cNvPr id="0" name="图片 79878"/>
                        <p:cNvPicPr>
                          <a:picLocks noChangeAspect="1"/>
                        </p:cNvPicPr>
                        <p:nvPr/>
                      </p:nvPicPr>
                      <p:blipFill>
                        <a:blip r:embed="rId14"/>
                        <a:stretch>
                          <a:fillRect/>
                        </a:stretch>
                      </p:blipFill>
                      <p:spPr>
                        <a:xfrm>
                          <a:off x="2699" y="436"/>
                          <a:ext cx="520" cy="392"/>
                        </a:xfrm>
                        <a:prstGeom prst="rect">
                          <a:avLst/>
                        </a:prstGeom>
                        <a:noFill/>
                        <a:ln w="38100">
                          <a:noFill/>
                        </a:ln>
                      </p:spPr>
                    </p:pic>
                  </p:oleObj>
                </mc:Fallback>
              </mc:AlternateContent>
            </a:graphicData>
          </a:graphic>
        </p:graphicFrame>
      </p:grpSp>
      <p:sp>
        <p:nvSpPr>
          <p:cNvPr id="9236" name="Text Box 29"/>
          <p:cNvSpPr txBox="1"/>
          <p:nvPr/>
        </p:nvSpPr>
        <p:spPr>
          <a:xfrm>
            <a:off x="6589833" y="5754165"/>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aphicFrame>
        <p:nvGraphicFramePr>
          <p:cNvPr id="653342" name="Object 30"/>
          <p:cNvGraphicFramePr>
            <a:graphicFrameLocks noChangeAspect="1"/>
          </p:cNvGraphicFramePr>
          <p:nvPr/>
        </p:nvGraphicFramePr>
        <p:xfrm>
          <a:off x="6809555" y="4858650"/>
          <a:ext cx="2094301" cy="1575092"/>
        </p:xfrm>
        <a:graphic>
          <a:graphicData uri="http://schemas.openxmlformats.org/presentationml/2006/ole">
            <mc:AlternateContent xmlns:mc="http://schemas.openxmlformats.org/markup-compatibility/2006">
              <mc:Choice xmlns:v="urn:schemas-microsoft-com:vml" Requires="v">
                <p:oleObj spid="_x0000_s79880" name="" r:id="rId15" imgW="61874400" imgH="37795200" progId="">
                  <p:embed/>
                </p:oleObj>
              </mc:Choice>
              <mc:Fallback>
                <p:oleObj name="" r:id="rId15" imgW="61874400" imgH="37795200" progId="">
                  <p:embed/>
                  <p:pic>
                    <p:nvPicPr>
                      <p:cNvPr id="0" name="图片 79879"/>
                      <p:cNvPicPr>
                        <a:picLocks noChangeAspect="1"/>
                      </p:cNvPicPr>
                      <p:nvPr/>
                    </p:nvPicPr>
                    <p:blipFill>
                      <a:blip r:embed="rId16"/>
                      <a:stretch>
                        <a:fillRect/>
                      </a:stretch>
                    </p:blipFill>
                    <p:spPr>
                      <a:xfrm>
                        <a:off x="6809555" y="4858650"/>
                        <a:ext cx="2094301" cy="1575092"/>
                      </a:xfrm>
                      <a:prstGeom prst="rect">
                        <a:avLst/>
                      </a:prstGeom>
                      <a:noFill/>
                      <a:ln w="38100">
                        <a:noFill/>
                      </a:ln>
                    </p:spPr>
                  </p:pic>
                </p:oleObj>
              </mc:Fallback>
            </mc:AlternateContent>
          </a:graphicData>
        </a:graphic>
      </p:graphicFrame>
      <p:sp>
        <p:nvSpPr>
          <p:cNvPr id="9240" name="Text Box 34"/>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grpSp>
        <p:nvGrpSpPr>
          <p:cNvPr id="6" name="Group 2"/>
          <p:cNvGrpSpPr/>
          <p:nvPr/>
        </p:nvGrpSpPr>
        <p:grpSpPr>
          <a:xfrm>
            <a:off x="1486694" y="285803"/>
            <a:ext cx="1329560" cy="1314694"/>
            <a:chOff x="3742" y="1888"/>
            <a:chExt cx="635" cy="828"/>
          </a:xfrm>
        </p:grpSpPr>
        <p:grpSp>
          <p:nvGrpSpPr>
            <p:cNvPr id="9242" name="Group 3"/>
            <p:cNvGrpSpPr/>
            <p:nvPr/>
          </p:nvGrpSpPr>
          <p:grpSpPr>
            <a:xfrm>
              <a:off x="3742" y="1888"/>
              <a:ext cx="635" cy="589"/>
              <a:chOff x="432" y="1197"/>
              <a:chExt cx="672" cy="672"/>
            </a:xfrm>
          </p:grpSpPr>
          <p:sp>
            <p:nvSpPr>
              <p:cNvPr id="9244" name="Freeform 4"/>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245" name="Rectangle 5"/>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9246" name="Rectangle 6"/>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9247" name="Rectangle 7"/>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9243" name="Text Box 8"/>
            <p:cNvSpPr txBox="1"/>
            <p:nvPr/>
          </p:nvSpPr>
          <p:spPr>
            <a:xfrm>
              <a:off x="3781" y="2115"/>
              <a:ext cx="596" cy="601"/>
            </a:xfrm>
            <a:prstGeom prst="rect">
              <a:avLst/>
            </a:prstGeom>
            <a:noFill/>
            <a:ln w="9525">
              <a:noFill/>
            </a:ln>
          </p:spPr>
          <p:txBody>
            <a:bodyPr>
              <a:spAutoFit/>
            </a:bodyPr>
            <a:lstStyle/>
            <a:p>
              <a:r>
                <a:rPr lang="zh-CN" altLang="en-US" sz="2800" b="1" dirty="0" smtClean="0">
                  <a:latin typeface="Times New Roman" panose="02020603050405020304" pitchFamily="18" charset="0"/>
                  <a:ea typeface="楷体_GB2312" panose="02010609030101010101" pitchFamily="49" charset="-122"/>
                </a:rPr>
                <a:t>练习</a:t>
              </a:r>
              <a:r>
                <a:rPr lang="en-US" altLang="zh-CN" sz="2800" b="1" dirty="0" smtClean="0">
                  <a:latin typeface="Times New Roman" panose="02020603050405020304" pitchFamily="18" charset="0"/>
                  <a:ea typeface="楷体_GB2312" panose="02010609030101010101" pitchFamily="49" charset="-122"/>
                </a:rPr>
                <a:t>1</a:t>
              </a:r>
              <a:endParaRPr lang="en-US" altLang="zh-CN" sz="800" b="1" dirty="0">
                <a:latin typeface="Times New Roman" panose="02020603050405020304" pitchFamily="18" charset="0"/>
                <a:ea typeface="楷体_GB2312" panose="02010609030101010101" pitchFamily="49"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0" fill="hold"/>
                                        <p:tgtEl>
                                          <p:spTgt spid="6"/>
                                        </p:tgtEl>
                                        <p:attrNameLst>
                                          <p:attrName>ppt_x</p:attrName>
                                        </p:attrNameLst>
                                      </p:cBhvr>
                                      <p:tavLst>
                                        <p:tav tm="0">
                                          <p:val>
                                            <p:strVal val="0-#ppt_w/2"/>
                                          </p:val>
                                        </p:tav>
                                        <p:tav tm="100000">
                                          <p:val>
                                            <p:strVal val="#ppt_x"/>
                                          </p:val>
                                        </p:tav>
                                      </p:tavLst>
                                    </p:anim>
                                    <p:anim calcmode="lin" valueType="num">
                                      <p:cBhvr additive="base">
                                        <p:cTn id="8" dur="3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53321"/>
                                        </p:tgtEl>
                                        <p:attrNameLst>
                                          <p:attrName>style.visibility</p:attrName>
                                        </p:attrNameLst>
                                      </p:cBhvr>
                                      <p:to>
                                        <p:strVal val="visible"/>
                                      </p:to>
                                    </p:set>
                                    <p:animEffect transition="in" filter="wipe(down)">
                                      <p:cBhvr>
                                        <p:cTn id="13" dur="500"/>
                                        <p:tgtEl>
                                          <p:spTgt spid="6533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53322"/>
                                        </p:tgtEl>
                                        <p:attrNameLst>
                                          <p:attrName>style.visibility</p:attrName>
                                        </p:attrNameLst>
                                      </p:cBhvr>
                                      <p:to>
                                        <p:strVal val="visible"/>
                                      </p:to>
                                    </p:set>
                                    <p:animEffect transition="in" filter="wipe(down)">
                                      <p:cBhvr>
                                        <p:cTn id="18" dur="500"/>
                                        <p:tgtEl>
                                          <p:spTgt spid="6533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53329"/>
                                        </p:tgtEl>
                                        <p:attrNameLst>
                                          <p:attrName>style.visibility</p:attrName>
                                        </p:attrNameLst>
                                      </p:cBhvr>
                                      <p:to>
                                        <p:strVal val="visible"/>
                                      </p:to>
                                    </p:set>
                                    <p:animEffect transition="in" filter="wipe(down)">
                                      <p:cBhvr>
                                        <p:cTn id="23" dur="500"/>
                                        <p:tgtEl>
                                          <p:spTgt spid="6533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53330"/>
                                        </p:tgtEl>
                                        <p:attrNameLst>
                                          <p:attrName>style.visibility</p:attrName>
                                        </p:attrNameLst>
                                      </p:cBhvr>
                                      <p:to>
                                        <p:strVal val="visible"/>
                                      </p:to>
                                    </p:set>
                                    <p:animEffect transition="in" filter="wipe(left)">
                                      <p:cBhvr>
                                        <p:cTn id="28" dur="500"/>
                                        <p:tgtEl>
                                          <p:spTgt spid="6533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53336"/>
                                        </p:tgtEl>
                                        <p:attrNameLst>
                                          <p:attrName>style.visibility</p:attrName>
                                        </p:attrNameLst>
                                      </p:cBhvr>
                                      <p:to>
                                        <p:strVal val="visible"/>
                                      </p:to>
                                    </p:set>
                                    <p:animEffect transition="in" filter="wipe(left)">
                                      <p:cBhvr>
                                        <p:cTn id="43" dur="500"/>
                                        <p:tgtEl>
                                          <p:spTgt spid="6533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53342"/>
                                        </p:tgtEl>
                                        <p:attrNameLst>
                                          <p:attrName>style.visibility</p:attrName>
                                        </p:attrNameLst>
                                      </p:cBhvr>
                                      <p:to>
                                        <p:strVal val="visible"/>
                                      </p:to>
                                    </p:set>
                                    <p:animEffect transition="in" filter="wipe(left)">
                                      <p:cBhvr>
                                        <p:cTn id="53" dur="500"/>
                                        <p:tgtEl>
                                          <p:spTgt spid="653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21" grpId="0"/>
      <p:bldP spid="653329" grpId="0" bldLvl="0" animBg="1"/>
      <p:bldP spid="65333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
          <p:cNvSpPr txBox="1">
            <a:spLocks noGrp="1"/>
          </p:cNvSpPr>
          <p:nvPr>
            <p:ph type="sldNum" sz="quarter" idx="12"/>
          </p:nvPr>
        </p:nvSpPr>
        <p:spPr bwMode="auto"/>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graphicFrame>
        <p:nvGraphicFramePr>
          <p:cNvPr id="655362" name="Object 2"/>
          <p:cNvGraphicFramePr>
            <a:graphicFrameLocks noChangeAspect="1"/>
          </p:cNvGraphicFramePr>
          <p:nvPr/>
        </p:nvGraphicFramePr>
        <p:xfrm>
          <a:off x="3308470" y="500156"/>
          <a:ext cx="2567462" cy="1575092"/>
        </p:xfrm>
        <a:graphic>
          <a:graphicData uri="http://schemas.openxmlformats.org/presentationml/2006/ole">
            <mc:AlternateContent xmlns:mc="http://schemas.openxmlformats.org/markup-compatibility/2006">
              <mc:Choice xmlns:v="urn:schemas-microsoft-com:vml" Requires="v">
                <p:oleObj spid="_x0000_s80897" name="" r:id="rId1" imgW="75895200" imgH="37795200" progId="">
                  <p:embed/>
                </p:oleObj>
              </mc:Choice>
              <mc:Fallback>
                <p:oleObj name="" r:id="rId1" imgW="75895200" imgH="37795200" progId="">
                  <p:embed/>
                  <p:pic>
                    <p:nvPicPr>
                      <p:cNvPr id="0" name="图片 80896"/>
                      <p:cNvPicPr>
                        <a:picLocks noChangeAspect="1"/>
                      </p:cNvPicPr>
                      <p:nvPr/>
                    </p:nvPicPr>
                    <p:blipFill>
                      <a:blip r:embed="rId2"/>
                      <a:stretch>
                        <a:fillRect/>
                      </a:stretch>
                    </p:blipFill>
                    <p:spPr>
                      <a:xfrm>
                        <a:off x="3308470" y="500156"/>
                        <a:ext cx="2567462" cy="1575092"/>
                      </a:xfrm>
                      <a:prstGeom prst="rect">
                        <a:avLst/>
                      </a:prstGeom>
                      <a:noFill/>
                      <a:ln w="38100">
                        <a:noFill/>
                      </a:ln>
                    </p:spPr>
                  </p:pic>
                </p:oleObj>
              </mc:Fallback>
            </mc:AlternateContent>
          </a:graphicData>
        </a:graphic>
      </p:graphicFrame>
      <p:grpSp>
        <p:nvGrpSpPr>
          <p:cNvPr id="2" name="Group 3"/>
          <p:cNvGrpSpPr/>
          <p:nvPr/>
        </p:nvGrpSpPr>
        <p:grpSpPr>
          <a:xfrm>
            <a:off x="1808004" y="928860"/>
            <a:ext cx="1232128" cy="409651"/>
            <a:chOff x="271" y="2496"/>
            <a:chExt cx="776" cy="264"/>
          </a:xfrm>
        </p:grpSpPr>
        <p:graphicFrame>
          <p:nvGraphicFramePr>
            <p:cNvPr id="10248" name="Object 4"/>
            <p:cNvGraphicFramePr>
              <a:graphicFrameLocks noChangeAspect="1"/>
            </p:cNvGraphicFramePr>
            <p:nvPr/>
          </p:nvGraphicFramePr>
          <p:xfrm>
            <a:off x="271" y="2496"/>
            <a:ext cx="776" cy="264"/>
          </p:xfrm>
          <a:graphic>
            <a:graphicData uri="http://schemas.openxmlformats.org/presentationml/2006/ole">
              <mc:AlternateContent xmlns:mc="http://schemas.openxmlformats.org/markup-compatibility/2006">
                <mc:Choice xmlns:v="urn:schemas-microsoft-com:vml" Requires="v">
                  <p:oleObj spid="_x0000_s80898" name="" r:id="rId3" imgW="29565600" imgH="10058400" progId="">
                    <p:embed/>
                  </p:oleObj>
                </mc:Choice>
                <mc:Fallback>
                  <p:oleObj name="" r:id="rId3" imgW="29565600" imgH="10058400" progId="">
                    <p:embed/>
                    <p:pic>
                      <p:nvPicPr>
                        <p:cNvPr id="0" name="图片 80897"/>
                        <p:cNvPicPr>
                          <a:picLocks noChangeAspect="1"/>
                        </p:cNvPicPr>
                        <p:nvPr/>
                      </p:nvPicPr>
                      <p:blipFill>
                        <a:blip r:embed="rId4"/>
                        <a:stretch>
                          <a:fillRect/>
                        </a:stretch>
                      </p:blipFill>
                      <p:spPr>
                        <a:xfrm>
                          <a:off x="271" y="2496"/>
                          <a:ext cx="776" cy="264"/>
                        </a:xfrm>
                        <a:prstGeom prst="rect">
                          <a:avLst/>
                        </a:prstGeom>
                        <a:noFill/>
                        <a:ln w="38100">
                          <a:noFill/>
                        </a:ln>
                      </p:spPr>
                    </p:pic>
                  </p:oleObj>
                </mc:Fallback>
              </mc:AlternateContent>
            </a:graphicData>
          </a:graphic>
        </p:graphicFrame>
        <p:sp>
          <p:nvSpPr>
            <p:cNvPr id="10271" name="Line 5"/>
            <p:cNvSpPr/>
            <p:nvPr/>
          </p:nvSpPr>
          <p:spPr>
            <a:xfrm>
              <a:off x="340" y="2523"/>
              <a:ext cx="680" cy="0"/>
            </a:xfrm>
            <a:prstGeom prst="line">
              <a:avLst/>
            </a:prstGeom>
            <a:ln w="38100" cap="flat" cmpd="sng">
              <a:solidFill>
                <a:schemeClr val="tx1"/>
              </a:solidFill>
              <a:prstDash val="solid"/>
              <a:headEnd type="none" w="med" len="med"/>
              <a:tailEnd type="triangle" w="med" len="med"/>
            </a:ln>
          </p:spPr>
        </p:sp>
      </p:grpSp>
      <p:sp>
        <p:nvSpPr>
          <p:cNvPr id="655366" name="Text Box 6"/>
          <p:cNvSpPr txBox="1"/>
          <p:nvPr/>
        </p:nvSpPr>
        <p:spPr>
          <a:xfrm>
            <a:off x="5952146" y="1000310"/>
            <a:ext cx="1729108" cy="52324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等价式：</a:t>
            </a:r>
            <a:endParaRPr lang="zh-CN" altLang="en-US" sz="2800" b="1" dirty="0">
              <a:latin typeface="Times New Roman" panose="02020603050405020304" pitchFamily="18" charset="0"/>
            </a:endParaRPr>
          </a:p>
        </p:txBody>
      </p:sp>
      <p:graphicFrame>
        <p:nvGraphicFramePr>
          <p:cNvPr id="655367" name="Object 7"/>
          <p:cNvGraphicFramePr>
            <a:graphicFrameLocks noChangeAspect="1"/>
          </p:cNvGraphicFramePr>
          <p:nvPr/>
        </p:nvGraphicFramePr>
        <p:xfrm>
          <a:off x="7452612" y="500156"/>
          <a:ext cx="2565875" cy="1765627"/>
        </p:xfrm>
        <a:graphic>
          <a:graphicData uri="http://schemas.openxmlformats.org/presentationml/2006/ole">
            <mc:AlternateContent xmlns:mc="http://schemas.openxmlformats.org/markup-compatibility/2006">
              <mc:Choice xmlns:v="urn:schemas-microsoft-com:vml" Requires="v">
                <p:oleObj spid="_x0000_s80899" name="" r:id="rId5" imgW="69494400" imgH="42367200" progId="">
                  <p:embed/>
                </p:oleObj>
              </mc:Choice>
              <mc:Fallback>
                <p:oleObj name="" r:id="rId5" imgW="69494400" imgH="42367200" progId="">
                  <p:embed/>
                  <p:pic>
                    <p:nvPicPr>
                      <p:cNvPr id="0" name="图片 80898"/>
                      <p:cNvPicPr>
                        <a:picLocks noChangeAspect="1"/>
                      </p:cNvPicPr>
                      <p:nvPr/>
                    </p:nvPicPr>
                    <p:blipFill>
                      <a:blip r:embed="rId6"/>
                      <a:stretch>
                        <a:fillRect/>
                      </a:stretch>
                    </p:blipFill>
                    <p:spPr>
                      <a:xfrm>
                        <a:off x="7452612" y="500156"/>
                        <a:ext cx="2565875" cy="1765627"/>
                      </a:xfrm>
                      <a:prstGeom prst="rect">
                        <a:avLst/>
                      </a:prstGeom>
                      <a:noFill/>
                      <a:ln w="38100">
                        <a:noFill/>
                      </a:ln>
                    </p:spPr>
                  </p:pic>
                </p:oleObj>
              </mc:Fallback>
            </mc:AlternateContent>
          </a:graphicData>
        </a:graphic>
      </p:graphicFrame>
      <p:sp>
        <p:nvSpPr>
          <p:cNvPr id="10252" name="Text Box 8"/>
          <p:cNvSpPr txBox="1"/>
          <p:nvPr/>
        </p:nvSpPr>
        <p:spPr>
          <a:xfrm>
            <a:off x="2485385" y="3880568"/>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3" name="Group 9"/>
          <p:cNvGrpSpPr/>
          <p:nvPr/>
        </p:nvGrpSpPr>
        <p:grpSpPr>
          <a:xfrm>
            <a:off x="2022356" y="2000620"/>
            <a:ext cx="3096198" cy="523973"/>
            <a:chOff x="204" y="436"/>
            <a:chExt cx="1950" cy="330"/>
          </a:xfrm>
        </p:grpSpPr>
        <p:graphicFrame>
          <p:nvGraphicFramePr>
            <p:cNvPr id="10247" name="Object 10"/>
            <p:cNvGraphicFramePr>
              <a:graphicFrameLocks noChangeAspect="1"/>
            </p:cNvGraphicFramePr>
            <p:nvPr/>
          </p:nvGraphicFramePr>
          <p:xfrm>
            <a:off x="533" y="436"/>
            <a:ext cx="1621" cy="280"/>
          </p:xfrm>
          <a:graphic>
            <a:graphicData uri="http://schemas.openxmlformats.org/presentationml/2006/ole">
              <mc:AlternateContent xmlns:mc="http://schemas.openxmlformats.org/markup-compatibility/2006">
                <mc:Choice xmlns:v="urn:schemas-microsoft-com:vml" Requires="v">
                  <p:oleObj spid="_x0000_s80900" name="" r:id="rId7" imgW="58826400" imgH="10668000" progId="">
                    <p:embed/>
                  </p:oleObj>
                </mc:Choice>
                <mc:Fallback>
                  <p:oleObj name="" r:id="rId7" imgW="58826400" imgH="10668000" progId="">
                    <p:embed/>
                    <p:pic>
                      <p:nvPicPr>
                        <p:cNvPr id="0" name="图片 80899"/>
                        <p:cNvPicPr>
                          <a:picLocks noChangeAspect="1"/>
                        </p:cNvPicPr>
                        <p:nvPr/>
                      </p:nvPicPr>
                      <p:blipFill>
                        <a:blip r:embed="rId8"/>
                        <a:stretch>
                          <a:fillRect/>
                        </a:stretch>
                      </p:blipFill>
                      <p:spPr>
                        <a:xfrm>
                          <a:off x="533" y="436"/>
                          <a:ext cx="1621" cy="280"/>
                        </a:xfrm>
                        <a:prstGeom prst="rect">
                          <a:avLst/>
                        </a:prstGeom>
                        <a:noFill/>
                        <a:ln w="38100">
                          <a:noFill/>
                        </a:ln>
                      </p:spPr>
                    </p:pic>
                  </p:oleObj>
                </mc:Fallback>
              </mc:AlternateContent>
            </a:graphicData>
          </a:graphic>
        </p:graphicFrame>
        <p:sp>
          <p:nvSpPr>
            <p:cNvPr id="10270" name="Text Box 11"/>
            <p:cNvSpPr txBox="1"/>
            <p:nvPr/>
          </p:nvSpPr>
          <p:spPr>
            <a:xfrm>
              <a:off x="204" y="436"/>
              <a:ext cx="544" cy="33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令</a:t>
              </a:r>
              <a:endParaRPr lang="zh-CN" altLang="en-US" sz="2800" b="1" dirty="0">
                <a:latin typeface="Times New Roman" panose="02020603050405020304" pitchFamily="18" charset="0"/>
              </a:endParaRPr>
            </a:p>
          </p:txBody>
        </p:sp>
      </p:grpSp>
      <p:sp>
        <p:nvSpPr>
          <p:cNvPr id="10254" name="Text Box 12"/>
          <p:cNvSpPr txBox="1"/>
          <p:nvPr/>
        </p:nvSpPr>
        <p:spPr>
          <a:xfrm>
            <a:off x="5365643" y="3664629"/>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sp>
        <p:nvSpPr>
          <p:cNvPr id="655373" name="Text Box 13"/>
          <p:cNvSpPr txBox="1"/>
          <p:nvPr/>
        </p:nvSpPr>
        <p:spPr>
          <a:xfrm>
            <a:off x="2022356" y="2500776"/>
            <a:ext cx="7129195" cy="52324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写出参数形式的通解</a:t>
            </a:r>
            <a:r>
              <a:rPr lang="en-US" altLang="zh-CN" sz="2800" b="1">
                <a:latin typeface="Times New Roman" panose="02020603050405020304" pitchFamily="18" charset="0"/>
              </a:rPr>
              <a:t>,</a:t>
            </a:r>
            <a:r>
              <a:rPr lang="zh-CN" altLang="en-US" sz="2800" b="1" dirty="0">
                <a:latin typeface="Times New Roman" panose="02020603050405020304" pitchFamily="18" charset="0"/>
              </a:rPr>
              <a:t>再改写为向量形式</a:t>
            </a:r>
            <a:r>
              <a:rPr lang="en-US" altLang="zh-CN" sz="2800" b="1">
                <a:latin typeface="Times New Roman" panose="02020603050405020304" pitchFamily="18" charset="0"/>
              </a:rPr>
              <a:t>:</a:t>
            </a:r>
            <a:endParaRPr lang="en-US" altLang="zh-CN" sz="2800" b="1">
              <a:latin typeface="Times New Roman" panose="02020603050405020304" pitchFamily="18" charset="0"/>
            </a:endParaRPr>
          </a:p>
        </p:txBody>
      </p:sp>
      <p:sp>
        <p:nvSpPr>
          <p:cNvPr id="10256" name="Text Box 14"/>
          <p:cNvSpPr txBox="1"/>
          <p:nvPr/>
        </p:nvSpPr>
        <p:spPr>
          <a:xfrm>
            <a:off x="2412346" y="517779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4" name="Group 15"/>
          <p:cNvGrpSpPr/>
          <p:nvPr/>
        </p:nvGrpSpPr>
        <p:grpSpPr>
          <a:xfrm>
            <a:off x="1846111" y="2997755"/>
            <a:ext cx="3361360" cy="2756410"/>
            <a:chOff x="182" y="1026"/>
            <a:chExt cx="2117" cy="1736"/>
          </a:xfrm>
        </p:grpSpPr>
        <p:graphicFrame>
          <p:nvGraphicFramePr>
            <p:cNvPr id="10246" name="Object 16"/>
            <p:cNvGraphicFramePr>
              <a:graphicFrameLocks noChangeAspect="1"/>
            </p:cNvGraphicFramePr>
            <p:nvPr/>
          </p:nvGraphicFramePr>
          <p:xfrm>
            <a:off x="748" y="1026"/>
            <a:ext cx="1551" cy="1736"/>
          </p:xfrm>
          <a:graphic>
            <a:graphicData uri="http://schemas.openxmlformats.org/presentationml/2006/ole">
              <mc:AlternateContent xmlns:mc="http://schemas.openxmlformats.org/markup-compatibility/2006">
                <mc:Choice xmlns:v="urn:schemas-microsoft-com:vml" Requires="v">
                  <p:oleObj spid="_x0000_s80901" name="" r:id="rId9" imgW="66141600" imgH="66141600" progId="">
                    <p:embed/>
                  </p:oleObj>
                </mc:Choice>
                <mc:Fallback>
                  <p:oleObj name="" r:id="rId9" imgW="66141600" imgH="66141600" progId="">
                    <p:embed/>
                    <p:pic>
                      <p:nvPicPr>
                        <p:cNvPr id="0" name="图片 80900"/>
                        <p:cNvPicPr>
                          <a:picLocks noChangeAspect="1"/>
                        </p:cNvPicPr>
                        <p:nvPr/>
                      </p:nvPicPr>
                      <p:blipFill>
                        <a:blip r:embed="rId10"/>
                        <a:stretch>
                          <a:fillRect/>
                        </a:stretch>
                      </p:blipFill>
                      <p:spPr>
                        <a:xfrm>
                          <a:off x="748" y="1026"/>
                          <a:ext cx="1551" cy="1736"/>
                        </a:xfrm>
                        <a:prstGeom prst="rect">
                          <a:avLst/>
                        </a:prstGeom>
                        <a:noFill/>
                        <a:ln w="38100">
                          <a:noFill/>
                        </a:ln>
                      </p:spPr>
                    </p:pic>
                  </p:oleObj>
                </mc:Fallback>
              </mc:AlternateContent>
            </a:graphicData>
          </a:graphic>
        </p:graphicFrame>
        <p:sp>
          <p:nvSpPr>
            <p:cNvPr id="10269" name="Text Box 17"/>
            <p:cNvSpPr txBox="1"/>
            <p:nvPr/>
          </p:nvSpPr>
          <p:spPr>
            <a:xfrm>
              <a:off x="182" y="1733"/>
              <a:ext cx="1020" cy="33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通解</a:t>
              </a:r>
              <a:endParaRPr lang="zh-CN" altLang="en-US" sz="2800" b="1" dirty="0">
                <a:latin typeface="Times New Roman" panose="02020603050405020304" pitchFamily="18" charset="0"/>
              </a:endParaRPr>
            </a:p>
          </p:txBody>
        </p:sp>
      </p:grpSp>
      <p:sp>
        <p:nvSpPr>
          <p:cNvPr id="10258" name="Text Box 18"/>
          <p:cNvSpPr txBox="1"/>
          <p:nvPr/>
        </p:nvSpPr>
        <p:spPr>
          <a:xfrm>
            <a:off x="5726073" y="395360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5" name="Group 19"/>
          <p:cNvGrpSpPr/>
          <p:nvPr/>
        </p:nvGrpSpPr>
        <p:grpSpPr>
          <a:xfrm>
            <a:off x="5374189" y="3285146"/>
            <a:ext cx="4485518" cy="2121293"/>
            <a:chOff x="2427" y="1797"/>
            <a:chExt cx="2825" cy="1336"/>
          </a:xfrm>
        </p:grpSpPr>
        <p:graphicFrame>
          <p:nvGraphicFramePr>
            <p:cNvPr id="10245" name="Object 20"/>
            <p:cNvGraphicFramePr>
              <a:graphicFrameLocks noChangeAspect="1"/>
            </p:cNvGraphicFramePr>
            <p:nvPr/>
          </p:nvGraphicFramePr>
          <p:xfrm>
            <a:off x="2835" y="1797"/>
            <a:ext cx="2417" cy="1336"/>
          </p:xfrm>
          <a:graphic>
            <a:graphicData uri="http://schemas.openxmlformats.org/presentationml/2006/ole">
              <mc:AlternateContent xmlns:mc="http://schemas.openxmlformats.org/markup-compatibility/2006">
                <mc:Choice xmlns:v="urn:schemas-microsoft-com:vml" Requires="v">
                  <p:oleObj spid="_x0000_s80902" name="" r:id="rId11" imgW="106984800" imgH="50901600" progId="">
                    <p:embed/>
                  </p:oleObj>
                </mc:Choice>
                <mc:Fallback>
                  <p:oleObj name="" r:id="rId11" imgW="106984800" imgH="50901600" progId="">
                    <p:embed/>
                    <p:pic>
                      <p:nvPicPr>
                        <p:cNvPr id="0" name="图片 80901"/>
                        <p:cNvPicPr>
                          <a:picLocks noChangeAspect="1"/>
                        </p:cNvPicPr>
                        <p:nvPr/>
                      </p:nvPicPr>
                      <p:blipFill>
                        <a:blip r:embed="rId12"/>
                        <a:stretch>
                          <a:fillRect/>
                        </a:stretch>
                      </p:blipFill>
                      <p:spPr>
                        <a:xfrm>
                          <a:off x="2835" y="1797"/>
                          <a:ext cx="2417" cy="1336"/>
                        </a:xfrm>
                        <a:prstGeom prst="rect">
                          <a:avLst/>
                        </a:prstGeom>
                        <a:noFill/>
                        <a:ln w="38100">
                          <a:noFill/>
                        </a:ln>
                      </p:spPr>
                    </p:pic>
                  </p:oleObj>
                </mc:Fallback>
              </mc:AlternateContent>
            </a:graphicData>
          </a:graphic>
        </p:graphicFrame>
        <p:sp>
          <p:nvSpPr>
            <p:cNvPr id="10268" name="Text Box 21"/>
            <p:cNvSpPr txBox="1"/>
            <p:nvPr/>
          </p:nvSpPr>
          <p:spPr>
            <a:xfrm>
              <a:off x="2427" y="2251"/>
              <a:ext cx="589" cy="33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即</a:t>
              </a:r>
              <a:endParaRPr lang="zh-CN" altLang="en-US" sz="2800" b="1" dirty="0">
                <a:latin typeface="Times New Roman" panose="02020603050405020304" pitchFamily="18" charset="0"/>
              </a:endParaRPr>
            </a:p>
          </p:txBody>
        </p:sp>
      </p:grpSp>
      <p:sp>
        <p:nvSpPr>
          <p:cNvPr id="10260" name="Text Box 22"/>
          <p:cNvSpPr txBox="1"/>
          <p:nvPr/>
        </p:nvSpPr>
        <p:spPr>
          <a:xfrm>
            <a:off x="2412346" y="5897067"/>
            <a:ext cx="306070" cy="523240"/>
          </a:xfrm>
          <a:prstGeom prst="rect">
            <a:avLst/>
          </a:prstGeom>
          <a:noFill/>
          <a:ln w="34925">
            <a:noFill/>
          </a:ln>
        </p:spPr>
        <p:txBody>
          <a:bodyPr wrap="none" lIns="90016" tIns="46808" rIns="90016" bIns="46808">
            <a:spAutoFit/>
          </a:bodyPr>
          <a:lstStyle/>
          <a:p>
            <a:pPr algn="ctr" eaLnBrk="1" hangingPunct="1"/>
            <a:endParaRPr lang="zh-CN" altLang="zh-CN" sz="2800" b="1" dirty="0">
              <a:latin typeface="Times New Roman" panose="02020603050405020304" pitchFamily="18" charset="0"/>
            </a:endParaRPr>
          </a:p>
        </p:txBody>
      </p:sp>
      <p:grpSp>
        <p:nvGrpSpPr>
          <p:cNvPr id="6" name="Group 23"/>
          <p:cNvGrpSpPr/>
          <p:nvPr/>
        </p:nvGrpSpPr>
        <p:grpSpPr>
          <a:xfrm>
            <a:off x="1917562" y="5878013"/>
            <a:ext cx="4898344" cy="523973"/>
            <a:chOff x="521" y="3113"/>
            <a:chExt cx="3085" cy="330"/>
          </a:xfrm>
        </p:grpSpPr>
        <p:sp>
          <p:nvSpPr>
            <p:cNvPr id="10266" name="Text Box 24"/>
            <p:cNvSpPr txBox="1"/>
            <p:nvPr/>
          </p:nvSpPr>
          <p:spPr>
            <a:xfrm>
              <a:off x="521" y="3113"/>
              <a:ext cx="1406" cy="33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其中</a:t>
              </a:r>
              <a:endParaRPr lang="zh-CN" altLang="en-US" sz="2800" b="1" dirty="0">
                <a:latin typeface="Times New Roman" panose="02020603050405020304" pitchFamily="18" charset="0"/>
              </a:endParaRPr>
            </a:p>
          </p:txBody>
        </p:sp>
        <p:graphicFrame>
          <p:nvGraphicFramePr>
            <p:cNvPr id="10244" name="Object 25"/>
            <p:cNvGraphicFramePr>
              <a:graphicFrameLocks noChangeAspect="1"/>
            </p:cNvGraphicFramePr>
            <p:nvPr/>
          </p:nvGraphicFramePr>
          <p:xfrm>
            <a:off x="1066" y="3131"/>
            <a:ext cx="520" cy="280"/>
          </p:xfrm>
          <a:graphic>
            <a:graphicData uri="http://schemas.openxmlformats.org/presentationml/2006/ole">
              <mc:AlternateContent xmlns:mc="http://schemas.openxmlformats.org/markup-compatibility/2006">
                <mc:Choice xmlns:v="urn:schemas-microsoft-com:vml" Requires="v">
                  <p:oleObj spid="_x0000_s80903" name="" r:id="rId13" imgW="19812000" imgH="10668000" progId="">
                    <p:embed/>
                  </p:oleObj>
                </mc:Choice>
                <mc:Fallback>
                  <p:oleObj name="" r:id="rId13" imgW="19812000" imgH="10668000" progId="">
                    <p:embed/>
                    <p:pic>
                      <p:nvPicPr>
                        <p:cNvPr id="0" name="图片 80902"/>
                        <p:cNvPicPr>
                          <a:picLocks noChangeAspect="1"/>
                        </p:cNvPicPr>
                        <p:nvPr/>
                      </p:nvPicPr>
                      <p:blipFill>
                        <a:blip r:embed="rId14"/>
                        <a:stretch>
                          <a:fillRect/>
                        </a:stretch>
                      </p:blipFill>
                      <p:spPr>
                        <a:xfrm>
                          <a:off x="1066" y="3131"/>
                          <a:ext cx="520" cy="280"/>
                        </a:xfrm>
                        <a:prstGeom prst="rect">
                          <a:avLst/>
                        </a:prstGeom>
                        <a:noFill/>
                        <a:ln w="38100">
                          <a:noFill/>
                        </a:ln>
                      </p:spPr>
                    </p:pic>
                  </p:oleObj>
                </mc:Fallback>
              </mc:AlternateContent>
            </a:graphicData>
          </a:graphic>
        </p:graphicFrame>
        <p:sp>
          <p:nvSpPr>
            <p:cNvPr id="10267" name="Text Box 26"/>
            <p:cNvSpPr txBox="1"/>
            <p:nvPr/>
          </p:nvSpPr>
          <p:spPr>
            <a:xfrm>
              <a:off x="1565" y="3113"/>
              <a:ext cx="2041" cy="330"/>
            </a:xfrm>
            <a:prstGeom prst="rect">
              <a:avLst/>
            </a:prstGeom>
            <a:noFill/>
            <a:ln w="38100">
              <a:noFill/>
            </a:ln>
          </p:spPr>
          <p:txBody>
            <a:bodyPr lIns="90016" tIns="46808" rIns="90016" bIns="46808">
              <a:spAutoFit/>
            </a:bodyPr>
            <a:lstStyle/>
            <a:p>
              <a:pPr eaLnBrk="1" fontAlgn="b" hangingPunct="1">
                <a:spcBef>
                  <a:spcPct val="50000"/>
                </a:spcBef>
              </a:pPr>
              <a:r>
                <a:rPr lang="zh-CN" altLang="en-US" sz="2800" b="1" dirty="0">
                  <a:latin typeface="Times New Roman" panose="02020603050405020304" pitchFamily="18" charset="0"/>
                </a:rPr>
                <a:t>为任意实数。</a:t>
              </a:r>
              <a:endParaRPr lang="zh-CN" altLang="en-US" sz="2800" b="1" dirty="0">
                <a:latin typeface="Times New Roman" panose="02020603050405020304" pitchFamily="18" charset="0"/>
              </a:endParaRPr>
            </a:p>
          </p:txBody>
        </p:sp>
      </p:grpSp>
      <p:sp>
        <p:nvSpPr>
          <p:cNvPr id="10265" name="Text Box 30"/>
          <p:cNvSpPr txBox="1"/>
          <p:nvPr/>
        </p:nvSpPr>
        <p:spPr>
          <a:xfrm>
            <a:off x="8256036" y="6584582"/>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5362"/>
                                        </p:tgtEl>
                                        <p:attrNameLst>
                                          <p:attrName>style.visibility</p:attrName>
                                        </p:attrNameLst>
                                      </p:cBhvr>
                                      <p:to>
                                        <p:strVal val="visible"/>
                                      </p:to>
                                    </p:set>
                                    <p:animEffect transition="in" filter="wipe(left)">
                                      <p:cBhvr>
                                        <p:cTn id="12" dur="500"/>
                                        <p:tgtEl>
                                          <p:spTgt spid="6553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366"/>
                                        </p:tgtEl>
                                        <p:attrNameLst>
                                          <p:attrName>style.visibility</p:attrName>
                                        </p:attrNameLst>
                                      </p:cBhvr>
                                      <p:to>
                                        <p:strVal val="visible"/>
                                      </p:to>
                                    </p:set>
                                    <p:animEffect transition="in" filter="wipe(left)">
                                      <p:cBhvr>
                                        <p:cTn id="17" dur="500"/>
                                        <p:tgtEl>
                                          <p:spTgt spid="6553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55367"/>
                                        </p:tgtEl>
                                        <p:attrNameLst>
                                          <p:attrName>style.visibility</p:attrName>
                                        </p:attrNameLst>
                                      </p:cBhvr>
                                      <p:to>
                                        <p:strVal val="visible"/>
                                      </p:to>
                                    </p:set>
                                    <p:animEffect transition="in" filter="wipe(left)">
                                      <p:cBhvr>
                                        <p:cTn id="22" dur="500"/>
                                        <p:tgtEl>
                                          <p:spTgt spid="6553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5373"/>
                                        </p:tgtEl>
                                        <p:attrNameLst>
                                          <p:attrName>style.visibility</p:attrName>
                                        </p:attrNameLst>
                                      </p:cBhvr>
                                      <p:to>
                                        <p:strVal val="visible"/>
                                      </p:to>
                                    </p:set>
                                    <p:animEffect transition="in" filter="wipe(left)">
                                      <p:cBhvr>
                                        <p:cTn id="32" dur="500"/>
                                        <p:tgtEl>
                                          <p:spTgt spid="6553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6" grpId="0"/>
      <p:bldP spid="65537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3"/>
          <p:cNvSpPr txBox="1">
            <a:spLocks noGrp="1"/>
          </p:cNvSpPr>
          <p:nvPr>
            <p:ph type="sldNum" sz="quarter" idx="12"/>
          </p:nvPr>
        </p:nvSpPr>
        <p:spPr bwMode="auto">
          <a:xfrm>
            <a:off x="8609479" y="6064933"/>
            <a:ext cx="2742843" cy="365210"/>
          </a:xfrm>
        </p:spPr>
        <p:txBody>
          <a:bodyPr vert="horz" wrap="square" lIns="91456" tIns="45728" rIns="91456" bIns="45728"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a:latin typeface="Times New Roman" panose="02020603050405020304" pitchFamily="18" charset="0"/>
              </a:rPr>
            </a:fld>
            <a:endParaRPr lang="en-US" altLang="zh-CN" sz="1400">
              <a:latin typeface="Times New Roman" panose="02020603050405020304" pitchFamily="18" charset="0"/>
            </a:endParaRPr>
          </a:p>
        </p:txBody>
      </p:sp>
      <p:sp>
        <p:nvSpPr>
          <p:cNvPr id="12297" name="Rectangle 2"/>
          <p:cNvSpPr/>
          <p:nvPr/>
        </p:nvSpPr>
        <p:spPr>
          <a:xfrm>
            <a:off x="1522201" y="2686169"/>
            <a:ext cx="306070" cy="415290"/>
          </a:xfrm>
          <a:prstGeom prst="rect">
            <a:avLst/>
          </a:prstGeom>
          <a:noFill/>
          <a:ln w="38100">
            <a:noFill/>
          </a:ln>
        </p:spPr>
        <p:txBody>
          <a:bodyPr wrap="none" lIns="90016" tIns="46808" rIns="90016" bIns="46808" anchor="ctr">
            <a:spAutoFit/>
          </a:bodyPr>
          <a:lstStyle/>
          <a:p>
            <a:endParaRPr lang="zh-CN" altLang="en-US" dirty="0">
              <a:latin typeface="Arial" panose="020B0604020202020204" pitchFamily="34" charset="0"/>
            </a:endParaRPr>
          </a:p>
        </p:txBody>
      </p:sp>
      <p:graphicFrame>
        <p:nvGraphicFramePr>
          <p:cNvPr id="2050" name="Object 3"/>
          <p:cNvGraphicFramePr>
            <a:graphicFrameLocks noChangeAspect="1"/>
          </p:cNvGraphicFramePr>
          <p:nvPr/>
        </p:nvGraphicFramePr>
        <p:xfrm>
          <a:off x="4737484" y="357254"/>
          <a:ext cx="3715438" cy="1962513"/>
        </p:xfrm>
        <a:graphic>
          <a:graphicData uri="http://schemas.openxmlformats.org/presentationml/2006/ole">
            <mc:AlternateContent xmlns:mc="http://schemas.openxmlformats.org/markup-compatibility/2006">
              <mc:Choice xmlns:v="urn:schemas-microsoft-com:vml" Requires="v">
                <p:oleObj spid="_x0000_s81921" name="" r:id="rId1" imgW="99060000" imgH="52120800" progId="">
                  <p:embed/>
                </p:oleObj>
              </mc:Choice>
              <mc:Fallback>
                <p:oleObj name="" r:id="rId1" imgW="99060000" imgH="52120800" progId="">
                  <p:embed/>
                  <p:pic>
                    <p:nvPicPr>
                      <p:cNvPr id="0" name="图片 81920"/>
                      <p:cNvPicPr>
                        <a:picLocks noChangeAspect="1"/>
                      </p:cNvPicPr>
                      <p:nvPr/>
                    </p:nvPicPr>
                    <p:blipFill>
                      <a:blip r:embed="rId2"/>
                      <a:stretch>
                        <a:fillRect/>
                      </a:stretch>
                    </p:blipFill>
                    <p:spPr>
                      <a:xfrm>
                        <a:off x="4737484" y="357254"/>
                        <a:ext cx="3715438" cy="1962513"/>
                      </a:xfrm>
                      <a:prstGeom prst="rect">
                        <a:avLst/>
                      </a:prstGeom>
                      <a:noFill/>
                      <a:ln w="38100">
                        <a:noFill/>
                      </a:ln>
                    </p:spPr>
                  </p:pic>
                </p:oleObj>
              </mc:Fallback>
            </mc:AlternateContent>
          </a:graphicData>
        </a:graphic>
      </p:graphicFrame>
      <p:graphicFrame>
        <p:nvGraphicFramePr>
          <p:cNvPr id="645124" name="Object 4"/>
          <p:cNvGraphicFramePr>
            <a:graphicFrameLocks noChangeAspect="1"/>
          </p:cNvGraphicFramePr>
          <p:nvPr/>
        </p:nvGraphicFramePr>
        <p:xfrm>
          <a:off x="2308159" y="3643253"/>
          <a:ext cx="6760827" cy="2065719"/>
        </p:xfrm>
        <a:graphic>
          <a:graphicData uri="http://schemas.openxmlformats.org/presentationml/2006/ole">
            <mc:AlternateContent xmlns:mc="http://schemas.openxmlformats.org/markup-compatibility/2006">
              <mc:Choice xmlns:v="urn:schemas-microsoft-com:vml" Requires="v">
                <p:oleObj spid="_x0000_s81922" name="" r:id="rId3" imgW="72847200" imgH="22250400" progId="Equation.DSMT4">
                  <p:embed/>
                </p:oleObj>
              </mc:Choice>
              <mc:Fallback>
                <p:oleObj name="" r:id="rId3" imgW="72847200" imgH="22250400" progId="Equation.DSMT4">
                  <p:embed/>
                  <p:pic>
                    <p:nvPicPr>
                      <p:cNvPr id="0" name="图片 81921"/>
                      <p:cNvPicPr>
                        <a:picLocks noChangeAspect="1"/>
                      </p:cNvPicPr>
                      <p:nvPr/>
                    </p:nvPicPr>
                    <p:blipFill>
                      <a:blip r:embed="rId4"/>
                      <a:stretch>
                        <a:fillRect/>
                      </a:stretch>
                    </p:blipFill>
                    <p:spPr>
                      <a:xfrm>
                        <a:off x="2308159" y="3643253"/>
                        <a:ext cx="6760827" cy="2065719"/>
                      </a:xfrm>
                      <a:prstGeom prst="rect">
                        <a:avLst/>
                      </a:prstGeom>
                      <a:noFill/>
                      <a:ln w="38100">
                        <a:noFill/>
                      </a:ln>
                    </p:spPr>
                  </p:pic>
                </p:oleObj>
              </mc:Fallback>
            </mc:AlternateContent>
          </a:graphicData>
        </a:graphic>
      </p:graphicFrame>
      <p:sp>
        <p:nvSpPr>
          <p:cNvPr id="2058" name="Text Box 5"/>
          <p:cNvSpPr txBox="1"/>
          <p:nvPr/>
        </p:nvSpPr>
        <p:spPr>
          <a:xfrm>
            <a:off x="2879765" y="500156"/>
            <a:ext cx="1873597" cy="461645"/>
          </a:xfrm>
          <a:prstGeom prst="rect">
            <a:avLst/>
          </a:prstGeom>
          <a:noFill/>
          <a:ln w="38100">
            <a:noFill/>
          </a:ln>
        </p:spPr>
        <p:txBody>
          <a:bodyPr lIns="90016" tIns="46808" rIns="90016" bIns="46808">
            <a:spAutoFit/>
          </a:bodyPr>
          <a:lstStyle/>
          <a:p>
            <a:pPr algn="ctr" eaLnBrk="1" fontAlgn="b" hangingPunct="1">
              <a:spcBef>
                <a:spcPct val="50000"/>
              </a:spcBef>
            </a:pPr>
            <a:r>
              <a:rPr lang="zh-CN" altLang="en-US" sz="2400" b="1" dirty="0">
                <a:latin typeface="Times New Roman" panose="02020603050405020304" pitchFamily="18" charset="0"/>
              </a:rPr>
              <a:t>解方程组</a:t>
            </a:r>
            <a:endParaRPr lang="zh-CN" altLang="en-US" sz="2400" b="1" dirty="0">
              <a:latin typeface="Times New Roman" panose="02020603050405020304" pitchFamily="18" charset="0"/>
            </a:endParaRPr>
          </a:p>
        </p:txBody>
      </p:sp>
      <p:grpSp>
        <p:nvGrpSpPr>
          <p:cNvPr id="2" name="Group 6"/>
          <p:cNvGrpSpPr/>
          <p:nvPr/>
        </p:nvGrpSpPr>
        <p:grpSpPr>
          <a:xfrm>
            <a:off x="1198662" y="285803"/>
            <a:ext cx="1617592" cy="935211"/>
            <a:chOff x="3742" y="1888"/>
            <a:chExt cx="635" cy="589"/>
          </a:xfrm>
        </p:grpSpPr>
        <p:grpSp>
          <p:nvGrpSpPr>
            <p:cNvPr id="12311" name="Group 7"/>
            <p:cNvGrpSpPr/>
            <p:nvPr/>
          </p:nvGrpSpPr>
          <p:grpSpPr>
            <a:xfrm>
              <a:off x="3742" y="1888"/>
              <a:ext cx="635" cy="589"/>
              <a:chOff x="432" y="1197"/>
              <a:chExt cx="672" cy="672"/>
            </a:xfrm>
          </p:grpSpPr>
          <p:sp>
            <p:nvSpPr>
              <p:cNvPr id="12313" name="Freeform 8"/>
              <p:cNvSpPr/>
              <p:nvPr/>
            </p:nvSpPr>
            <p:spPr>
              <a:xfrm>
                <a:off x="432" y="1197"/>
                <a:ext cx="672" cy="672"/>
              </a:xfrm>
              <a:custGeom>
                <a:avLst/>
                <a:gdLst>
                  <a:gd name="txL" fmla="*/ 0 w 672"/>
                  <a:gd name="txT" fmla="*/ 0 h 672"/>
                  <a:gd name="txR" fmla="*/ 672 w 672"/>
                  <a:gd name="txB" fmla="*/ 672 h 672"/>
                </a:gdLst>
                <a:ahLst/>
                <a:cxnLst>
                  <a:cxn ang="0">
                    <a:pos x="0" y="0"/>
                  </a:cxn>
                  <a:cxn ang="0">
                    <a:pos x="0" y="672"/>
                  </a:cxn>
                  <a:cxn ang="0">
                    <a:pos x="672" y="672"/>
                  </a:cxn>
                  <a:cxn ang="0">
                    <a:pos x="672" y="96"/>
                  </a:cxn>
                  <a:cxn ang="0">
                    <a:pos x="528" y="0"/>
                  </a:cxn>
                  <a:cxn ang="0">
                    <a:pos x="0" y="0"/>
                  </a:cxn>
                </a:cxnLst>
                <a:rect l="txL" t="txT" r="txR" b="txB"/>
                <a:pathLst>
                  <a:path w="672" h="672">
                    <a:moveTo>
                      <a:pt x="0" y="0"/>
                    </a:moveTo>
                    <a:lnTo>
                      <a:pt x="0" y="672"/>
                    </a:lnTo>
                    <a:lnTo>
                      <a:pt x="672" y="672"/>
                    </a:lnTo>
                    <a:lnTo>
                      <a:pt x="672" y="96"/>
                    </a:lnTo>
                    <a:lnTo>
                      <a:pt x="528" y="0"/>
                    </a:lnTo>
                    <a:lnTo>
                      <a:pt x="0" y="0"/>
                    </a:lnTo>
                    <a:close/>
                  </a:path>
                </a:pathLst>
              </a:custGeom>
              <a:solidFill>
                <a:srgbClr val="3399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2314" name="Rectangle 9"/>
              <p:cNvSpPr/>
              <p:nvPr/>
            </p:nvSpPr>
            <p:spPr>
              <a:xfrm rot="10794935">
                <a:off x="480" y="1439"/>
                <a:ext cx="576"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15" name="Rectangle 10"/>
              <p:cNvSpPr/>
              <p:nvPr/>
            </p:nvSpPr>
            <p:spPr>
              <a:xfrm rot="10794935">
                <a:off x="623" y="1200"/>
                <a:ext cx="288" cy="19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2316" name="Rectangle 11"/>
              <p:cNvSpPr/>
              <p:nvPr/>
            </p:nvSpPr>
            <p:spPr>
              <a:xfrm rot="10794935">
                <a:off x="815" y="1199"/>
                <a:ext cx="96" cy="19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12312" name="Text Box 12"/>
            <p:cNvSpPr txBox="1"/>
            <p:nvPr/>
          </p:nvSpPr>
          <p:spPr>
            <a:xfrm>
              <a:off x="3781" y="2115"/>
              <a:ext cx="596" cy="330"/>
            </a:xfrm>
            <a:prstGeom prst="rect">
              <a:avLst/>
            </a:prstGeom>
            <a:noFill/>
            <a:ln w="9525">
              <a:noFill/>
            </a:ln>
          </p:spPr>
          <p:txBody>
            <a:bodyPr>
              <a:spAutoFit/>
            </a:bodyPr>
            <a:lstStyle/>
            <a:p>
              <a:r>
                <a:rPr lang="zh-CN" altLang="en-US" sz="2800" b="1" dirty="0" smtClean="0">
                  <a:latin typeface="Times New Roman" panose="02020603050405020304" pitchFamily="18" charset="0"/>
                  <a:ea typeface="楷体_GB2312" panose="02010609030101010101" pitchFamily="49" charset="-122"/>
                </a:rPr>
                <a:t>练习</a:t>
              </a:r>
              <a:r>
                <a:rPr lang="en-US" altLang="zh-CN" sz="2800" b="1" dirty="0" smtClean="0">
                  <a:latin typeface="Times New Roman" panose="02020603050405020304" pitchFamily="18" charset="0"/>
                  <a:ea typeface="楷体_GB2312" panose="02010609030101010101" pitchFamily="49" charset="-122"/>
                </a:rPr>
                <a:t>2</a:t>
              </a:r>
              <a:endParaRPr lang="en-US" altLang="zh-CN" sz="800" b="1" dirty="0">
                <a:latin typeface="Times New Roman" panose="02020603050405020304" pitchFamily="18" charset="0"/>
                <a:ea typeface="楷体_GB2312" panose="02010609030101010101" pitchFamily="49" charset="-122"/>
              </a:endParaRPr>
            </a:p>
          </p:txBody>
        </p:sp>
      </p:grpSp>
      <p:grpSp>
        <p:nvGrpSpPr>
          <p:cNvPr id="4" name="Group 13"/>
          <p:cNvGrpSpPr/>
          <p:nvPr/>
        </p:nvGrpSpPr>
        <p:grpSpPr>
          <a:xfrm>
            <a:off x="1736554" y="2493690"/>
            <a:ext cx="8677294" cy="1200372"/>
            <a:chOff x="135" y="1755"/>
            <a:chExt cx="5465" cy="756"/>
          </a:xfrm>
        </p:grpSpPr>
        <p:sp>
          <p:nvSpPr>
            <p:cNvPr id="645134" name="Text Box 14"/>
            <p:cNvSpPr txBox="1">
              <a:spLocks noChangeArrowheads="1"/>
            </p:cNvSpPr>
            <p:nvPr/>
          </p:nvSpPr>
          <p:spPr bwMode="auto">
            <a:xfrm>
              <a:off x="135" y="1755"/>
              <a:ext cx="5465" cy="756"/>
            </a:xfrm>
            <a:prstGeom prst="rect">
              <a:avLst/>
            </a:prstGeom>
            <a:noFill/>
            <a:ln w="38100" algn="ctr">
              <a:noFill/>
              <a:miter lim="800000"/>
            </a:ln>
            <a:effectLst/>
          </p:spPr>
          <p:txBody>
            <a:bodyPr lIns="90016" tIns="46808" rIns="90016" bIns="46808">
              <a:spAutoFit/>
            </a:bodyPr>
            <a:lstStyle/>
            <a:p>
              <a:pPr marR="0" defTabSz="914400" eaLnBrk="1" fontAlgn="b" hangingPunct="1">
                <a:lnSpc>
                  <a:spcPct val="150000"/>
                </a:lnSpc>
                <a:spcBef>
                  <a:spcPct val="50000"/>
                </a:spcBef>
                <a:buClrTx/>
                <a:buSzTx/>
                <a:buFontTx/>
                <a:buNone/>
                <a:defRPr/>
              </a:pPr>
              <a:r>
                <a:rPr kumimoji="1" lang="zh-CN" altLang="en-US" sz="2400" b="1" kern="1200" cap="none" spc="0" normalizeH="0" baseline="0" noProof="0"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第一步</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把增广矩阵用行变换化阶梯形</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如果                       </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则无解</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 </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如果                       </a:t>
              </a:r>
              <a:r>
                <a:rPr kumimoji="1" lang="en-US" altLang="zh-CN" sz="2400" b="1" kern="1200" cap="none" spc="0" normalizeH="0" baseline="0" noProof="0" dirty="0">
                  <a:latin typeface="Times New Roman" panose="02020603050405020304" pitchFamily="18" charset="0"/>
                  <a:ea typeface="宋体" panose="02010600030101010101" pitchFamily="2" charset="-122"/>
                  <a:cs typeface="+mn-cs"/>
                </a:rPr>
                <a:t>,</a:t>
              </a:r>
              <a:r>
                <a:rPr kumimoji="1" lang="zh-CN" altLang="en-US" sz="2400" b="1" kern="1200" cap="none" spc="0" normalizeH="0" baseline="0" noProof="0" dirty="0">
                  <a:latin typeface="Times New Roman" panose="02020603050405020304" pitchFamily="18" charset="0"/>
                  <a:ea typeface="宋体" panose="02010600030101010101" pitchFamily="2" charset="-122"/>
                  <a:cs typeface="+mn-cs"/>
                </a:rPr>
                <a:t>则继续化为最简阶梯形。</a:t>
              </a:r>
              <a:endParaRPr kumimoji="1" lang="zh-CN" altLang="en-US" sz="2400" b="1" kern="1200" cap="none" spc="0" normalizeH="0" baseline="0" noProof="0" dirty="0">
                <a:latin typeface="Times New Roman" panose="02020603050405020304" pitchFamily="18" charset="0"/>
                <a:ea typeface="宋体" panose="02010600030101010101" pitchFamily="2" charset="-122"/>
                <a:cs typeface="+mn-cs"/>
              </a:endParaRPr>
            </a:p>
          </p:txBody>
        </p:sp>
        <p:graphicFrame>
          <p:nvGraphicFramePr>
            <p:cNvPr id="12294" name="Object 15"/>
            <p:cNvGraphicFramePr>
              <a:graphicFrameLocks noChangeAspect="1"/>
            </p:cNvGraphicFramePr>
            <p:nvPr/>
          </p:nvGraphicFramePr>
          <p:xfrm>
            <a:off x="585" y="2226"/>
            <a:ext cx="990" cy="228"/>
          </p:xfrm>
          <a:graphic>
            <a:graphicData uri="http://schemas.openxmlformats.org/presentationml/2006/ole">
              <mc:AlternateContent xmlns:mc="http://schemas.openxmlformats.org/markup-compatibility/2006">
                <mc:Choice xmlns:v="urn:schemas-microsoft-com:vml" Requires="v">
                  <p:oleObj spid="_x0000_s81923" name="" r:id="rId5" imgW="21031200" imgH="4876800" progId="Equation.DSMT4">
                    <p:embed/>
                  </p:oleObj>
                </mc:Choice>
                <mc:Fallback>
                  <p:oleObj name="" r:id="rId5" imgW="21031200" imgH="4876800" progId="Equation.DSMT4">
                    <p:embed/>
                    <p:pic>
                      <p:nvPicPr>
                        <p:cNvPr id="0" name="图片 81922"/>
                        <p:cNvPicPr>
                          <a:picLocks noChangeAspect="1"/>
                        </p:cNvPicPr>
                        <p:nvPr/>
                      </p:nvPicPr>
                      <p:blipFill>
                        <a:blip r:embed="rId6"/>
                        <a:stretch>
                          <a:fillRect/>
                        </a:stretch>
                      </p:blipFill>
                      <p:spPr>
                        <a:xfrm>
                          <a:off x="585" y="2226"/>
                          <a:ext cx="990" cy="228"/>
                        </a:xfrm>
                        <a:prstGeom prst="rect">
                          <a:avLst/>
                        </a:prstGeom>
                        <a:noFill/>
                        <a:ln w="38100">
                          <a:noFill/>
                        </a:ln>
                      </p:spPr>
                    </p:pic>
                  </p:oleObj>
                </mc:Fallback>
              </mc:AlternateContent>
            </a:graphicData>
          </a:graphic>
        </p:graphicFrame>
        <p:graphicFrame>
          <p:nvGraphicFramePr>
            <p:cNvPr id="12295" name="Object 16"/>
            <p:cNvGraphicFramePr>
              <a:graphicFrameLocks noChangeAspect="1"/>
            </p:cNvGraphicFramePr>
            <p:nvPr/>
          </p:nvGraphicFramePr>
          <p:xfrm>
            <a:off x="3870" y="1866"/>
            <a:ext cx="954" cy="220"/>
          </p:xfrm>
          <a:graphic>
            <a:graphicData uri="http://schemas.openxmlformats.org/presentationml/2006/ole">
              <mc:AlternateContent xmlns:mc="http://schemas.openxmlformats.org/markup-compatibility/2006">
                <mc:Choice xmlns:v="urn:schemas-microsoft-com:vml" Requires="v">
                  <p:oleObj spid="_x0000_s81924" name="" r:id="rId7" imgW="21031200" imgH="4876800" progId="Equation.DSMT4">
                    <p:embed/>
                  </p:oleObj>
                </mc:Choice>
                <mc:Fallback>
                  <p:oleObj name="" r:id="rId7" imgW="21031200" imgH="4876800" progId="Equation.DSMT4">
                    <p:embed/>
                    <p:pic>
                      <p:nvPicPr>
                        <p:cNvPr id="0" name="图片 81923"/>
                        <p:cNvPicPr>
                          <a:picLocks noChangeAspect="1"/>
                        </p:cNvPicPr>
                        <p:nvPr/>
                      </p:nvPicPr>
                      <p:blipFill>
                        <a:blip r:embed="rId8"/>
                        <a:stretch>
                          <a:fillRect/>
                        </a:stretch>
                      </p:blipFill>
                      <p:spPr>
                        <a:xfrm>
                          <a:off x="3870" y="1866"/>
                          <a:ext cx="954" cy="220"/>
                        </a:xfrm>
                        <a:prstGeom prst="rect">
                          <a:avLst/>
                        </a:prstGeom>
                        <a:noFill/>
                        <a:ln w="38100">
                          <a:noFill/>
                        </a:ln>
                      </p:spPr>
                    </p:pic>
                  </p:oleObj>
                </mc:Fallback>
              </mc:AlternateContent>
            </a:graphicData>
          </a:graphic>
        </p:graphicFrame>
      </p:grpSp>
      <p:sp>
        <p:nvSpPr>
          <p:cNvPr id="12307" name="Text Box 27"/>
          <p:cNvSpPr txBox="1"/>
          <p:nvPr/>
        </p:nvSpPr>
        <p:spPr>
          <a:xfrm>
            <a:off x="8256036" y="6291693"/>
            <a:ext cx="1485265" cy="275590"/>
          </a:xfrm>
          <a:prstGeom prst="rect">
            <a:avLst/>
          </a:prstGeom>
          <a:noFill/>
          <a:ln w="9525">
            <a:noFill/>
          </a:ln>
        </p:spPr>
        <p:txBody>
          <a:bodyPr wrap="none">
            <a:spAutoFit/>
          </a:bodyPr>
          <a:lstStyle/>
          <a:p>
            <a:r>
              <a:rPr lang="zh-CN" altLang="en-US" sz="1200" b="1" dirty="0">
                <a:solidFill>
                  <a:srgbClr val="FFFFCC"/>
                </a:solidFill>
                <a:latin typeface="楷体_GB2312" panose="02010609030101010101" pitchFamily="49" charset="-122"/>
                <a:ea typeface="楷体_GB2312" panose="02010609030101010101" pitchFamily="49" charset="-122"/>
              </a:rPr>
              <a:t>上页  下页  结束</a:t>
            </a:r>
            <a:r>
              <a:rPr lang="zh-CN" altLang="en-US" sz="1200" b="1" dirty="0">
                <a:solidFill>
                  <a:srgbClr val="000000"/>
                </a:solidFill>
                <a:latin typeface="楷体_GB2312" panose="02010609030101010101" pitchFamily="49" charset="-122"/>
                <a:ea typeface="楷体_GB2312" panose="02010609030101010101" pitchFamily="49" charset="-122"/>
              </a:rPr>
              <a:t> </a:t>
            </a:r>
            <a:endParaRPr lang="zh-CN" altLang="en-US" sz="12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058"/>
                                        </p:tgtEl>
                                        <p:attrNameLst>
                                          <p:attrName>style.visibility</p:attrName>
                                        </p:attrNameLst>
                                      </p:cBhvr>
                                      <p:to>
                                        <p:strVal val="visible"/>
                                      </p:to>
                                    </p:set>
                                    <p:animEffect transition="in" filter="wipe(up)">
                                      <p:cBhvr>
                                        <p:cTn id="13" dur="3000"/>
                                        <p:tgtEl>
                                          <p:spTgt spid="20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wipe(up)">
                                      <p:cBhvr>
                                        <p:cTn id="18" dur="30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3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45124"/>
                                        </p:tgtEl>
                                        <p:attrNameLst>
                                          <p:attrName>style.visibility</p:attrName>
                                        </p:attrNameLst>
                                      </p:cBhvr>
                                      <p:to>
                                        <p:strVal val="visible"/>
                                      </p:to>
                                    </p:set>
                                    <p:animEffect transition="in" filter="wipe(left)">
                                      <p:cBhvr>
                                        <p:cTn id="28" dur="500"/>
                                        <p:tgtEl>
                                          <p:spTgt spid="64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Lst>
  </p:timing>
</p:sld>
</file>

<file path=ppt/tags/tag1.xml><?xml version="1.0" encoding="utf-8"?>
<p:tagLst xmlns:p="http://schemas.openxmlformats.org/presentationml/2006/main">
  <p:tag name="NORDRI TOOLS WATERMARK" val="jh1lr2me"/>
</p:tagLst>
</file>

<file path=ppt/tags/tag2.xml><?xml version="1.0" encoding="utf-8"?>
<p:tagLst xmlns:p="http://schemas.openxmlformats.org/presentationml/2006/main">
  <p:tag name="NORDRI TOOLS WATERMARK" val="jh1lr2m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16633</Words>
  <Application>WPS 演示</Application>
  <PresentationFormat>自定义</PresentationFormat>
  <Paragraphs>2123</Paragraphs>
  <Slides>231</Slides>
  <Notes>78</Notes>
  <HiddenSlides>0</HiddenSlides>
  <MMClips>0</MMClips>
  <ScaleCrop>false</ScaleCrop>
  <HeadingPairs>
    <vt:vector size="8" baseType="variant">
      <vt:variant>
        <vt:lpstr>已用的字体</vt:lpstr>
      </vt:variant>
      <vt:variant>
        <vt:i4>25</vt:i4>
      </vt:variant>
      <vt:variant>
        <vt:lpstr>主题</vt:lpstr>
      </vt:variant>
      <vt:variant>
        <vt:i4>4</vt:i4>
      </vt:variant>
      <vt:variant>
        <vt:lpstr>嵌入 OLE 服务器</vt:lpstr>
      </vt:variant>
      <vt:variant>
        <vt:i4>396</vt:i4>
      </vt:variant>
      <vt:variant>
        <vt:lpstr>幻灯片标题</vt:lpstr>
      </vt:variant>
      <vt:variant>
        <vt:i4>231</vt:i4>
      </vt:variant>
    </vt:vector>
  </HeadingPairs>
  <TitlesOfParts>
    <vt:vector size="656" baseType="lpstr">
      <vt:lpstr>Arial</vt:lpstr>
      <vt:lpstr>宋体</vt:lpstr>
      <vt:lpstr>Wingdings</vt:lpstr>
      <vt:lpstr>黑体</vt:lpstr>
      <vt:lpstr>微软雅黑</vt:lpstr>
      <vt:lpstr>Calibri</vt:lpstr>
      <vt:lpstr>Arial Unicode MS</vt:lpstr>
      <vt:lpstr>Calibri Light</vt:lpstr>
      <vt:lpstr>方正正大黑简体</vt:lpstr>
      <vt:lpstr>Arial Unicode MS</vt:lpstr>
      <vt:lpstr>楷体_GB2312</vt:lpstr>
      <vt:lpstr>Times New Roman</vt:lpstr>
      <vt:lpstr>楷体_GB2312</vt:lpstr>
      <vt:lpstr>Arial Black</vt:lpstr>
      <vt:lpstr>华文楷体</vt:lpstr>
      <vt:lpstr>Symbol</vt:lpstr>
      <vt:lpstr>Calibri</vt:lpstr>
      <vt:lpstr>华文中宋</vt:lpstr>
      <vt:lpstr>隶书</vt:lpstr>
      <vt:lpstr>Times New Roman</vt:lpstr>
      <vt:lpstr>方正姚体</vt:lpstr>
      <vt:lpstr>华文新魏</vt:lpstr>
      <vt:lpstr>华文行楷</vt:lpstr>
      <vt:lpstr>Arial</vt:lpstr>
      <vt:lpstr>Bookman Old Style</vt:lpstr>
      <vt:lpstr>Office 主题</vt:lpstr>
      <vt:lpstr>1_Office 主题</vt:lpstr>
      <vt:lpstr>2_Office 主题</vt:lpstr>
      <vt:lpstr>3_Office 主题</vt:lpstr>
      <vt:lpstr>Excel.Sheet.8</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线性代数</vt:lpstr>
      <vt:lpstr>一、向量</vt:lpstr>
      <vt:lpstr>向量的运算</vt:lpstr>
      <vt:lpstr>向量的运算</vt:lpstr>
      <vt:lpstr>正交向量</vt:lpstr>
      <vt:lpstr>二、矩阵</vt:lpstr>
      <vt:lpstr>矩阵的直观表示</vt:lpstr>
      <vt:lpstr>矩阵与向量</vt:lpstr>
      <vt:lpstr>矩阵相等</vt:lpstr>
      <vt:lpstr>方阵</vt:lpstr>
      <vt:lpstr>负矩阵、上三角矩阵、下三角矩阵</vt:lpstr>
      <vt:lpstr>对角矩阵</vt:lpstr>
      <vt:lpstr>单位矩阵</vt:lpstr>
      <vt:lpstr>零矩阵</vt:lpstr>
      <vt:lpstr>矩阵的加减法</vt:lpstr>
      <vt:lpstr>矩阵的加减法 </vt:lpstr>
      <vt:lpstr>矩阵与数的乘法</vt:lpstr>
      <vt:lpstr>矩阵与数的乘法</vt:lpstr>
      <vt:lpstr>PowerPoint 演示文稿</vt:lpstr>
      <vt:lpstr>矩阵与向量的乘法</vt:lpstr>
      <vt:lpstr>矩阵与矩阵的乘法</vt:lpstr>
      <vt:lpstr>矩阵与矩阵的乘法</vt:lpstr>
      <vt:lpstr>PowerPoint 演示文稿</vt:lpstr>
      <vt:lpstr>PowerPoint 演示文稿</vt:lpstr>
      <vt:lpstr>矩阵的转置</vt:lpstr>
      <vt:lpstr>矩阵的转置</vt:lpstr>
      <vt:lpstr>PowerPoint 演示文稿</vt:lpstr>
      <vt:lpstr>对称矩阵</vt:lpstr>
      <vt:lpstr>方阵行列式</vt:lpstr>
      <vt:lpstr>代数余子式</vt:lpstr>
      <vt:lpstr>代数余子式</vt:lpstr>
      <vt:lpstr>PowerPoint 演示文稿</vt:lpstr>
      <vt:lpstr>伴随矩阵</vt:lpstr>
      <vt:lpstr>方阵的逆</vt:lpstr>
      <vt:lpstr>PowerPoint 演示文稿</vt:lpstr>
      <vt:lpstr>方阵的逆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二、矩阵的初等变换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矩阵的秩</vt:lpstr>
      <vt:lpstr>矩阵的秩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向量组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特征值和特征向量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特征值的性质</vt:lpstr>
      <vt:lpstr>可对角化矩阵(特征值分解,谱分解)</vt:lpstr>
      <vt:lpstr>PowerPoint 演示文稿</vt:lpstr>
      <vt:lpstr>PowerPoint 演示文稿</vt:lpstr>
      <vt:lpstr>PowerPoint 演示文稿</vt:lpstr>
      <vt:lpstr>PowerPoint 演示文稿</vt:lpstr>
      <vt:lpstr>PowerPoint 演示文稿</vt:lpstr>
      <vt:lpstr>正定矩阵（后面会详细介绍）</vt:lpstr>
      <vt:lpstr>奇异矩阵</vt:lpstr>
      <vt:lpstr>正交矩阵</vt:lpstr>
      <vt:lpstr>QR分解（正交三角分解）</vt:lpstr>
      <vt:lpstr>PowerPoint 演示文稿</vt:lpstr>
      <vt:lpstr>QR分解步骤：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SVD</vt:lpstr>
      <vt:lpstr>  奇异值分解</vt:lpstr>
      <vt:lpstr>PowerPoint 演示文稿</vt:lpstr>
      <vt:lpstr>PowerPoint 演示文稿</vt:lpstr>
      <vt:lpstr>奇异值的定义</vt:lpstr>
      <vt:lpstr>PowerPoint 演示文稿</vt:lpstr>
      <vt:lpstr>PowerPoint 演示文稿</vt:lpstr>
      <vt:lpstr>PowerPoint 演示文稿</vt:lpstr>
      <vt:lpstr>PowerPoint 演示文稿</vt:lpstr>
      <vt:lpstr>主成分分析（PCA,讲完概率再讲）</vt:lpstr>
      <vt:lpstr>基本思想</vt:lpstr>
      <vt:lpstr>数学模型</vt:lpstr>
      <vt:lpstr>数学模型</vt:lpstr>
      <vt:lpstr>模型的求解</vt:lpstr>
      <vt:lpstr>主成分的性质</vt:lpstr>
      <vt:lpstr>基本步骤</vt:lpstr>
      <vt:lpstr>应用实例</vt:lpstr>
      <vt:lpstr>应用实例</vt:lpstr>
      <vt:lpstr>应用实例</vt:lpstr>
      <vt:lpstr>PowerPoint 演示文稿</vt:lpstr>
      <vt:lpstr>向量的导数</vt:lpstr>
      <vt:lpstr>向量的导数</vt:lpstr>
      <vt:lpstr>标量对向量的导数</vt:lpstr>
      <vt:lpstr>标量对向量的导数</vt:lpstr>
      <vt:lpstr>标量对方阵的导数</vt:lpstr>
      <vt:lpstr>参考文献</vt:lpstr>
      <vt:lpstr>一、二次型(补充)</vt:lpstr>
      <vt:lpstr>PowerPoint 演示文稿</vt:lpstr>
      <vt:lpstr>PowerPoint 演示文稿</vt:lpstr>
      <vt:lpstr>PowerPoint 演示文稿</vt:lpstr>
      <vt:lpstr>PowerPoint 演示文稿</vt:lpstr>
      <vt:lpstr>PowerPoint 演示文稿</vt:lpstr>
      <vt:lpstr>非退化线性替换</vt:lpstr>
      <vt:lpstr>PowerPoint 演示文稿</vt:lpstr>
      <vt:lpstr>矩阵的合同</vt:lpstr>
      <vt:lpstr>PowerPoint 演示文稿</vt:lpstr>
      <vt:lpstr>PowerPoint 演示文稿</vt:lpstr>
      <vt:lpstr>PowerPoint 演示文稿</vt:lpstr>
      <vt:lpstr>PowerPoint 演示文稿</vt:lpstr>
      <vt:lpstr>矩阵的合同</vt:lpstr>
      <vt:lpstr>PowerPoint 演示文稿</vt:lpstr>
      <vt:lpstr>PowerPoint 演示文稿</vt:lpstr>
      <vt:lpstr>例2　用合同变换求下面二次型的标准形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NGWY</cp:lastModifiedBy>
  <cp:revision>935</cp:revision>
  <dcterms:created xsi:type="dcterms:W3CDTF">2015-04-21T08:21:00Z</dcterms:created>
  <dcterms:modified xsi:type="dcterms:W3CDTF">2019-08-10T04:04:40Z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